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3"/>
  </p:notesMasterIdLst>
  <p:sldIdLst>
    <p:sldId id="256" r:id="rId2"/>
    <p:sldId id="258" r:id="rId3"/>
    <p:sldId id="341" r:id="rId4"/>
    <p:sldId id="340" r:id="rId5"/>
    <p:sldId id="342" r:id="rId6"/>
    <p:sldId id="322" r:id="rId7"/>
    <p:sldId id="279" r:id="rId8"/>
    <p:sldId id="315" r:id="rId9"/>
    <p:sldId id="264" r:id="rId10"/>
    <p:sldId id="334" r:id="rId11"/>
    <p:sldId id="332" r:id="rId12"/>
    <p:sldId id="336" r:id="rId13"/>
    <p:sldId id="321" r:id="rId14"/>
    <p:sldId id="330" r:id="rId15"/>
    <p:sldId id="331" r:id="rId16"/>
    <p:sldId id="319" r:id="rId17"/>
    <p:sldId id="329" r:id="rId18"/>
    <p:sldId id="335" r:id="rId19"/>
    <p:sldId id="328" r:id="rId20"/>
    <p:sldId id="337" r:id="rId21"/>
    <p:sldId id="338"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05CD387-303C-490B-B203-CB3899F35B70}" v="116" dt="2026-04-20T17:44:35.79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5" d="100"/>
          <a:sy n="105" d="100"/>
        </p:scale>
        <p:origin x="138" y="1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ene Audet (he/him | il/lui) [F/E] (VAC/ACC)" userId="0f0e239f-cc24-4971-8a83-5197ff4fab34" providerId="ADAL" clId="{969EEF9A-FC27-4FC4-BA5A-FD7223AA6915}"/>
    <pc:docChg chg="custSel modSld">
      <pc:chgData name="Rene Audet (he/him | il/lui) [F/E] (VAC/ACC)" userId="0f0e239f-cc24-4971-8a83-5197ff4fab34" providerId="ADAL" clId="{969EEF9A-FC27-4FC4-BA5A-FD7223AA6915}" dt="2026-04-16T20:01:23.362" v="84" actId="1076"/>
      <pc:docMkLst>
        <pc:docMk/>
      </pc:docMkLst>
      <pc:sldChg chg="modSp mod">
        <pc:chgData name="Rene Audet (he/him | il/lui) [F/E] (VAC/ACC)" userId="0f0e239f-cc24-4971-8a83-5197ff4fab34" providerId="ADAL" clId="{969EEF9A-FC27-4FC4-BA5A-FD7223AA6915}" dt="2026-04-16T19:15:53.601" v="14" actId="14100"/>
        <pc:sldMkLst>
          <pc:docMk/>
          <pc:sldMk cId="1998987060" sldId="264"/>
        </pc:sldMkLst>
        <pc:spChg chg="mod">
          <ac:chgData name="Rene Audet (he/him | il/lui) [F/E] (VAC/ACC)" userId="0f0e239f-cc24-4971-8a83-5197ff4fab34" providerId="ADAL" clId="{969EEF9A-FC27-4FC4-BA5A-FD7223AA6915}" dt="2026-04-16T19:15:53.601" v="14" actId="14100"/>
          <ac:spMkLst>
            <pc:docMk/>
            <pc:sldMk cId="1998987060" sldId="264"/>
            <ac:spMk id="4" creationId="{B55B71EA-2224-76C9-74B0-A7D5FAE14238}"/>
          </ac:spMkLst>
        </pc:spChg>
      </pc:sldChg>
      <pc:sldChg chg="modSp mod">
        <pc:chgData name="Rene Audet (he/him | il/lui) [F/E] (VAC/ACC)" userId="0f0e239f-cc24-4971-8a83-5197ff4fab34" providerId="ADAL" clId="{969EEF9A-FC27-4FC4-BA5A-FD7223AA6915}" dt="2026-04-16T19:14:01.307" v="8" actId="1076"/>
        <pc:sldMkLst>
          <pc:docMk/>
          <pc:sldMk cId="2754220951" sldId="279"/>
        </pc:sldMkLst>
        <pc:spChg chg="mod">
          <ac:chgData name="Rene Audet (he/him | il/lui) [F/E] (VAC/ACC)" userId="0f0e239f-cc24-4971-8a83-5197ff4fab34" providerId="ADAL" clId="{969EEF9A-FC27-4FC4-BA5A-FD7223AA6915}" dt="2026-04-16T19:12:26.532" v="5" actId="1076"/>
          <ac:spMkLst>
            <pc:docMk/>
            <pc:sldMk cId="2754220951" sldId="279"/>
            <ac:spMk id="12" creationId="{46B1DA2D-997B-7E0E-DFE7-1DE17C6C57D7}"/>
          </ac:spMkLst>
        </pc:spChg>
        <pc:picChg chg="mod">
          <ac:chgData name="Rene Audet (he/him | il/lui) [F/E] (VAC/ACC)" userId="0f0e239f-cc24-4971-8a83-5197ff4fab34" providerId="ADAL" clId="{969EEF9A-FC27-4FC4-BA5A-FD7223AA6915}" dt="2026-04-16T19:14:01.307" v="8" actId="1076"/>
          <ac:picMkLst>
            <pc:docMk/>
            <pc:sldMk cId="2754220951" sldId="279"/>
            <ac:picMk id="4098" creationId="{4075EC77-8049-B853-F430-68687F03DD78}"/>
          </ac:picMkLst>
        </pc:picChg>
      </pc:sldChg>
      <pc:sldChg chg="modSp mod">
        <pc:chgData name="Rene Audet (he/him | il/lui) [F/E] (VAC/ACC)" userId="0f0e239f-cc24-4971-8a83-5197ff4fab34" providerId="ADAL" clId="{969EEF9A-FC27-4FC4-BA5A-FD7223AA6915}" dt="2026-04-16T19:14:26.556" v="12" actId="1036"/>
        <pc:sldMkLst>
          <pc:docMk/>
          <pc:sldMk cId="3542612308" sldId="315"/>
        </pc:sldMkLst>
        <pc:spChg chg="mod">
          <ac:chgData name="Rene Audet (he/him | il/lui) [F/E] (VAC/ACC)" userId="0f0e239f-cc24-4971-8a83-5197ff4fab34" providerId="ADAL" clId="{969EEF9A-FC27-4FC4-BA5A-FD7223AA6915}" dt="2026-04-16T19:14:26.556" v="12" actId="1036"/>
          <ac:spMkLst>
            <pc:docMk/>
            <pc:sldMk cId="3542612308" sldId="315"/>
            <ac:spMk id="11" creationId="{AC1662A8-E141-4C7E-EFF0-4879BF614912}"/>
          </ac:spMkLst>
        </pc:spChg>
      </pc:sldChg>
      <pc:sldChg chg="modSp mod">
        <pc:chgData name="Rene Audet (he/him | il/lui) [F/E] (VAC/ACC)" userId="0f0e239f-cc24-4971-8a83-5197ff4fab34" providerId="ADAL" clId="{969EEF9A-FC27-4FC4-BA5A-FD7223AA6915}" dt="2026-04-16T19:46:42.125" v="52" actId="1076"/>
        <pc:sldMkLst>
          <pc:docMk/>
          <pc:sldMk cId="499672666" sldId="319"/>
        </pc:sldMkLst>
        <pc:spChg chg="mod">
          <ac:chgData name="Rene Audet (he/him | il/lui) [F/E] (VAC/ACC)" userId="0f0e239f-cc24-4971-8a83-5197ff4fab34" providerId="ADAL" clId="{969EEF9A-FC27-4FC4-BA5A-FD7223AA6915}" dt="2026-04-16T19:46:42.125" v="52" actId="1076"/>
          <ac:spMkLst>
            <pc:docMk/>
            <pc:sldMk cId="499672666" sldId="319"/>
            <ac:spMk id="3" creationId="{3F3B7D54-0297-100B-2558-0AD285B177CF}"/>
          </ac:spMkLst>
        </pc:spChg>
        <pc:spChg chg="mod">
          <ac:chgData name="Rene Audet (he/him | il/lui) [F/E] (VAC/ACC)" userId="0f0e239f-cc24-4971-8a83-5197ff4fab34" providerId="ADAL" clId="{969EEF9A-FC27-4FC4-BA5A-FD7223AA6915}" dt="2026-04-16T19:45:35.068" v="50" actId="27636"/>
          <ac:spMkLst>
            <pc:docMk/>
            <pc:sldMk cId="499672666" sldId="319"/>
            <ac:spMk id="4" creationId="{2F255E21-2128-3E08-5035-F25DAD118D92}"/>
          </ac:spMkLst>
        </pc:spChg>
      </pc:sldChg>
      <pc:sldChg chg="modSp mod">
        <pc:chgData name="Rene Audet (he/him | il/lui) [F/E] (VAC/ACC)" userId="0f0e239f-cc24-4971-8a83-5197ff4fab34" providerId="ADAL" clId="{969EEF9A-FC27-4FC4-BA5A-FD7223AA6915}" dt="2026-04-16T19:35:03.045" v="37" actId="1076"/>
        <pc:sldMkLst>
          <pc:docMk/>
          <pc:sldMk cId="857801782" sldId="321"/>
        </pc:sldMkLst>
        <pc:spChg chg="mod">
          <ac:chgData name="Rene Audet (he/him | il/lui) [F/E] (VAC/ACC)" userId="0f0e239f-cc24-4971-8a83-5197ff4fab34" providerId="ADAL" clId="{969EEF9A-FC27-4FC4-BA5A-FD7223AA6915}" dt="2026-04-16T19:35:03.045" v="37" actId="1076"/>
          <ac:spMkLst>
            <pc:docMk/>
            <pc:sldMk cId="857801782" sldId="321"/>
            <ac:spMk id="3" creationId="{693626D3-D14C-5994-8B69-298733AE5BEA}"/>
          </ac:spMkLst>
        </pc:spChg>
        <pc:spChg chg="mod">
          <ac:chgData name="Rene Audet (he/him | il/lui) [F/E] (VAC/ACC)" userId="0f0e239f-cc24-4971-8a83-5197ff4fab34" providerId="ADAL" clId="{969EEF9A-FC27-4FC4-BA5A-FD7223AA6915}" dt="2026-04-16T19:34:36.060" v="35" actId="14100"/>
          <ac:spMkLst>
            <pc:docMk/>
            <pc:sldMk cId="857801782" sldId="321"/>
            <ac:spMk id="4" creationId="{1978B3A6-BF73-5E13-BDBC-E3BAF16EE3D0}"/>
          </ac:spMkLst>
        </pc:spChg>
      </pc:sldChg>
      <pc:sldChg chg="modSp mod">
        <pc:chgData name="Rene Audet (he/him | il/lui) [F/E] (VAC/ACC)" userId="0f0e239f-cc24-4971-8a83-5197ff4fab34" providerId="ADAL" clId="{969EEF9A-FC27-4FC4-BA5A-FD7223AA6915}" dt="2026-04-16T19:11:42.631" v="3" actId="1076"/>
        <pc:sldMkLst>
          <pc:docMk/>
          <pc:sldMk cId="586850154" sldId="322"/>
        </pc:sldMkLst>
        <pc:spChg chg="mod">
          <ac:chgData name="Rene Audet (he/him | il/lui) [F/E] (VAC/ACC)" userId="0f0e239f-cc24-4971-8a83-5197ff4fab34" providerId="ADAL" clId="{969EEF9A-FC27-4FC4-BA5A-FD7223AA6915}" dt="2026-04-16T19:11:42.631" v="3" actId="1076"/>
          <ac:spMkLst>
            <pc:docMk/>
            <pc:sldMk cId="586850154" sldId="322"/>
            <ac:spMk id="11" creationId="{80727BA9-4F2F-1776-FBB2-531161E60AF2}"/>
          </ac:spMkLst>
        </pc:spChg>
      </pc:sldChg>
      <pc:sldChg chg="modSp mod">
        <pc:chgData name="Rene Audet (he/him | il/lui) [F/E] (VAC/ACC)" userId="0f0e239f-cc24-4971-8a83-5197ff4fab34" providerId="ADAL" clId="{969EEF9A-FC27-4FC4-BA5A-FD7223AA6915}" dt="2026-04-16T19:53:22.917" v="71" actId="14100"/>
        <pc:sldMkLst>
          <pc:docMk/>
          <pc:sldMk cId="1664759904" sldId="328"/>
        </pc:sldMkLst>
        <pc:spChg chg="mod">
          <ac:chgData name="Rene Audet (he/him | il/lui) [F/E] (VAC/ACC)" userId="0f0e239f-cc24-4971-8a83-5197ff4fab34" providerId="ADAL" clId="{969EEF9A-FC27-4FC4-BA5A-FD7223AA6915}" dt="2026-04-16T19:53:16.425" v="70" actId="1076"/>
          <ac:spMkLst>
            <pc:docMk/>
            <pc:sldMk cId="1664759904" sldId="328"/>
            <ac:spMk id="3" creationId="{AA49F510-3502-5971-7C7F-D765FB8B62D2}"/>
          </ac:spMkLst>
        </pc:spChg>
        <pc:spChg chg="mod">
          <ac:chgData name="Rene Audet (he/him | il/lui) [F/E] (VAC/ACC)" userId="0f0e239f-cc24-4971-8a83-5197ff4fab34" providerId="ADAL" clId="{969EEF9A-FC27-4FC4-BA5A-FD7223AA6915}" dt="2026-04-16T19:53:22.917" v="71" actId="14100"/>
          <ac:spMkLst>
            <pc:docMk/>
            <pc:sldMk cId="1664759904" sldId="328"/>
            <ac:spMk id="4" creationId="{8980A3C3-44A6-BDD7-C170-DCD25278472B}"/>
          </ac:spMkLst>
        </pc:spChg>
      </pc:sldChg>
      <pc:sldChg chg="modSp mod">
        <pc:chgData name="Rene Audet (he/him | il/lui) [F/E] (VAC/ACC)" userId="0f0e239f-cc24-4971-8a83-5197ff4fab34" providerId="ADAL" clId="{969EEF9A-FC27-4FC4-BA5A-FD7223AA6915}" dt="2026-04-16T19:49:23.399" v="61" actId="139"/>
        <pc:sldMkLst>
          <pc:docMk/>
          <pc:sldMk cId="2704942903" sldId="329"/>
        </pc:sldMkLst>
        <pc:spChg chg="mod">
          <ac:chgData name="Rene Audet (he/him | il/lui) [F/E] (VAC/ACC)" userId="0f0e239f-cc24-4971-8a83-5197ff4fab34" providerId="ADAL" clId="{969EEF9A-FC27-4FC4-BA5A-FD7223AA6915}" dt="2026-04-16T19:48:02.688" v="55" actId="14100"/>
          <ac:spMkLst>
            <pc:docMk/>
            <pc:sldMk cId="2704942903" sldId="329"/>
            <ac:spMk id="2" creationId="{EF2CAD0E-2595-4C45-A530-E9DB0A71243C}"/>
          </ac:spMkLst>
        </pc:spChg>
        <pc:spChg chg="mod">
          <ac:chgData name="Rene Audet (he/him | il/lui) [F/E] (VAC/ACC)" userId="0f0e239f-cc24-4971-8a83-5197ff4fab34" providerId="ADAL" clId="{969EEF9A-FC27-4FC4-BA5A-FD7223AA6915}" dt="2026-04-16T19:48:10.833" v="57" actId="1076"/>
          <ac:spMkLst>
            <pc:docMk/>
            <pc:sldMk cId="2704942903" sldId="329"/>
            <ac:spMk id="3" creationId="{2BD54AB8-45B8-8E97-114A-4CE48899760B}"/>
          </ac:spMkLst>
        </pc:spChg>
        <pc:spChg chg="mod">
          <ac:chgData name="Rene Audet (he/him | il/lui) [F/E] (VAC/ACC)" userId="0f0e239f-cc24-4971-8a83-5197ff4fab34" providerId="ADAL" clId="{969EEF9A-FC27-4FC4-BA5A-FD7223AA6915}" dt="2026-04-16T19:49:23.399" v="61" actId="139"/>
          <ac:spMkLst>
            <pc:docMk/>
            <pc:sldMk cId="2704942903" sldId="329"/>
            <ac:spMk id="4" creationId="{DC1D7871-F3DF-6ECE-C5CC-4F0631F94581}"/>
          </ac:spMkLst>
        </pc:spChg>
      </pc:sldChg>
      <pc:sldChg chg="modSp mod">
        <pc:chgData name="Rene Audet (he/him | il/lui) [F/E] (VAC/ACC)" userId="0f0e239f-cc24-4971-8a83-5197ff4fab34" providerId="ADAL" clId="{969EEF9A-FC27-4FC4-BA5A-FD7223AA6915}" dt="2026-04-16T19:43:11.644" v="43" actId="14100"/>
        <pc:sldMkLst>
          <pc:docMk/>
          <pc:sldMk cId="1768217567" sldId="330"/>
        </pc:sldMkLst>
        <pc:spChg chg="mod">
          <ac:chgData name="Rene Audet (he/him | il/lui) [F/E] (VAC/ACC)" userId="0f0e239f-cc24-4971-8a83-5197ff4fab34" providerId="ADAL" clId="{969EEF9A-FC27-4FC4-BA5A-FD7223AA6915}" dt="2026-04-16T19:39:21.103" v="41" actId="27636"/>
          <ac:spMkLst>
            <pc:docMk/>
            <pc:sldMk cId="1768217567" sldId="330"/>
            <ac:spMk id="2" creationId="{3D3C7599-6A7B-B7A7-A5AD-53D543D613A6}"/>
          </ac:spMkLst>
        </pc:spChg>
        <pc:spChg chg="mod">
          <ac:chgData name="Rene Audet (he/him | il/lui) [F/E] (VAC/ACC)" userId="0f0e239f-cc24-4971-8a83-5197ff4fab34" providerId="ADAL" clId="{969EEF9A-FC27-4FC4-BA5A-FD7223AA6915}" dt="2026-04-16T19:43:11.644" v="43" actId="14100"/>
          <ac:spMkLst>
            <pc:docMk/>
            <pc:sldMk cId="1768217567" sldId="330"/>
            <ac:spMk id="3" creationId="{E860B075-EE82-A482-D234-A3F6F46C2D8F}"/>
          </ac:spMkLst>
        </pc:spChg>
        <pc:spChg chg="mod">
          <ac:chgData name="Rene Audet (he/him | il/lui) [F/E] (VAC/ACC)" userId="0f0e239f-cc24-4971-8a83-5197ff4fab34" providerId="ADAL" clId="{969EEF9A-FC27-4FC4-BA5A-FD7223AA6915}" dt="2026-04-16T19:42:26.676" v="42" actId="14100"/>
          <ac:spMkLst>
            <pc:docMk/>
            <pc:sldMk cId="1768217567" sldId="330"/>
            <ac:spMk id="4" creationId="{255F15F6-9BAE-0E40-EBA3-B0B71B322C09}"/>
          </ac:spMkLst>
        </pc:spChg>
      </pc:sldChg>
      <pc:sldChg chg="modSp mod">
        <pc:chgData name="Rene Audet (he/him | il/lui) [F/E] (VAC/ACC)" userId="0f0e239f-cc24-4971-8a83-5197ff4fab34" providerId="ADAL" clId="{969EEF9A-FC27-4FC4-BA5A-FD7223AA6915}" dt="2026-04-16T19:43:55.777" v="45" actId="1076"/>
        <pc:sldMkLst>
          <pc:docMk/>
          <pc:sldMk cId="3272075461" sldId="331"/>
        </pc:sldMkLst>
        <pc:spChg chg="mod">
          <ac:chgData name="Rene Audet (he/him | il/lui) [F/E] (VAC/ACC)" userId="0f0e239f-cc24-4971-8a83-5197ff4fab34" providerId="ADAL" clId="{969EEF9A-FC27-4FC4-BA5A-FD7223AA6915}" dt="2026-04-16T19:43:55.777" v="45" actId="1076"/>
          <ac:spMkLst>
            <pc:docMk/>
            <pc:sldMk cId="3272075461" sldId="331"/>
            <ac:spMk id="5" creationId="{8BBDD9F5-FA49-55B6-B1A7-74228577E82A}"/>
          </ac:spMkLst>
        </pc:spChg>
      </pc:sldChg>
      <pc:sldChg chg="modSp mod">
        <pc:chgData name="Rene Audet (he/him | il/lui) [F/E] (VAC/ACC)" userId="0f0e239f-cc24-4971-8a83-5197ff4fab34" providerId="ADAL" clId="{969EEF9A-FC27-4FC4-BA5A-FD7223AA6915}" dt="2026-04-16T19:20:30.141" v="20" actId="1036"/>
        <pc:sldMkLst>
          <pc:docMk/>
          <pc:sldMk cId="1198521417" sldId="332"/>
        </pc:sldMkLst>
        <pc:spChg chg="mod">
          <ac:chgData name="Rene Audet (he/him | il/lui) [F/E] (VAC/ACC)" userId="0f0e239f-cc24-4971-8a83-5197ff4fab34" providerId="ADAL" clId="{969EEF9A-FC27-4FC4-BA5A-FD7223AA6915}" dt="2026-04-16T19:20:30.141" v="20" actId="1036"/>
          <ac:spMkLst>
            <pc:docMk/>
            <pc:sldMk cId="1198521417" sldId="332"/>
            <ac:spMk id="5" creationId="{F9227B57-56EB-0D25-EF9E-68AF1967DBFA}"/>
          </ac:spMkLst>
        </pc:spChg>
      </pc:sldChg>
      <pc:sldChg chg="modSp mod">
        <pc:chgData name="Rene Audet (he/him | il/lui) [F/E] (VAC/ACC)" userId="0f0e239f-cc24-4971-8a83-5197ff4fab34" providerId="ADAL" clId="{969EEF9A-FC27-4FC4-BA5A-FD7223AA6915}" dt="2026-04-16T19:19:11.055" v="15" actId="14100"/>
        <pc:sldMkLst>
          <pc:docMk/>
          <pc:sldMk cId="2703197774" sldId="334"/>
        </pc:sldMkLst>
        <pc:spChg chg="mod">
          <ac:chgData name="Rene Audet (he/him | il/lui) [F/E] (VAC/ACC)" userId="0f0e239f-cc24-4971-8a83-5197ff4fab34" providerId="ADAL" clId="{969EEF9A-FC27-4FC4-BA5A-FD7223AA6915}" dt="2026-04-16T19:19:11.055" v="15" actId="14100"/>
          <ac:spMkLst>
            <pc:docMk/>
            <pc:sldMk cId="2703197774" sldId="334"/>
            <ac:spMk id="3" creationId="{188111AB-81F9-1D8B-3AE8-7A516A528E1C}"/>
          </ac:spMkLst>
        </pc:spChg>
      </pc:sldChg>
      <pc:sldChg chg="modSp mod">
        <pc:chgData name="Rene Audet (he/him | il/lui) [F/E] (VAC/ACC)" userId="0f0e239f-cc24-4971-8a83-5197ff4fab34" providerId="ADAL" clId="{969EEF9A-FC27-4FC4-BA5A-FD7223AA6915}" dt="2026-04-16T19:52:06.270" v="67" actId="14100"/>
        <pc:sldMkLst>
          <pc:docMk/>
          <pc:sldMk cId="4246991498" sldId="335"/>
        </pc:sldMkLst>
        <pc:spChg chg="mod">
          <ac:chgData name="Rene Audet (he/him | il/lui) [F/E] (VAC/ACC)" userId="0f0e239f-cc24-4971-8a83-5197ff4fab34" providerId="ADAL" clId="{969EEF9A-FC27-4FC4-BA5A-FD7223AA6915}" dt="2026-04-16T19:50:43.423" v="64" actId="14100"/>
          <ac:spMkLst>
            <pc:docMk/>
            <pc:sldMk cId="4246991498" sldId="335"/>
            <ac:spMk id="2" creationId="{DF9274E8-708E-68D9-161F-56138F0EA4B2}"/>
          </ac:spMkLst>
        </pc:spChg>
        <pc:spChg chg="mod">
          <ac:chgData name="Rene Audet (he/him | il/lui) [F/E] (VAC/ACC)" userId="0f0e239f-cc24-4971-8a83-5197ff4fab34" providerId="ADAL" clId="{969EEF9A-FC27-4FC4-BA5A-FD7223AA6915}" dt="2026-04-16T19:50:51.781" v="66" actId="1076"/>
          <ac:spMkLst>
            <pc:docMk/>
            <pc:sldMk cId="4246991498" sldId="335"/>
            <ac:spMk id="3" creationId="{68DCB0E3-F750-7852-C6A7-1D92FA4942A1}"/>
          </ac:spMkLst>
        </pc:spChg>
        <pc:spChg chg="mod">
          <ac:chgData name="Rene Audet (he/him | il/lui) [F/E] (VAC/ACC)" userId="0f0e239f-cc24-4971-8a83-5197ff4fab34" providerId="ADAL" clId="{969EEF9A-FC27-4FC4-BA5A-FD7223AA6915}" dt="2026-04-16T19:52:06.270" v="67" actId="14100"/>
          <ac:spMkLst>
            <pc:docMk/>
            <pc:sldMk cId="4246991498" sldId="335"/>
            <ac:spMk id="4" creationId="{C074B72D-E14D-A004-C8C9-6114F7FA5582}"/>
          </ac:spMkLst>
        </pc:spChg>
      </pc:sldChg>
      <pc:sldChg chg="modSp mod">
        <pc:chgData name="Rene Audet (he/him | il/lui) [F/E] (VAC/ACC)" userId="0f0e239f-cc24-4971-8a83-5197ff4fab34" providerId="ADAL" clId="{969EEF9A-FC27-4FC4-BA5A-FD7223AA6915}" dt="2026-04-16T19:23:54.274" v="33" actId="14100"/>
        <pc:sldMkLst>
          <pc:docMk/>
          <pc:sldMk cId="2872729341" sldId="336"/>
        </pc:sldMkLst>
        <pc:spChg chg="mod">
          <ac:chgData name="Rene Audet (he/him | il/lui) [F/E] (VAC/ACC)" userId="0f0e239f-cc24-4971-8a83-5197ff4fab34" providerId="ADAL" clId="{969EEF9A-FC27-4FC4-BA5A-FD7223AA6915}" dt="2026-04-16T19:22:40.889" v="28" actId="14100"/>
          <ac:spMkLst>
            <pc:docMk/>
            <pc:sldMk cId="2872729341" sldId="336"/>
            <ac:spMk id="4" creationId="{19EA2CE7-3E08-B176-90F6-4000BF59FC56}"/>
          </ac:spMkLst>
        </pc:spChg>
        <pc:spChg chg="mod">
          <ac:chgData name="Rene Audet (he/him | il/lui) [F/E] (VAC/ACC)" userId="0f0e239f-cc24-4971-8a83-5197ff4fab34" providerId="ADAL" clId="{969EEF9A-FC27-4FC4-BA5A-FD7223AA6915}" dt="2026-04-16T19:23:54.274" v="33" actId="14100"/>
          <ac:spMkLst>
            <pc:docMk/>
            <pc:sldMk cId="2872729341" sldId="336"/>
            <ac:spMk id="5" creationId="{7F82BD09-FA66-2C5B-DF82-8E4E8F401936}"/>
          </ac:spMkLst>
        </pc:spChg>
      </pc:sldChg>
      <pc:sldChg chg="modSp mod">
        <pc:chgData name="Rene Audet (he/him | il/lui) [F/E] (VAC/ACC)" userId="0f0e239f-cc24-4971-8a83-5197ff4fab34" providerId="ADAL" clId="{969EEF9A-FC27-4FC4-BA5A-FD7223AA6915}" dt="2026-04-16T19:58:49.594" v="82" actId="1076"/>
        <pc:sldMkLst>
          <pc:docMk/>
          <pc:sldMk cId="855108527" sldId="337"/>
        </pc:sldMkLst>
        <pc:spChg chg="mod">
          <ac:chgData name="Rene Audet (he/him | il/lui) [F/E] (VAC/ACC)" userId="0f0e239f-cc24-4971-8a83-5197ff4fab34" providerId="ADAL" clId="{969EEF9A-FC27-4FC4-BA5A-FD7223AA6915}" dt="2026-04-16T19:55:46.102" v="77" actId="1076"/>
          <ac:spMkLst>
            <pc:docMk/>
            <pc:sldMk cId="855108527" sldId="337"/>
            <ac:spMk id="2" creationId="{55845E72-8BB5-AA86-30AE-1057788D7BBC}"/>
          </ac:spMkLst>
        </pc:spChg>
        <pc:spChg chg="mod">
          <ac:chgData name="Rene Audet (he/him | il/lui) [F/E] (VAC/ACC)" userId="0f0e239f-cc24-4971-8a83-5197ff4fab34" providerId="ADAL" clId="{969EEF9A-FC27-4FC4-BA5A-FD7223AA6915}" dt="2026-04-16T19:58:48.345" v="81" actId="1076"/>
          <ac:spMkLst>
            <pc:docMk/>
            <pc:sldMk cId="855108527" sldId="337"/>
            <ac:spMk id="3" creationId="{9F73F02D-1933-C221-BBDA-B7855B26A0C1}"/>
          </ac:spMkLst>
        </pc:spChg>
        <pc:picChg chg="mod modCrop">
          <ac:chgData name="Rene Audet (he/him | il/lui) [F/E] (VAC/ACC)" userId="0f0e239f-cc24-4971-8a83-5197ff4fab34" providerId="ADAL" clId="{969EEF9A-FC27-4FC4-BA5A-FD7223AA6915}" dt="2026-04-16T19:58:49.594" v="82" actId="1076"/>
          <ac:picMkLst>
            <pc:docMk/>
            <pc:sldMk cId="855108527" sldId="337"/>
            <ac:picMk id="5" creationId="{60B76457-BDE5-7FB6-C2E9-CC34102BBBEA}"/>
          </ac:picMkLst>
        </pc:picChg>
      </pc:sldChg>
      <pc:sldChg chg="modSp mod">
        <pc:chgData name="Rene Audet (he/him | il/lui) [F/E] (VAC/ACC)" userId="0f0e239f-cc24-4971-8a83-5197ff4fab34" providerId="ADAL" clId="{969EEF9A-FC27-4FC4-BA5A-FD7223AA6915}" dt="2026-04-16T20:01:23.362" v="84" actId="1076"/>
        <pc:sldMkLst>
          <pc:docMk/>
          <pc:sldMk cId="3526848967" sldId="338"/>
        </pc:sldMkLst>
        <pc:spChg chg="mod">
          <ac:chgData name="Rene Audet (he/him | il/lui) [F/E] (VAC/ACC)" userId="0f0e239f-cc24-4971-8a83-5197ff4fab34" providerId="ADAL" clId="{969EEF9A-FC27-4FC4-BA5A-FD7223AA6915}" dt="2026-04-16T20:01:23.362" v="84" actId="1076"/>
          <ac:spMkLst>
            <pc:docMk/>
            <pc:sldMk cId="3526848967" sldId="338"/>
            <ac:spMk id="5" creationId="{E212B6BE-07A8-AAF4-D28E-54626FE1646F}"/>
          </ac:spMkLst>
        </pc:spChg>
      </pc:sldChg>
      <pc:sldChg chg="modSp mod">
        <pc:chgData name="Rene Audet (he/him | il/lui) [F/E] (VAC/ACC)" userId="0f0e239f-cc24-4971-8a83-5197ff4fab34" providerId="ADAL" clId="{969EEF9A-FC27-4FC4-BA5A-FD7223AA6915}" dt="2026-04-16T19:08:54.133" v="1" actId="14100"/>
        <pc:sldMkLst>
          <pc:docMk/>
          <pc:sldMk cId="4161949941" sldId="340"/>
        </pc:sldMkLst>
        <pc:spChg chg="mod">
          <ac:chgData name="Rene Audet (he/him | il/lui) [F/E] (VAC/ACC)" userId="0f0e239f-cc24-4971-8a83-5197ff4fab34" providerId="ADAL" clId="{969EEF9A-FC27-4FC4-BA5A-FD7223AA6915}" dt="2026-04-16T19:08:54.133" v="1" actId="14100"/>
          <ac:spMkLst>
            <pc:docMk/>
            <pc:sldMk cId="4161949941" sldId="340"/>
            <ac:spMk id="4" creationId="{E5258C16-9A11-9829-DB81-48D667A6486F}"/>
          </ac:spMkLst>
        </pc:spChg>
      </pc:sldChg>
      <pc:sldChg chg="modSp mod">
        <pc:chgData name="Rene Audet (he/him | il/lui) [F/E] (VAC/ACC)" userId="0f0e239f-cc24-4971-8a83-5197ff4fab34" providerId="ADAL" clId="{969EEF9A-FC27-4FC4-BA5A-FD7223AA6915}" dt="2026-04-16T19:06:18.797" v="0" actId="14100"/>
        <pc:sldMkLst>
          <pc:docMk/>
          <pc:sldMk cId="611282013" sldId="341"/>
        </pc:sldMkLst>
        <pc:spChg chg="mod">
          <ac:chgData name="Rene Audet (he/him | il/lui) [F/E] (VAC/ACC)" userId="0f0e239f-cc24-4971-8a83-5197ff4fab34" providerId="ADAL" clId="{969EEF9A-FC27-4FC4-BA5A-FD7223AA6915}" dt="2026-04-16T19:06:18.797" v="0" actId="14100"/>
          <ac:spMkLst>
            <pc:docMk/>
            <pc:sldMk cId="611282013" sldId="341"/>
            <ac:spMk id="4" creationId="{9FB484B6-48B0-F64E-8A0E-2452D849CE16}"/>
          </ac:spMkLst>
        </pc:spChg>
      </pc:sldChg>
      <pc:sldChg chg="modSp mod">
        <pc:chgData name="Rene Audet (he/him | il/lui) [F/E] (VAC/ACC)" userId="0f0e239f-cc24-4971-8a83-5197ff4fab34" providerId="ADAL" clId="{969EEF9A-FC27-4FC4-BA5A-FD7223AA6915}" dt="2026-04-16T19:10:45.368" v="2" actId="14100"/>
        <pc:sldMkLst>
          <pc:docMk/>
          <pc:sldMk cId="470110290" sldId="342"/>
        </pc:sldMkLst>
        <pc:spChg chg="mod">
          <ac:chgData name="Rene Audet (he/him | il/lui) [F/E] (VAC/ACC)" userId="0f0e239f-cc24-4971-8a83-5197ff4fab34" providerId="ADAL" clId="{969EEF9A-FC27-4FC4-BA5A-FD7223AA6915}" dt="2026-04-16T19:10:45.368" v="2" actId="14100"/>
          <ac:spMkLst>
            <pc:docMk/>
            <pc:sldMk cId="470110290" sldId="342"/>
            <ac:spMk id="4" creationId="{60B1A7E9-695A-109A-2881-D69E61B3D328}"/>
          </ac:spMkLst>
        </pc:spChg>
      </pc:sldChg>
    </pc:docChg>
  </pc:docChgLst>
  <pc:docChgLst>
    <pc:chgData name="Elizabeth Jill Paton (VAC/ACC)" userId="02e2f622-6222-463a-b3ba-ab337969573d" providerId="ADAL" clId="{D24E02B8-694D-4781-9908-6C6A9696C55B}"/>
    <pc:docChg chg="custSel modSld modMainMaster">
      <pc:chgData name="Elizabeth Jill Paton (VAC/ACC)" userId="02e2f622-6222-463a-b3ba-ab337969573d" providerId="ADAL" clId="{D24E02B8-694D-4781-9908-6C6A9696C55B}" dt="2026-04-20T17:48:01.151" v="5360" actId="962"/>
      <pc:docMkLst>
        <pc:docMk/>
      </pc:docMkLst>
      <pc:sldChg chg="modSp mod setBg">
        <pc:chgData name="Elizabeth Jill Paton (VAC/ACC)" userId="02e2f622-6222-463a-b3ba-ab337969573d" providerId="ADAL" clId="{D24E02B8-694D-4781-9908-6C6A9696C55B}" dt="2026-04-17T19:00:31.484" v="4485" actId="1076"/>
        <pc:sldMkLst>
          <pc:docMk/>
          <pc:sldMk cId="3135536933" sldId="256"/>
        </pc:sldMkLst>
        <pc:spChg chg="mod">
          <ac:chgData name="Elizabeth Jill Paton (VAC/ACC)" userId="02e2f622-6222-463a-b3ba-ab337969573d" providerId="ADAL" clId="{D24E02B8-694D-4781-9908-6C6A9696C55B}" dt="2026-04-17T19:00:31.484" v="4485" actId="1076"/>
          <ac:spMkLst>
            <pc:docMk/>
            <pc:sldMk cId="3135536933" sldId="256"/>
            <ac:spMk id="2" creationId="{3102FD35-2DD0-07D2-AE42-A71B9DB07013}"/>
          </ac:spMkLst>
        </pc:spChg>
      </pc:sldChg>
      <pc:sldChg chg="modSp">
        <pc:chgData name="Elizabeth Jill Paton (VAC/ACC)" userId="02e2f622-6222-463a-b3ba-ab337969573d" providerId="ADAL" clId="{D24E02B8-694D-4781-9908-6C6A9696C55B}" dt="2026-04-20T17:38:17.078" v="4998" actId="962"/>
        <pc:sldMkLst>
          <pc:docMk/>
          <pc:sldMk cId="1716373285" sldId="258"/>
        </pc:sldMkLst>
        <pc:picChg chg="mod">
          <ac:chgData name="Elizabeth Jill Paton (VAC/ACC)" userId="02e2f622-6222-463a-b3ba-ab337969573d" providerId="ADAL" clId="{D24E02B8-694D-4781-9908-6C6A9696C55B}" dt="2026-04-20T17:38:17.078" v="4998" actId="962"/>
          <ac:picMkLst>
            <pc:docMk/>
            <pc:sldMk cId="1716373285" sldId="258"/>
            <ac:picMk id="2050" creationId="{FF016F2A-04A5-0A7B-4D23-07C9AB9ED5F8}"/>
          </ac:picMkLst>
        </pc:picChg>
      </pc:sldChg>
      <pc:sldChg chg="modSp">
        <pc:chgData name="Elizabeth Jill Paton (VAC/ACC)" userId="02e2f622-6222-463a-b3ba-ab337969573d" providerId="ADAL" clId="{D24E02B8-694D-4781-9908-6C6A9696C55B}" dt="2026-04-20T17:42:15.598" v="5040" actId="962"/>
        <pc:sldMkLst>
          <pc:docMk/>
          <pc:sldMk cId="2754220951" sldId="279"/>
        </pc:sldMkLst>
        <pc:picChg chg="mod">
          <ac:chgData name="Elizabeth Jill Paton (VAC/ACC)" userId="02e2f622-6222-463a-b3ba-ab337969573d" providerId="ADAL" clId="{D24E02B8-694D-4781-9908-6C6A9696C55B}" dt="2026-04-20T17:42:15.598" v="5040" actId="962"/>
          <ac:picMkLst>
            <pc:docMk/>
            <pc:sldMk cId="2754220951" sldId="279"/>
            <ac:picMk id="4098" creationId="{4075EC77-8049-B853-F430-68687F03DD78}"/>
          </ac:picMkLst>
        </pc:picChg>
      </pc:sldChg>
      <pc:sldChg chg="modSp mod">
        <pc:chgData name="Elizabeth Jill Paton (VAC/ACC)" userId="02e2f622-6222-463a-b3ba-ab337969573d" providerId="ADAL" clId="{D24E02B8-694D-4781-9908-6C6A9696C55B}" dt="2026-04-17T19:02:39.842" v="4768" actId="962"/>
        <pc:sldMkLst>
          <pc:docMk/>
          <pc:sldMk cId="3542612308" sldId="315"/>
        </pc:sldMkLst>
        <pc:picChg chg="mod">
          <ac:chgData name="Elizabeth Jill Paton (VAC/ACC)" userId="02e2f622-6222-463a-b3ba-ab337969573d" providerId="ADAL" clId="{D24E02B8-694D-4781-9908-6C6A9696C55B}" dt="2026-04-17T19:02:39.842" v="4768" actId="962"/>
          <ac:picMkLst>
            <pc:docMk/>
            <pc:sldMk cId="3542612308" sldId="315"/>
            <ac:picMk id="9" creationId="{94324737-AE09-768D-A610-8A5ADA344B41}"/>
          </ac:picMkLst>
        </pc:picChg>
      </pc:sldChg>
      <pc:sldChg chg="modSp mod">
        <pc:chgData name="Elizabeth Jill Paton (VAC/ACC)" userId="02e2f622-6222-463a-b3ba-ab337969573d" providerId="ADAL" clId="{D24E02B8-694D-4781-9908-6C6A9696C55B}" dt="2026-04-08T16:33:53.173" v="1569" actId="962"/>
        <pc:sldMkLst>
          <pc:docMk/>
          <pc:sldMk cId="499672666" sldId="319"/>
        </pc:sldMkLst>
        <pc:spChg chg="mod">
          <ac:chgData name="Elizabeth Jill Paton (VAC/ACC)" userId="02e2f622-6222-463a-b3ba-ab337969573d" providerId="ADAL" clId="{D24E02B8-694D-4781-9908-6C6A9696C55B}" dt="2026-04-08T16:27:33.084" v="1144" actId="1076"/>
          <ac:spMkLst>
            <pc:docMk/>
            <pc:sldMk cId="499672666" sldId="319"/>
            <ac:spMk id="4" creationId="{2F255E21-2128-3E08-5035-F25DAD118D92}"/>
          </ac:spMkLst>
        </pc:spChg>
        <pc:spChg chg="mod">
          <ac:chgData name="Elizabeth Jill Paton (VAC/ACC)" userId="02e2f622-6222-463a-b3ba-ab337969573d" providerId="ADAL" clId="{D24E02B8-694D-4781-9908-6C6A9696C55B}" dt="2026-04-08T16:29:20.237" v="1221" actId="14100"/>
          <ac:spMkLst>
            <pc:docMk/>
            <pc:sldMk cId="499672666" sldId="319"/>
            <ac:spMk id="16" creationId="{EF47A43F-08DB-9286-3DA9-2DFD2A80830D}"/>
          </ac:spMkLst>
        </pc:spChg>
        <pc:picChg chg="mod">
          <ac:chgData name="Elizabeth Jill Paton (VAC/ACC)" userId="02e2f622-6222-463a-b3ba-ab337969573d" providerId="ADAL" clId="{D24E02B8-694D-4781-9908-6C6A9696C55B}" dt="2026-04-08T16:33:53.173" v="1569" actId="962"/>
          <ac:picMkLst>
            <pc:docMk/>
            <pc:sldMk cId="499672666" sldId="319"/>
            <ac:picMk id="7170" creationId="{5DC8749C-088B-715F-41C4-E2FD41FE4CCC}"/>
          </ac:picMkLst>
        </pc:picChg>
      </pc:sldChg>
      <pc:sldChg chg="modSp mod">
        <pc:chgData name="Elizabeth Jill Paton (VAC/ACC)" userId="02e2f622-6222-463a-b3ba-ab337969573d" providerId="ADAL" clId="{D24E02B8-694D-4781-9908-6C6A9696C55B}" dt="2026-04-20T17:44:23.431" v="5072" actId="962"/>
        <pc:sldMkLst>
          <pc:docMk/>
          <pc:sldMk cId="857801782" sldId="321"/>
        </pc:sldMkLst>
        <pc:spChg chg="mod">
          <ac:chgData name="Elizabeth Jill Paton (VAC/ACC)" userId="02e2f622-6222-463a-b3ba-ab337969573d" providerId="ADAL" clId="{D24E02B8-694D-4781-9908-6C6A9696C55B}" dt="2026-04-08T16:17:00.214" v="790" actId="20577"/>
          <ac:spMkLst>
            <pc:docMk/>
            <pc:sldMk cId="857801782" sldId="321"/>
            <ac:spMk id="8" creationId="{81CC8301-6BD5-FB3B-9566-051FD9950333}"/>
          </ac:spMkLst>
        </pc:spChg>
        <pc:picChg chg="mod">
          <ac:chgData name="Elizabeth Jill Paton (VAC/ACC)" userId="02e2f622-6222-463a-b3ba-ab337969573d" providerId="ADAL" clId="{D24E02B8-694D-4781-9908-6C6A9696C55B}" dt="2026-04-20T17:44:23.431" v="5072" actId="962"/>
          <ac:picMkLst>
            <pc:docMk/>
            <pc:sldMk cId="857801782" sldId="321"/>
            <ac:picMk id="10244" creationId="{F0489B49-F15A-44F2-86B0-81918DB81B8C}"/>
          </ac:picMkLst>
        </pc:picChg>
      </pc:sldChg>
      <pc:sldChg chg="modSp mod">
        <pc:chgData name="Elizabeth Jill Paton (VAC/ACC)" userId="02e2f622-6222-463a-b3ba-ab337969573d" providerId="ADAL" clId="{D24E02B8-694D-4781-9908-6C6A9696C55B}" dt="2026-04-08T16:47:42.302" v="3915" actId="962"/>
        <pc:sldMkLst>
          <pc:docMk/>
          <pc:sldMk cId="1664759904" sldId="328"/>
        </pc:sldMkLst>
        <pc:spChg chg="mod">
          <ac:chgData name="Elizabeth Jill Paton (VAC/ACC)" userId="02e2f622-6222-463a-b3ba-ab337969573d" providerId="ADAL" clId="{D24E02B8-694D-4781-9908-6C6A9696C55B}" dt="2026-04-08T16:43:25.317" v="3499" actId="20577"/>
          <ac:spMkLst>
            <pc:docMk/>
            <pc:sldMk cId="1664759904" sldId="328"/>
            <ac:spMk id="3" creationId="{AA49F510-3502-5971-7C7F-D765FB8B62D2}"/>
          </ac:spMkLst>
        </pc:spChg>
        <pc:picChg chg="mod">
          <ac:chgData name="Elizabeth Jill Paton (VAC/ACC)" userId="02e2f622-6222-463a-b3ba-ab337969573d" providerId="ADAL" clId="{D24E02B8-694D-4781-9908-6C6A9696C55B}" dt="2026-04-08T16:47:42.302" v="3915" actId="962"/>
          <ac:picMkLst>
            <pc:docMk/>
            <pc:sldMk cId="1664759904" sldId="328"/>
            <ac:picMk id="7" creationId="{05D086BD-D63A-6F71-C823-E3151FA90FBA}"/>
          </ac:picMkLst>
        </pc:picChg>
      </pc:sldChg>
      <pc:sldChg chg="modSp mod">
        <pc:chgData name="Elizabeth Jill Paton (VAC/ACC)" userId="02e2f622-6222-463a-b3ba-ab337969573d" providerId="ADAL" clId="{D24E02B8-694D-4781-9908-6C6A9696C55B}" dt="2026-04-20T17:46:51.707" v="5214" actId="962"/>
        <pc:sldMkLst>
          <pc:docMk/>
          <pc:sldMk cId="2704942903" sldId="329"/>
        </pc:sldMkLst>
        <pc:spChg chg="mod">
          <ac:chgData name="Elizabeth Jill Paton (VAC/ACC)" userId="02e2f622-6222-463a-b3ba-ab337969573d" providerId="ADAL" clId="{D24E02B8-694D-4781-9908-6C6A9696C55B}" dt="2026-04-08T16:34:57.789" v="1608" actId="20577"/>
          <ac:spMkLst>
            <pc:docMk/>
            <pc:sldMk cId="2704942903" sldId="329"/>
            <ac:spMk id="3" creationId="{2BD54AB8-45B8-8E97-114A-4CE48899760B}"/>
          </ac:spMkLst>
        </pc:spChg>
        <pc:picChg chg="mod">
          <ac:chgData name="Elizabeth Jill Paton (VAC/ACC)" userId="02e2f622-6222-463a-b3ba-ab337969573d" providerId="ADAL" clId="{D24E02B8-694D-4781-9908-6C6A9696C55B}" dt="2026-04-20T17:46:51.707" v="5214" actId="962"/>
          <ac:picMkLst>
            <pc:docMk/>
            <pc:sldMk cId="2704942903" sldId="329"/>
            <ac:picMk id="5" creationId="{6DE1C63D-E93E-E09C-6911-DE89EF732F77}"/>
          </ac:picMkLst>
        </pc:picChg>
      </pc:sldChg>
      <pc:sldChg chg="modSp mod">
        <pc:chgData name="Elizabeth Jill Paton (VAC/ACC)" userId="02e2f622-6222-463a-b3ba-ab337969573d" providerId="ADAL" clId="{D24E02B8-694D-4781-9908-6C6A9696C55B}" dt="2026-04-20T17:44:35.795" v="5074" actId="962"/>
        <pc:sldMkLst>
          <pc:docMk/>
          <pc:sldMk cId="1768217567" sldId="330"/>
        </pc:sldMkLst>
        <pc:spChg chg="mod">
          <ac:chgData name="Elizabeth Jill Paton (VAC/ACC)" userId="02e2f622-6222-463a-b3ba-ab337969573d" providerId="ADAL" clId="{D24E02B8-694D-4781-9908-6C6A9696C55B}" dt="2026-04-08T16:21:13.573" v="892" actId="20577"/>
          <ac:spMkLst>
            <pc:docMk/>
            <pc:sldMk cId="1768217567" sldId="330"/>
            <ac:spMk id="5" creationId="{8614EE92-03CD-CDD8-88CA-4D0CC104CBE2}"/>
          </ac:spMkLst>
        </pc:spChg>
        <pc:picChg chg="mod">
          <ac:chgData name="Elizabeth Jill Paton (VAC/ACC)" userId="02e2f622-6222-463a-b3ba-ab337969573d" providerId="ADAL" clId="{D24E02B8-694D-4781-9908-6C6A9696C55B}" dt="2026-04-20T17:44:35.795" v="5074" actId="962"/>
          <ac:picMkLst>
            <pc:docMk/>
            <pc:sldMk cId="1768217567" sldId="330"/>
            <ac:picMk id="13314" creationId="{B382ADD9-9157-7AA2-68F7-ACC051802FF8}"/>
          </ac:picMkLst>
        </pc:picChg>
      </pc:sldChg>
      <pc:sldChg chg="modSp mod">
        <pc:chgData name="Elizabeth Jill Paton (VAC/ACC)" userId="02e2f622-6222-463a-b3ba-ab337969573d" providerId="ADAL" clId="{D24E02B8-694D-4781-9908-6C6A9696C55B}" dt="2026-04-08T16:24:45.723" v="1142" actId="962"/>
        <pc:sldMkLst>
          <pc:docMk/>
          <pc:sldMk cId="3272075461" sldId="331"/>
        </pc:sldMkLst>
        <pc:spChg chg="mod">
          <ac:chgData name="Elizabeth Jill Paton (VAC/ACC)" userId="02e2f622-6222-463a-b3ba-ab337969573d" providerId="ADAL" clId="{D24E02B8-694D-4781-9908-6C6A9696C55B}" dt="2026-04-08T16:24:18.216" v="1112" actId="20577"/>
          <ac:spMkLst>
            <pc:docMk/>
            <pc:sldMk cId="3272075461" sldId="331"/>
            <ac:spMk id="3" creationId="{D0C4A860-58C1-9B05-4F75-65E5B8E39BF6}"/>
          </ac:spMkLst>
        </pc:spChg>
        <pc:picChg chg="mod">
          <ac:chgData name="Elizabeth Jill Paton (VAC/ACC)" userId="02e2f622-6222-463a-b3ba-ab337969573d" providerId="ADAL" clId="{D24E02B8-694D-4781-9908-6C6A9696C55B}" dt="2026-04-08T16:24:45.723" v="1142" actId="962"/>
          <ac:picMkLst>
            <pc:docMk/>
            <pc:sldMk cId="3272075461" sldId="331"/>
            <ac:picMk id="14338" creationId="{21CB6BBE-FC24-E5F0-4435-1188F87D30BE}"/>
          </ac:picMkLst>
        </pc:picChg>
      </pc:sldChg>
      <pc:sldChg chg="modSp mod">
        <pc:chgData name="Elizabeth Jill Paton (VAC/ACC)" userId="02e2f622-6222-463a-b3ba-ab337969573d" providerId="ADAL" clId="{D24E02B8-694D-4781-9908-6C6A9696C55B}" dt="2026-04-17T19:03:44.758" v="4964" actId="962"/>
        <pc:sldMkLst>
          <pc:docMk/>
          <pc:sldMk cId="1198521417" sldId="332"/>
        </pc:sldMkLst>
        <pc:picChg chg="mod">
          <ac:chgData name="Elizabeth Jill Paton (VAC/ACC)" userId="02e2f622-6222-463a-b3ba-ab337969573d" providerId="ADAL" clId="{D24E02B8-694D-4781-9908-6C6A9696C55B}" dt="2026-04-17T19:03:44.758" v="4964" actId="962"/>
          <ac:picMkLst>
            <pc:docMk/>
            <pc:sldMk cId="1198521417" sldId="332"/>
            <ac:picMk id="6" creationId="{EAC57CDA-61C9-A67A-4A24-7E9B1100FC62}"/>
          </ac:picMkLst>
        </pc:picChg>
      </pc:sldChg>
      <pc:sldChg chg="modSp mod">
        <pc:chgData name="Elizabeth Jill Paton (VAC/ACC)" userId="02e2f622-6222-463a-b3ba-ab337969573d" providerId="ADAL" clId="{D24E02B8-694D-4781-9908-6C6A9696C55B}" dt="2026-04-08T16:11:04.054" v="373" actId="962"/>
        <pc:sldMkLst>
          <pc:docMk/>
          <pc:sldMk cId="2703197774" sldId="334"/>
        </pc:sldMkLst>
        <pc:spChg chg="mod">
          <ac:chgData name="Elizabeth Jill Paton (VAC/ACC)" userId="02e2f622-6222-463a-b3ba-ab337969573d" providerId="ADAL" clId="{D24E02B8-694D-4781-9908-6C6A9696C55B}" dt="2026-04-08T16:09:55.722" v="361" actId="20577"/>
          <ac:spMkLst>
            <pc:docMk/>
            <pc:sldMk cId="2703197774" sldId="334"/>
            <ac:spMk id="8" creationId="{A22A7ED0-10B2-B085-7C47-8D865985C708}"/>
          </ac:spMkLst>
        </pc:spChg>
        <pc:picChg chg="mod">
          <ac:chgData name="Elizabeth Jill Paton (VAC/ACC)" userId="02e2f622-6222-463a-b3ba-ab337969573d" providerId="ADAL" clId="{D24E02B8-694D-4781-9908-6C6A9696C55B}" dt="2026-04-08T16:11:04.054" v="373" actId="962"/>
          <ac:picMkLst>
            <pc:docMk/>
            <pc:sldMk cId="2703197774" sldId="334"/>
            <ac:picMk id="18436" creationId="{95282280-3EB7-264D-2DD6-77C44A21DE3C}"/>
          </ac:picMkLst>
        </pc:picChg>
      </pc:sldChg>
      <pc:sldChg chg="modSp mod">
        <pc:chgData name="Elizabeth Jill Paton (VAC/ACC)" userId="02e2f622-6222-463a-b3ba-ab337969573d" providerId="ADAL" clId="{D24E02B8-694D-4781-9908-6C6A9696C55B}" dt="2026-04-20T17:48:01.151" v="5360" actId="962"/>
        <pc:sldMkLst>
          <pc:docMk/>
          <pc:sldMk cId="4246991498" sldId="335"/>
        </pc:sldMkLst>
        <pc:spChg chg="mod">
          <ac:chgData name="Elizabeth Jill Paton (VAC/ACC)" userId="02e2f622-6222-463a-b3ba-ab337969573d" providerId="ADAL" clId="{D24E02B8-694D-4781-9908-6C6A9696C55B}" dt="2026-04-08T16:36:57.367" v="1987" actId="1076"/>
          <ac:spMkLst>
            <pc:docMk/>
            <pc:sldMk cId="4246991498" sldId="335"/>
            <ac:spMk id="3" creationId="{68DCB0E3-F750-7852-C6A7-1D92FA4942A1}"/>
          </ac:spMkLst>
        </pc:spChg>
        <pc:picChg chg="mod">
          <ac:chgData name="Elizabeth Jill Paton (VAC/ACC)" userId="02e2f622-6222-463a-b3ba-ab337969573d" providerId="ADAL" clId="{D24E02B8-694D-4781-9908-6C6A9696C55B}" dt="2026-04-20T17:48:01.151" v="5360" actId="962"/>
          <ac:picMkLst>
            <pc:docMk/>
            <pc:sldMk cId="4246991498" sldId="335"/>
            <ac:picMk id="10" creationId="{5EE59DA0-C63C-182B-53FF-DB388D4890D2}"/>
          </ac:picMkLst>
        </pc:picChg>
      </pc:sldChg>
      <pc:sldChg chg="modSp mod">
        <pc:chgData name="Elizabeth Jill Paton (VAC/ACC)" userId="02e2f622-6222-463a-b3ba-ab337969573d" providerId="ADAL" clId="{D24E02B8-694D-4781-9908-6C6A9696C55B}" dt="2026-04-16T17:59:56.677" v="4479" actId="20577"/>
        <pc:sldMkLst>
          <pc:docMk/>
          <pc:sldMk cId="2872729341" sldId="336"/>
        </pc:sldMkLst>
        <pc:spChg chg="mod">
          <ac:chgData name="Elizabeth Jill Paton (VAC/ACC)" userId="02e2f622-6222-463a-b3ba-ab337969573d" providerId="ADAL" clId="{D24E02B8-694D-4781-9908-6C6A9696C55B}" dt="2026-04-16T17:59:56.677" v="4479" actId="20577"/>
          <ac:spMkLst>
            <pc:docMk/>
            <pc:sldMk cId="2872729341" sldId="336"/>
            <ac:spMk id="3" creationId="{295790E0-9A6A-7B03-70F4-18935E65F177}"/>
          </ac:spMkLst>
        </pc:spChg>
        <pc:spChg chg="mod">
          <ac:chgData name="Elizabeth Jill Paton (VAC/ACC)" userId="02e2f622-6222-463a-b3ba-ab337969573d" providerId="ADAL" clId="{D24E02B8-694D-4781-9908-6C6A9696C55B}" dt="2026-04-08T16:13:14.605" v="456" actId="20577"/>
          <ac:spMkLst>
            <pc:docMk/>
            <pc:sldMk cId="2872729341" sldId="336"/>
            <ac:spMk id="5" creationId="{7F82BD09-FA66-2C5B-DF82-8E4E8F401936}"/>
          </ac:spMkLst>
        </pc:spChg>
        <pc:picChg chg="mod">
          <ac:chgData name="Elizabeth Jill Paton (VAC/ACC)" userId="02e2f622-6222-463a-b3ba-ab337969573d" providerId="ADAL" clId="{D24E02B8-694D-4781-9908-6C6A9696C55B}" dt="2026-04-08T16:16:24.458" v="764" actId="962"/>
          <ac:picMkLst>
            <pc:docMk/>
            <pc:sldMk cId="2872729341" sldId="336"/>
            <ac:picMk id="20482" creationId="{21FB7C62-C7DB-D31B-EE73-315096C5FB75}"/>
          </ac:picMkLst>
        </pc:picChg>
      </pc:sldChg>
      <pc:sldChg chg="modSp mod">
        <pc:chgData name="Elizabeth Jill Paton (VAC/ACC)" userId="02e2f622-6222-463a-b3ba-ab337969573d" providerId="ADAL" clId="{D24E02B8-694D-4781-9908-6C6A9696C55B}" dt="2026-04-08T16:51:56.372" v="4154" actId="962"/>
        <pc:sldMkLst>
          <pc:docMk/>
          <pc:sldMk cId="855108527" sldId="337"/>
        </pc:sldMkLst>
        <pc:spChg chg="mod">
          <ac:chgData name="Elizabeth Jill Paton (VAC/ACC)" userId="02e2f622-6222-463a-b3ba-ab337969573d" providerId="ADAL" clId="{D24E02B8-694D-4781-9908-6C6A9696C55B}" dt="2026-04-08T16:48:18.641" v="3962" actId="20577"/>
          <ac:spMkLst>
            <pc:docMk/>
            <pc:sldMk cId="855108527" sldId="337"/>
            <ac:spMk id="3" creationId="{9F73F02D-1933-C221-BBDA-B7855B26A0C1}"/>
          </ac:spMkLst>
        </pc:spChg>
        <pc:picChg chg="mod">
          <ac:chgData name="Elizabeth Jill Paton (VAC/ACC)" userId="02e2f622-6222-463a-b3ba-ab337969573d" providerId="ADAL" clId="{D24E02B8-694D-4781-9908-6C6A9696C55B}" dt="2026-04-08T16:51:56.372" v="4154" actId="962"/>
          <ac:picMkLst>
            <pc:docMk/>
            <pc:sldMk cId="855108527" sldId="337"/>
            <ac:picMk id="5" creationId="{60B76457-BDE5-7FB6-C2E9-CC34102BBBEA}"/>
          </ac:picMkLst>
        </pc:picChg>
      </pc:sldChg>
      <pc:sldChg chg="modSp">
        <pc:chgData name="Elizabeth Jill Paton (VAC/ACC)" userId="02e2f622-6222-463a-b3ba-ab337969573d" providerId="ADAL" clId="{D24E02B8-694D-4781-9908-6C6A9696C55B}" dt="2026-04-08T16:53:32.042" v="4450" actId="962"/>
        <pc:sldMkLst>
          <pc:docMk/>
          <pc:sldMk cId="3526848967" sldId="338"/>
        </pc:sldMkLst>
        <pc:picChg chg="mod">
          <ac:chgData name="Elizabeth Jill Paton (VAC/ACC)" userId="02e2f622-6222-463a-b3ba-ab337969573d" providerId="ADAL" clId="{D24E02B8-694D-4781-9908-6C6A9696C55B}" dt="2026-04-08T16:53:32.042" v="4450" actId="962"/>
          <ac:picMkLst>
            <pc:docMk/>
            <pc:sldMk cId="3526848967" sldId="338"/>
            <ac:picMk id="22530" creationId="{1D872BC1-9D26-F99A-8664-13CEEDA6500C}"/>
          </ac:picMkLst>
        </pc:picChg>
      </pc:sldChg>
      <pc:sldChg chg="modSp">
        <pc:chgData name="Elizabeth Jill Paton (VAC/ACC)" userId="02e2f622-6222-463a-b3ba-ab337969573d" providerId="ADAL" clId="{D24E02B8-694D-4781-9908-6C6A9696C55B}" dt="2026-04-20T17:38:44.460" v="5010" actId="962"/>
        <pc:sldMkLst>
          <pc:docMk/>
          <pc:sldMk cId="4161949941" sldId="340"/>
        </pc:sldMkLst>
        <pc:picChg chg="mod">
          <ac:chgData name="Elizabeth Jill Paton (VAC/ACC)" userId="02e2f622-6222-463a-b3ba-ab337969573d" providerId="ADAL" clId="{D24E02B8-694D-4781-9908-6C6A9696C55B}" dt="2026-04-20T17:38:44.460" v="5010" actId="962"/>
          <ac:picMkLst>
            <pc:docMk/>
            <pc:sldMk cId="4161949941" sldId="340"/>
            <ac:picMk id="6146" creationId="{B215848E-3B81-E93F-AD4D-1AFC47865176}"/>
          </ac:picMkLst>
        </pc:picChg>
      </pc:sldChg>
      <pc:sldChg chg="modSp mod">
        <pc:chgData name="Elizabeth Jill Paton (VAC/ACC)" userId="02e2f622-6222-463a-b3ba-ab337969573d" providerId="ADAL" clId="{D24E02B8-694D-4781-9908-6C6A9696C55B}" dt="2026-04-17T19:01:17.800" v="4486" actId="1076"/>
        <pc:sldMkLst>
          <pc:docMk/>
          <pc:sldMk cId="470110290" sldId="342"/>
        </pc:sldMkLst>
        <pc:spChg chg="mod">
          <ac:chgData name="Elizabeth Jill Paton (VAC/ACC)" userId="02e2f622-6222-463a-b3ba-ab337969573d" providerId="ADAL" clId="{D24E02B8-694D-4781-9908-6C6A9696C55B}" dt="2026-04-17T19:01:17.800" v="4486" actId="1076"/>
          <ac:spMkLst>
            <pc:docMk/>
            <pc:sldMk cId="470110290" sldId="342"/>
            <ac:spMk id="4" creationId="{60B1A7E9-695A-109A-2881-D69E61B3D328}"/>
          </ac:spMkLst>
        </pc:spChg>
      </pc:sldChg>
      <pc:sldMasterChg chg="setBg modSldLayout">
        <pc:chgData name="Elizabeth Jill Paton (VAC/ACC)" userId="02e2f622-6222-463a-b3ba-ab337969573d" providerId="ADAL" clId="{D24E02B8-694D-4781-9908-6C6A9696C55B}" dt="2026-04-17T18:59:59.907" v="4482"/>
        <pc:sldMasterMkLst>
          <pc:docMk/>
          <pc:sldMasterMk cId="3891906102" sldId="2147483648"/>
        </pc:sldMasterMkLst>
        <pc:sldLayoutChg chg="setBg">
          <pc:chgData name="Elizabeth Jill Paton (VAC/ACC)" userId="02e2f622-6222-463a-b3ba-ab337969573d" providerId="ADAL" clId="{D24E02B8-694D-4781-9908-6C6A9696C55B}" dt="2026-04-17T18:59:59.907" v="4482"/>
          <pc:sldLayoutMkLst>
            <pc:docMk/>
            <pc:sldMasterMk cId="3891906102" sldId="2147483648"/>
            <pc:sldLayoutMk cId="1139976054" sldId="2147483649"/>
          </pc:sldLayoutMkLst>
        </pc:sldLayoutChg>
        <pc:sldLayoutChg chg="setBg">
          <pc:chgData name="Elizabeth Jill Paton (VAC/ACC)" userId="02e2f622-6222-463a-b3ba-ab337969573d" providerId="ADAL" clId="{D24E02B8-694D-4781-9908-6C6A9696C55B}" dt="2026-04-17T18:59:59.907" v="4482"/>
          <pc:sldLayoutMkLst>
            <pc:docMk/>
            <pc:sldMasterMk cId="3891906102" sldId="2147483648"/>
            <pc:sldLayoutMk cId="831036709" sldId="2147483650"/>
          </pc:sldLayoutMkLst>
        </pc:sldLayoutChg>
        <pc:sldLayoutChg chg="setBg">
          <pc:chgData name="Elizabeth Jill Paton (VAC/ACC)" userId="02e2f622-6222-463a-b3ba-ab337969573d" providerId="ADAL" clId="{D24E02B8-694D-4781-9908-6C6A9696C55B}" dt="2026-04-17T18:59:59.907" v="4482"/>
          <pc:sldLayoutMkLst>
            <pc:docMk/>
            <pc:sldMasterMk cId="3891906102" sldId="2147483648"/>
            <pc:sldLayoutMk cId="2470151944" sldId="2147483651"/>
          </pc:sldLayoutMkLst>
        </pc:sldLayoutChg>
        <pc:sldLayoutChg chg="setBg">
          <pc:chgData name="Elizabeth Jill Paton (VAC/ACC)" userId="02e2f622-6222-463a-b3ba-ab337969573d" providerId="ADAL" clId="{D24E02B8-694D-4781-9908-6C6A9696C55B}" dt="2026-04-17T18:59:59.907" v="4482"/>
          <pc:sldLayoutMkLst>
            <pc:docMk/>
            <pc:sldMasterMk cId="3891906102" sldId="2147483648"/>
            <pc:sldLayoutMk cId="252272562" sldId="2147483652"/>
          </pc:sldLayoutMkLst>
        </pc:sldLayoutChg>
        <pc:sldLayoutChg chg="setBg">
          <pc:chgData name="Elizabeth Jill Paton (VAC/ACC)" userId="02e2f622-6222-463a-b3ba-ab337969573d" providerId="ADAL" clId="{D24E02B8-694D-4781-9908-6C6A9696C55B}" dt="2026-04-17T18:59:59.907" v="4482"/>
          <pc:sldLayoutMkLst>
            <pc:docMk/>
            <pc:sldMasterMk cId="3891906102" sldId="2147483648"/>
            <pc:sldLayoutMk cId="1183644376" sldId="2147483653"/>
          </pc:sldLayoutMkLst>
        </pc:sldLayoutChg>
        <pc:sldLayoutChg chg="setBg">
          <pc:chgData name="Elizabeth Jill Paton (VAC/ACC)" userId="02e2f622-6222-463a-b3ba-ab337969573d" providerId="ADAL" clId="{D24E02B8-694D-4781-9908-6C6A9696C55B}" dt="2026-04-17T18:59:59.907" v="4482"/>
          <pc:sldLayoutMkLst>
            <pc:docMk/>
            <pc:sldMasterMk cId="3891906102" sldId="2147483648"/>
            <pc:sldLayoutMk cId="2748520427" sldId="2147483654"/>
          </pc:sldLayoutMkLst>
        </pc:sldLayoutChg>
        <pc:sldLayoutChg chg="setBg">
          <pc:chgData name="Elizabeth Jill Paton (VAC/ACC)" userId="02e2f622-6222-463a-b3ba-ab337969573d" providerId="ADAL" clId="{D24E02B8-694D-4781-9908-6C6A9696C55B}" dt="2026-04-17T18:59:59.907" v="4482"/>
          <pc:sldLayoutMkLst>
            <pc:docMk/>
            <pc:sldMasterMk cId="3891906102" sldId="2147483648"/>
            <pc:sldLayoutMk cId="1469376512" sldId="2147483655"/>
          </pc:sldLayoutMkLst>
        </pc:sldLayoutChg>
        <pc:sldLayoutChg chg="setBg">
          <pc:chgData name="Elizabeth Jill Paton (VAC/ACC)" userId="02e2f622-6222-463a-b3ba-ab337969573d" providerId="ADAL" clId="{D24E02B8-694D-4781-9908-6C6A9696C55B}" dt="2026-04-17T18:59:59.907" v="4482"/>
          <pc:sldLayoutMkLst>
            <pc:docMk/>
            <pc:sldMasterMk cId="3891906102" sldId="2147483648"/>
            <pc:sldLayoutMk cId="3670966435" sldId="2147483656"/>
          </pc:sldLayoutMkLst>
        </pc:sldLayoutChg>
        <pc:sldLayoutChg chg="setBg">
          <pc:chgData name="Elizabeth Jill Paton (VAC/ACC)" userId="02e2f622-6222-463a-b3ba-ab337969573d" providerId="ADAL" clId="{D24E02B8-694D-4781-9908-6C6A9696C55B}" dt="2026-04-17T18:59:59.907" v="4482"/>
          <pc:sldLayoutMkLst>
            <pc:docMk/>
            <pc:sldMasterMk cId="3891906102" sldId="2147483648"/>
            <pc:sldLayoutMk cId="2149879224" sldId="2147483657"/>
          </pc:sldLayoutMkLst>
        </pc:sldLayoutChg>
        <pc:sldLayoutChg chg="setBg">
          <pc:chgData name="Elizabeth Jill Paton (VAC/ACC)" userId="02e2f622-6222-463a-b3ba-ab337969573d" providerId="ADAL" clId="{D24E02B8-694D-4781-9908-6C6A9696C55B}" dt="2026-04-17T18:59:59.907" v="4482"/>
          <pc:sldLayoutMkLst>
            <pc:docMk/>
            <pc:sldMasterMk cId="3891906102" sldId="2147483648"/>
            <pc:sldLayoutMk cId="374662660" sldId="2147483658"/>
          </pc:sldLayoutMkLst>
        </pc:sldLayoutChg>
        <pc:sldLayoutChg chg="setBg">
          <pc:chgData name="Elizabeth Jill Paton (VAC/ACC)" userId="02e2f622-6222-463a-b3ba-ab337969573d" providerId="ADAL" clId="{D24E02B8-694D-4781-9908-6C6A9696C55B}" dt="2026-04-17T18:59:59.907" v="4482"/>
          <pc:sldLayoutMkLst>
            <pc:docMk/>
            <pc:sldMasterMk cId="3891906102" sldId="2147483648"/>
            <pc:sldLayoutMk cId="3462772472" sldId="2147483659"/>
          </pc:sldLayoutMkLst>
        </pc:sldLayoutChg>
      </pc:sldMasterChg>
    </pc:docChg>
  </pc:docChgLst>
  <pc:docChgLst>
    <pc:chgData name="Amanda Kelly (she/her | elle) [E/F] (VAC/ACC)" userId="S::amanda.kelly@veterans.gc.ca::577ea8ae-3d16-411e-a979-6ae4340163e4" providerId="AD" clId="Web-{C8DE77E3-2066-82CD-5069-C3D57A700703}"/>
    <pc:docChg chg="modSld sldOrd">
      <pc:chgData name="Amanda Kelly (she/her | elle) [E/F] (VAC/ACC)" userId="S::amanda.kelly@veterans.gc.ca::577ea8ae-3d16-411e-a979-6ae4340163e4" providerId="AD" clId="Web-{C8DE77E3-2066-82CD-5069-C3D57A700703}" dt="2026-04-01T18:09:13.733" v="43" actId="20577"/>
      <pc:docMkLst>
        <pc:docMk/>
      </pc:docMkLst>
      <pc:sldChg chg="modSp">
        <pc:chgData name="Amanda Kelly (she/her | elle) [E/F] (VAC/ACC)" userId="S::amanda.kelly@veterans.gc.ca::577ea8ae-3d16-411e-a979-6ae4340163e4" providerId="AD" clId="Web-{C8DE77E3-2066-82CD-5069-C3D57A700703}" dt="2026-04-01T18:03:40.116" v="5" actId="20577"/>
        <pc:sldMkLst>
          <pc:docMk/>
          <pc:sldMk cId="499672666" sldId="319"/>
        </pc:sldMkLst>
        <pc:spChg chg="mod">
          <ac:chgData name="Amanda Kelly (she/her | elle) [E/F] (VAC/ACC)" userId="S::amanda.kelly@veterans.gc.ca::577ea8ae-3d16-411e-a979-6ae4340163e4" providerId="AD" clId="Web-{C8DE77E3-2066-82CD-5069-C3D57A700703}" dt="2026-04-01T18:03:40.116" v="5" actId="20577"/>
          <ac:spMkLst>
            <pc:docMk/>
            <pc:sldMk cId="499672666" sldId="319"/>
            <ac:spMk id="16" creationId="{EF47A43F-08DB-9286-3DA9-2DFD2A80830D}"/>
          </ac:spMkLst>
        </pc:spChg>
      </pc:sldChg>
      <pc:sldChg chg="modSp">
        <pc:chgData name="Amanda Kelly (she/her | elle) [E/F] (VAC/ACC)" userId="S::amanda.kelly@veterans.gc.ca::577ea8ae-3d16-411e-a979-6ae4340163e4" providerId="AD" clId="Web-{C8DE77E3-2066-82CD-5069-C3D57A700703}" dt="2026-04-01T18:07:33.621" v="40" actId="20577"/>
        <pc:sldMkLst>
          <pc:docMk/>
          <pc:sldMk cId="857801782" sldId="321"/>
        </pc:sldMkLst>
        <pc:spChg chg="mod">
          <ac:chgData name="Amanda Kelly (she/her | elle) [E/F] (VAC/ACC)" userId="S::amanda.kelly@veterans.gc.ca::577ea8ae-3d16-411e-a979-6ae4340163e4" providerId="AD" clId="Web-{C8DE77E3-2066-82CD-5069-C3D57A700703}" dt="2026-04-01T18:07:33.621" v="40" actId="20577"/>
          <ac:spMkLst>
            <pc:docMk/>
            <pc:sldMk cId="857801782" sldId="321"/>
            <ac:spMk id="8" creationId="{81CC8301-6BD5-FB3B-9566-051FD9950333}"/>
          </ac:spMkLst>
        </pc:spChg>
      </pc:sldChg>
      <pc:sldChg chg="modSp ord">
        <pc:chgData name="Amanda Kelly (she/her | elle) [E/F] (VAC/ACC)" userId="S::amanda.kelly@veterans.gc.ca::577ea8ae-3d16-411e-a979-6ae4340163e4" providerId="AD" clId="Web-{C8DE77E3-2066-82CD-5069-C3D57A700703}" dt="2026-04-01T18:03:32.647" v="4" actId="20577"/>
        <pc:sldMkLst>
          <pc:docMk/>
          <pc:sldMk cId="1664759904" sldId="328"/>
        </pc:sldMkLst>
        <pc:spChg chg="mod">
          <ac:chgData name="Amanda Kelly (she/her | elle) [E/F] (VAC/ACC)" userId="S::amanda.kelly@veterans.gc.ca::577ea8ae-3d16-411e-a979-6ae4340163e4" providerId="AD" clId="Web-{C8DE77E3-2066-82CD-5069-C3D57A700703}" dt="2026-04-01T18:03:32.647" v="4" actId="20577"/>
          <ac:spMkLst>
            <pc:docMk/>
            <pc:sldMk cId="1664759904" sldId="328"/>
            <ac:spMk id="11" creationId="{A0EDFF35-4858-8CC6-4CA4-9828010F6C4E}"/>
          </ac:spMkLst>
        </pc:spChg>
      </pc:sldChg>
      <pc:sldChg chg="modSp">
        <pc:chgData name="Amanda Kelly (she/her | elle) [E/F] (VAC/ACC)" userId="S::amanda.kelly@veterans.gc.ca::577ea8ae-3d16-411e-a979-6ae4340163e4" providerId="AD" clId="Web-{C8DE77E3-2066-82CD-5069-C3D57A700703}" dt="2026-04-01T18:06:39.791" v="26" actId="20577"/>
        <pc:sldMkLst>
          <pc:docMk/>
          <pc:sldMk cId="3272075461" sldId="331"/>
        </pc:sldMkLst>
        <pc:spChg chg="mod">
          <ac:chgData name="Amanda Kelly (she/her | elle) [E/F] (VAC/ACC)" userId="S::amanda.kelly@veterans.gc.ca::577ea8ae-3d16-411e-a979-6ae4340163e4" providerId="AD" clId="Web-{C8DE77E3-2066-82CD-5069-C3D57A700703}" dt="2026-04-01T18:06:39.791" v="26" actId="20577"/>
          <ac:spMkLst>
            <pc:docMk/>
            <pc:sldMk cId="3272075461" sldId="331"/>
            <ac:spMk id="3" creationId="{D0C4A860-58C1-9B05-4F75-65E5B8E39BF6}"/>
          </ac:spMkLst>
        </pc:spChg>
      </pc:sldChg>
      <pc:sldChg chg="ord">
        <pc:chgData name="Amanda Kelly (she/her | elle) [E/F] (VAC/ACC)" userId="S::amanda.kelly@veterans.gc.ca::577ea8ae-3d16-411e-a979-6ae4340163e4" providerId="AD" clId="Web-{C8DE77E3-2066-82CD-5069-C3D57A700703}" dt="2026-04-01T17:59:52.895" v="1"/>
        <pc:sldMkLst>
          <pc:docMk/>
          <pc:sldMk cId="4246991498" sldId="335"/>
        </pc:sldMkLst>
      </pc:sldChg>
      <pc:sldChg chg="modSp">
        <pc:chgData name="Amanda Kelly (she/her | elle) [E/F] (VAC/ACC)" userId="S::amanda.kelly@veterans.gc.ca::577ea8ae-3d16-411e-a979-6ae4340163e4" providerId="AD" clId="Web-{C8DE77E3-2066-82CD-5069-C3D57A700703}" dt="2026-04-01T18:09:13.733" v="43" actId="20577"/>
        <pc:sldMkLst>
          <pc:docMk/>
          <pc:sldMk cId="2872729341" sldId="336"/>
        </pc:sldMkLst>
        <pc:spChg chg="mod">
          <ac:chgData name="Amanda Kelly (she/her | elle) [E/F] (VAC/ACC)" userId="S::amanda.kelly@veterans.gc.ca::577ea8ae-3d16-411e-a979-6ae4340163e4" providerId="AD" clId="Web-{C8DE77E3-2066-82CD-5069-C3D57A700703}" dt="2026-04-01T18:07:42.340" v="42" actId="1076"/>
          <ac:spMkLst>
            <pc:docMk/>
            <pc:sldMk cId="2872729341" sldId="336"/>
            <ac:spMk id="2" creationId="{7BF43D0E-BC4F-4C4C-64C0-B87455B92FB1}"/>
          </ac:spMkLst>
        </pc:spChg>
        <pc:spChg chg="mod">
          <ac:chgData name="Amanda Kelly (she/her | elle) [E/F] (VAC/ACC)" userId="S::amanda.kelly@veterans.gc.ca::577ea8ae-3d16-411e-a979-6ae4340163e4" providerId="AD" clId="Web-{C8DE77E3-2066-82CD-5069-C3D57A700703}" dt="2026-04-01T18:09:13.733" v="43" actId="20577"/>
          <ac:spMkLst>
            <pc:docMk/>
            <pc:sldMk cId="2872729341" sldId="336"/>
            <ac:spMk id="3" creationId="{295790E0-9A6A-7B03-70F4-18935E65F177}"/>
          </ac:spMkLst>
        </pc:spChg>
      </pc:sldChg>
      <pc:sldChg chg="modSp ord">
        <pc:chgData name="Amanda Kelly (she/her | elle) [E/F] (VAC/ACC)" userId="S::amanda.kelly@veterans.gc.ca::577ea8ae-3d16-411e-a979-6ae4340163e4" providerId="AD" clId="Web-{C8DE77E3-2066-82CD-5069-C3D57A700703}" dt="2026-04-01T18:03:25.678" v="3" actId="20577"/>
        <pc:sldMkLst>
          <pc:docMk/>
          <pc:sldMk cId="3526848967" sldId="338"/>
        </pc:sldMkLst>
        <pc:spChg chg="mod">
          <ac:chgData name="Amanda Kelly (she/her | elle) [E/F] (VAC/ACC)" userId="S::amanda.kelly@veterans.gc.ca::577ea8ae-3d16-411e-a979-6ae4340163e4" providerId="AD" clId="Web-{C8DE77E3-2066-82CD-5069-C3D57A700703}" dt="2026-04-01T18:03:25.678" v="3" actId="20577"/>
          <ac:spMkLst>
            <pc:docMk/>
            <pc:sldMk cId="3526848967" sldId="338"/>
            <ac:spMk id="3" creationId="{F5B18F38-E468-B171-3FAF-89596FA6AAD3}"/>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1B32F64-3CCD-4E14-A98D-1A7F57488327}" type="datetimeFigureOut">
              <a:rPr lang="en-US" smtClean="0"/>
              <a:t>2026/04/20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F61D637-0670-40C9-A007-1B084C6C73BD}" type="slidenum">
              <a:rPr lang="en-US" smtClean="0"/>
              <a:t>‹#›</a:t>
            </a:fld>
            <a:endParaRPr lang="en-US"/>
          </a:p>
        </p:txBody>
      </p:sp>
    </p:spTree>
    <p:extLst>
      <p:ext uri="{BB962C8B-B14F-4D97-AF65-F5344CB8AC3E}">
        <p14:creationId xmlns:p14="http://schemas.microsoft.com/office/powerpoint/2010/main" val="2954153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F61D637-0670-40C9-A007-1B084C6C73BD}" type="slidenum">
              <a:rPr lang="en-US" smtClean="0"/>
              <a:t>2</a:t>
            </a:fld>
            <a:endParaRPr lang="en-US"/>
          </a:p>
        </p:txBody>
      </p:sp>
    </p:spTree>
    <p:extLst>
      <p:ext uri="{BB962C8B-B14F-4D97-AF65-F5344CB8AC3E}">
        <p14:creationId xmlns:p14="http://schemas.microsoft.com/office/powerpoint/2010/main" val="22892963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F7181D-65C4-A316-B391-AF1F4C2EE90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A4C35A2-57FC-29B1-CDD1-70F311629AF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FE3C89F-F589-5B4A-5375-B8DD26BF9C9E}"/>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EE9F4B83-1A6B-2F69-7FE3-29E0593DDAA6}"/>
              </a:ext>
            </a:extLst>
          </p:cNvPr>
          <p:cNvSpPr>
            <a:spLocks noGrp="1"/>
          </p:cNvSpPr>
          <p:nvPr>
            <p:ph type="sldNum" sz="quarter" idx="5"/>
          </p:nvPr>
        </p:nvSpPr>
        <p:spPr/>
        <p:txBody>
          <a:bodyPr/>
          <a:lstStyle/>
          <a:p>
            <a:fld id="{1F61D637-0670-40C9-A007-1B084C6C73BD}" type="slidenum">
              <a:rPr lang="en-US" smtClean="0"/>
              <a:t>12</a:t>
            </a:fld>
            <a:endParaRPr lang="en-US"/>
          </a:p>
        </p:txBody>
      </p:sp>
    </p:spTree>
    <p:extLst>
      <p:ext uri="{BB962C8B-B14F-4D97-AF65-F5344CB8AC3E}">
        <p14:creationId xmlns:p14="http://schemas.microsoft.com/office/powerpoint/2010/main" val="104849231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Image: McGill University</a:t>
            </a:r>
          </a:p>
        </p:txBody>
      </p:sp>
      <p:sp>
        <p:nvSpPr>
          <p:cNvPr id="4" name="Slide Number Placeholder 3"/>
          <p:cNvSpPr>
            <a:spLocks noGrp="1"/>
          </p:cNvSpPr>
          <p:nvPr>
            <p:ph type="sldNum" sz="quarter" idx="5"/>
          </p:nvPr>
        </p:nvSpPr>
        <p:spPr/>
        <p:txBody>
          <a:bodyPr/>
          <a:lstStyle/>
          <a:p>
            <a:fld id="{1F61D637-0670-40C9-A007-1B084C6C73BD}" type="slidenum">
              <a:rPr lang="en-US" smtClean="0"/>
              <a:t>13</a:t>
            </a:fld>
            <a:endParaRPr lang="en-US"/>
          </a:p>
        </p:txBody>
      </p:sp>
    </p:spTree>
    <p:extLst>
      <p:ext uri="{BB962C8B-B14F-4D97-AF65-F5344CB8AC3E}">
        <p14:creationId xmlns:p14="http://schemas.microsoft.com/office/powerpoint/2010/main" val="56056729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B50D58-1C9E-35F1-A11D-2B4B5E45393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145E53B-143F-6E06-EBBB-8C5ECA0D8B0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3737B08-C476-24A6-4AD0-118E1E8BD976}"/>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E8077565-1383-8837-8935-10DD1FC2DC80}"/>
              </a:ext>
            </a:extLst>
          </p:cNvPr>
          <p:cNvSpPr>
            <a:spLocks noGrp="1"/>
          </p:cNvSpPr>
          <p:nvPr>
            <p:ph type="sldNum" sz="quarter" idx="5"/>
          </p:nvPr>
        </p:nvSpPr>
        <p:spPr/>
        <p:txBody>
          <a:bodyPr/>
          <a:lstStyle/>
          <a:p>
            <a:fld id="{1F61D637-0670-40C9-A007-1B084C6C73BD}" type="slidenum">
              <a:rPr lang="en-US" smtClean="0"/>
              <a:t>14</a:t>
            </a:fld>
            <a:endParaRPr lang="en-US"/>
          </a:p>
        </p:txBody>
      </p:sp>
    </p:spTree>
    <p:extLst>
      <p:ext uri="{BB962C8B-B14F-4D97-AF65-F5344CB8AC3E}">
        <p14:creationId xmlns:p14="http://schemas.microsoft.com/office/powerpoint/2010/main" val="372043782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0572CE-554B-BBDC-AA03-2E89DB85294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822C98F-3F99-89EB-BF1B-01804047AE0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EDF723B-AB3F-36C0-4E44-B8FCCDD27D0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87E6079D-8341-9ECE-33D1-978ADE78D2A0}"/>
              </a:ext>
            </a:extLst>
          </p:cNvPr>
          <p:cNvSpPr>
            <a:spLocks noGrp="1"/>
          </p:cNvSpPr>
          <p:nvPr>
            <p:ph type="sldNum" sz="quarter" idx="5"/>
          </p:nvPr>
        </p:nvSpPr>
        <p:spPr/>
        <p:txBody>
          <a:bodyPr/>
          <a:lstStyle/>
          <a:p>
            <a:fld id="{1F61D637-0670-40C9-A007-1B084C6C73BD}" type="slidenum">
              <a:rPr lang="en-US" smtClean="0"/>
              <a:t>15</a:t>
            </a:fld>
            <a:endParaRPr lang="en-US"/>
          </a:p>
        </p:txBody>
      </p:sp>
    </p:spTree>
    <p:extLst>
      <p:ext uri="{BB962C8B-B14F-4D97-AF65-F5344CB8AC3E}">
        <p14:creationId xmlns:p14="http://schemas.microsoft.com/office/powerpoint/2010/main" val="106236683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F61D637-0670-40C9-A007-1B084C6C73BD}" type="slidenum">
              <a:rPr lang="en-US" smtClean="0"/>
              <a:t>16</a:t>
            </a:fld>
            <a:endParaRPr lang="en-US"/>
          </a:p>
        </p:txBody>
      </p:sp>
    </p:spTree>
    <p:extLst>
      <p:ext uri="{BB962C8B-B14F-4D97-AF65-F5344CB8AC3E}">
        <p14:creationId xmlns:p14="http://schemas.microsoft.com/office/powerpoint/2010/main" val="33222834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AF345E-8D9D-08E9-11C3-937DBF03613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9756CEE-259B-A519-67B8-E132CB5D71F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DAD65D0-1F4B-B270-BAEE-8305A15D6CEE}"/>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FFB94A9C-8941-5778-1E97-888D0506DD9A}"/>
              </a:ext>
            </a:extLst>
          </p:cNvPr>
          <p:cNvSpPr>
            <a:spLocks noGrp="1"/>
          </p:cNvSpPr>
          <p:nvPr>
            <p:ph type="sldNum" sz="quarter" idx="5"/>
          </p:nvPr>
        </p:nvSpPr>
        <p:spPr/>
        <p:txBody>
          <a:bodyPr/>
          <a:lstStyle/>
          <a:p>
            <a:fld id="{1F61D637-0670-40C9-A007-1B084C6C73BD}" type="slidenum">
              <a:rPr lang="en-US" smtClean="0"/>
              <a:t>17</a:t>
            </a:fld>
            <a:endParaRPr lang="en-US"/>
          </a:p>
        </p:txBody>
      </p:sp>
    </p:spTree>
    <p:extLst>
      <p:ext uri="{BB962C8B-B14F-4D97-AF65-F5344CB8AC3E}">
        <p14:creationId xmlns:p14="http://schemas.microsoft.com/office/powerpoint/2010/main" val="158689322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6DBD36-5F8E-2B58-40A6-C778ACE378E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2987629-FFB6-2E5F-7B45-08AC92C92C7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0996071-C231-99BE-3074-93345FCAEA7B}"/>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84D8BB1B-60B5-2E56-818A-4063B727B720}"/>
              </a:ext>
            </a:extLst>
          </p:cNvPr>
          <p:cNvSpPr>
            <a:spLocks noGrp="1"/>
          </p:cNvSpPr>
          <p:nvPr>
            <p:ph type="sldNum" sz="quarter" idx="5"/>
          </p:nvPr>
        </p:nvSpPr>
        <p:spPr/>
        <p:txBody>
          <a:bodyPr/>
          <a:lstStyle/>
          <a:p>
            <a:fld id="{1F61D637-0670-40C9-A007-1B084C6C73BD}" type="slidenum">
              <a:rPr lang="en-US" smtClean="0"/>
              <a:t>18</a:t>
            </a:fld>
            <a:endParaRPr lang="en-US"/>
          </a:p>
        </p:txBody>
      </p:sp>
    </p:spTree>
    <p:extLst>
      <p:ext uri="{BB962C8B-B14F-4D97-AF65-F5344CB8AC3E}">
        <p14:creationId xmlns:p14="http://schemas.microsoft.com/office/powerpoint/2010/main" val="283461473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7199DE-CDB8-D1C9-D67A-C87957D85A3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99C504F-5EC9-9C3E-DF80-A78A323F46F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0268EE7-C22E-0230-991F-15E0EFA8EB4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573AB48-AE3B-0C06-58E6-05D1D893012E}"/>
              </a:ext>
            </a:extLst>
          </p:cNvPr>
          <p:cNvSpPr>
            <a:spLocks noGrp="1"/>
          </p:cNvSpPr>
          <p:nvPr>
            <p:ph type="sldNum" sz="quarter" idx="5"/>
          </p:nvPr>
        </p:nvSpPr>
        <p:spPr/>
        <p:txBody>
          <a:bodyPr/>
          <a:lstStyle/>
          <a:p>
            <a:fld id="{1F61D637-0670-40C9-A007-1B084C6C73BD}" type="slidenum">
              <a:rPr lang="en-US" smtClean="0"/>
              <a:t>19</a:t>
            </a:fld>
            <a:endParaRPr lang="en-US"/>
          </a:p>
        </p:txBody>
      </p:sp>
    </p:spTree>
    <p:extLst>
      <p:ext uri="{BB962C8B-B14F-4D97-AF65-F5344CB8AC3E}">
        <p14:creationId xmlns:p14="http://schemas.microsoft.com/office/powerpoint/2010/main" val="281301132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0BC098-FF27-7A7B-8BEE-380E9E752B2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D83DC87-A704-D896-3A01-5108F0F32C2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78137BE-6159-EF3B-3150-57D21EE6E8E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FE66A07B-0E30-012F-0FFC-698E5460F4FD}"/>
              </a:ext>
            </a:extLst>
          </p:cNvPr>
          <p:cNvSpPr>
            <a:spLocks noGrp="1"/>
          </p:cNvSpPr>
          <p:nvPr>
            <p:ph type="sldNum" sz="quarter" idx="5"/>
          </p:nvPr>
        </p:nvSpPr>
        <p:spPr/>
        <p:txBody>
          <a:bodyPr/>
          <a:lstStyle/>
          <a:p>
            <a:fld id="{1F61D637-0670-40C9-A007-1B084C6C73BD}" type="slidenum">
              <a:rPr lang="en-US" smtClean="0"/>
              <a:t>20</a:t>
            </a:fld>
            <a:endParaRPr lang="en-US"/>
          </a:p>
        </p:txBody>
      </p:sp>
    </p:spTree>
    <p:extLst>
      <p:ext uri="{BB962C8B-B14F-4D97-AF65-F5344CB8AC3E}">
        <p14:creationId xmlns:p14="http://schemas.microsoft.com/office/powerpoint/2010/main" val="189386330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0BE89A-1390-3B26-2941-DC57439FA39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9941E03-10E1-9A39-CA51-55A22FB38C9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163922E-3F47-D3E9-83B0-C508698F49C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304828A1-31C1-F596-84CC-CB99A8CD5136}"/>
              </a:ext>
            </a:extLst>
          </p:cNvPr>
          <p:cNvSpPr>
            <a:spLocks noGrp="1"/>
          </p:cNvSpPr>
          <p:nvPr>
            <p:ph type="sldNum" sz="quarter" idx="5"/>
          </p:nvPr>
        </p:nvSpPr>
        <p:spPr/>
        <p:txBody>
          <a:bodyPr/>
          <a:lstStyle/>
          <a:p>
            <a:fld id="{1F61D637-0670-40C9-A007-1B084C6C73BD}" type="slidenum">
              <a:rPr lang="en-US" smtClean="0"/>
              <a:t>21</a:t>
            </a:fld>
            <a:endParaRPr lang="en-US"/>
          </a:p>
        </p:txBody>
      </p:sp>
    </p:spTree>
    <p:extLst>
      <p:ext uri="{BB962C8B-B14F-4D97-AF65-F5344CB8AC3E}">
        <p14:creationId xmlns:p14="http://schemas.microsoft.com/office/powerpoint/2010/main" val="15901069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AC0099-4DEA-23A3-7602-EF1DA4A75C9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8CD4ECA-64E1-58DB-53D9-14204935310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56F43D1-0A05-5CDA-885F-F87C1B9B4CC8}"/>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96E7AE19-A7CE-7727-4657-50AC3A1EBD9B}"/>
              </a:ext>
            </a:extLst>
          </p:cNvPr>
          <p:cNvSpPr>
            <a:spLocks noGrp="1"/>
          </p:cNvSpPr>
          <p:nvPr>
            <p:ph type="sldNum" sz="quarter" idx="5"/>
          </p:nvPr>
        </p:nvSpPr>
        <p:spPr/>
        <p:txBody>
          <a:bodyPr/>
          <a:lstStyle/>
          <a:p>
            <a:fld id="{1F61D637-0670-40C9-A007-1B084C6C73BD}" type="slidenum">
              <a:rPr lang="en-US" smtClean="0"/>
              <a:t>3</a:t>
            </a:fld>
            <a:endParaRPr lang="en-US"/>
          </a:p>
        </p:txBody>
      </p:sp>
    </p:spTree>
    <p:extLst>
      <p:ext uri="{BB962C8B-B14F-4D97-AF65-F5344CB8AC3E}">
        <p14:creationId xmlns:p14="http://schemas.microsoft.com/office/powerpoint/2010/main" val="14105856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FC8448-B358-4668-8ADF-6BC941F51DB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3A57F24-281F-7E08-BA52-44E67C5F7E0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9FAF326-69AC-C1EA-2F40-DDC0AF8C2DDC}"/>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8256866-BFE3-AB0B-5100-3E864F07B420}"/>
              </a:ext>
            </a:extLst>
          </p:cNvPr>
          <p:cNvSpPr>
            <a:spLocks noGrp="1"/>
          </p:cNvSpPr>
          <p:nvPr>
            <p:ph type="sldNum" sz="quarter" idx="5"/>
          </p:nvPr>
        </p:nvSpPr>
        <p:spPr/>
        <p:txBody>
          <a:bodyPr/>
          <a:lstStyle/>
          <a:p>
            <a:fld id="{1F61D637-0670-40C9-A007-1B084C6C73BD}" type="slidenum">
              <a:rPr lang="en-US" smtClean="0"/>
              <a:t>4</a:t>
            </a:fld>
            <a:endParaRPr lang="en-US"/>
          </a:p>
        </p:txBody>
      </p:sp>
    </p:spTree>
    <p:extLst>
      <p:ext uri="{BB962C8B-B14F-4D97-AF65-F5344CB8AC3E}">
        <p14:creationId xmlns:p14="http://schemas.microsoft.com/office/powerpoint/2010/main" val="35299643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263CA8-C05F-61C1-0F1C-40B8DBDCC45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4127BCA-6F27-CEE4-1980-4E198F6341C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02AC5B7-3852-E2DB-4461-0578F1285BCB}"/>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916D56A3-94D2-1CC8-0FAB-511874B4514C}"/>
              </a:ext>
            </a:extLst>
          </p:cNvPr>
          <p:cNvSpPr>
            <a:spLocks noGrp="1"/>
          </p:cNvSpPr>
          <p:nvPr>
            <p:ph type="sldNum" sz="quarter" idx="5"/>
          </p:nvPr>
        </p:nvSpPr>
        <p:spPr/>
        <p:txBody>
          <a:bodyPr/>
          <a:lstStyle/>
          <a:p>
            <a:fld id="{1F61D637-0670-40C9-A007-1B084C6C73BD}" type="slidenum">
              <a:rPr lang="en-US" smtClean="0"/>
              <a:t>5</a:t>
            </a:fld>
            <a:endParaRPr lang="en-US"/>
          </a:p>
        </p:txBody>
      </p:sp>
    </p:spTree>
    <p:extLst>
      <p:ext uri="{BB962C8B-B14F-4D97-AF65-F5344CB8AC3E}">
        <p14:creationId xmlns:p14="http://schemas.microsoft.com/office/powerpoint/2010/main" val="9576495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F61D637-0670-40C9-A007-1B084C6C73BD}" type="slidenum">
              <a:rPr lang="en-US" smtClean="0"/>
              <a:t>6</a:t>
            </a:fld>
            <a:endParaRPr lang="en-US"/>
          </a:p>
        </p:txBody>
      </p:sp>
    </p:spTree>
    <p:extLst>
      <p:ext uri="{BB962C8B-B14F-4D97-AF65-F5344CB8AC3E}">
        <p14:creationId xmlns:p14="http://schemas.microsoft.com/office/powerpoint/2010/main" val="4005549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F61D637-0670-40C9-A007-1B084C6C73BD}" type="slidenum">
              <a:rPr lang="en-US" smtClean="0"/>
              <a:t>7</a:t>
            </a:fld>
            <a:endParaRPr lang="en-US"/>
          </a:p>
        </p:txBody>
      </p:sp>
    </p:spTree>
    <p:extLst>
      <p:ext uri="{BB962C8B-B14F-4D97-AF65-F5344CB8AC3E}">
        <p14:creationId xmlns:p14="http://schemas.microsoft.com/office/powerpoint/2010/main" val="22617936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F61D637-0670-40C9-A007-1B084C6C73BD}" type="slidenum">
              <a:rPr lang="en-US" smtClean="0"/>
              <a:t>8</a:t>
            </a:fld>
            <a:endParaRPr lang="en-US"/>
          </a:p>
        </p:txBody>
      </p:sp>
    </p:spTree>
    <p:extLst>
      <p:ext uri="{BB962C8B-B14F-4D97-AF65-F5344CB8AC3E}">
        <p14:creationId xmlns:p14="http://schemas.microsoft.com/office/powerpoint/2010/main" val="177308944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F80AA0-DD63-88DF-E919-B6C3F92161F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BDF527D-294C-AC30-929A-4B5AD1EB212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091DF72-5AE7-34C9-69C4-7CF5D8281111}"/>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8CEAC55C-2A97-44E3-29A1-89429AF063DB}"/>
              </a:ext>
            </a:extLst>
          </p:cNvPr>
          <p:cNvSpPr>
            <a:spLocks noGrp="1"/>
          </p:cNvSpPr>
          <p:nvPr>
            <p:ph type="sldNum" sz="quarter" idx="5"/>
          </p:nvPr>
        </p:nvSpPr>
        <p:spPr/>
        <p:txBody>
          <a:bodyPr/>
          <a:lstStyle/>
          <a:p>
            <a:fld id="{1F61D637-0670-40C9-A007-1B084C6C73BD}" type="slidenum">
              <a:rPr lang="en-US" smtClean="0"/>
              <a:t>10</a:t>
            </a:fld>
            <a:endParaRPr lang="en-US"/>
          </a:p>
        </p:txBody>
      </p:sp>
    </p:spTree>
    <p:extLst>
      <p:ext uri="{BB962C8B-B14F-4D97-AF65-F5344CB8AC3E}">
        <p14:creationId xmlns:p14="http://schemas.microsoft.com/office/powerpoint/2010/main" val="387662079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FB04A4-3450-844D-5C59-451146165C9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C80A8FB-FF10-9AF1-7E4C-83EC3154CA1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DEDD661-E70D-7950-F943-344F23C751D6}"/>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3CC9E0E-E30B-AFBE-EDF4-E95938FA1813}"/>
              </a:ext>
            </a:extLst>
          </p:cNvPr>
          <p:cNvSpPr>
            <a:spLocks noGrp="1"/>
          </p:cNvSpPr>
          <p:nvPr>
            <p:ph type="sldNum" sz="quarter" idx="5"/>
          </p:nvPr>
        </p:nvSpPr>
        <p:spPr/>
        <p:txBody>
          <a:bodyPr/>
          <a:lstStyle/>
          <a:p>
            <a:fld id="{1F61D637-0670-40C9-A007-1B084C6C73BD}" type="slidenum">
              <a:rPr lang="en-US" smtClean="0"/>
              <a:t>11</a:t>
            </a:fld>
            <a:endParaRPr lang="en-US"/>
          </a:p>
        </p:txBody>
      </p:sp>
    </p:spTree>
    <p:extLst>
      <p:ext uri="{BB962C8B-B14F-4D97-AF65-F5344CB8AC3E}">
        <p14:creationId xmlns:p14="http://schemas.microsoft.com/office/powerpoint/2010/main" val="3379687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AB6657-4662-2164-D5E0-1F3B729A1EB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181D9E25-538B-A391-CA88-521D97B9406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4FDB684-8C9A-A90F-5948-28E8668675C7}"/>
              </a:ext>
            </a:extLst>
          </p:cNvPr>
          <p:cNvSpPr>
            <a:spLocks noGrp="1"/>
          </p:cNvSpPr>
          <p:nvPr>
            <p:ph type="dt" sz="half" idx="10"/>
          </p:nvPr>
        </p:nvSpPr>
        <p:spPr/>
        <p:txBody>
          <a:bodyPr/>
          <a:lstStyle/>
          <a:p>
            <a:fld id="{73DFF510-3282-4C4E-8002-1D654AB6DB1B}" type="datetimeFigureOut">
              <a:rPr lang="en-US" smtClean="0"/>
              <a:t>2026/04/20</a:t>
            </a:fld>
            <a:endParaRPr lang="en-US"/>
          </a:p>
        </p:txBody>
      </p:sp>
      <p:sp>
        <p:nvSpPr>
          <p:cNvPr id="5" name="Footer Placeholder 4">
            <a:extLst>
              <a:ext uri="{FF2B5EF4-FFF2-40B4-BE49-F238E27FC236}">
                <a16:creationId xmlns:a16="http://schemas.microsoft.com/office/drawing/2014/main" id="{84F8EA90-800E-E10D-F4B5-ABE4C2C9127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829B199-CE9B-3448-68E7-F89B965CBCE6}"/>
              </a:ext>
            </a:extLst>
          </p:cNvPr>
          <p:cNvSpPr>
            <a:spLocks noGrp="1"/>
          </p:cNvSpPr>
          <p:nvPr>
            <p:ph type="sldNum" sz="quarter" idx="12"/>
          </p:nvPr>
        </p:nvSpPr>
        <p:spPr/>
        <p:txBody>
          <a:bodyPr/>
          <a:lstStyle/>
          <a:p>
            <a:fld id="{6C3D3106-ADC2-4505-B9B1-54314365A2B8}" type="slidenum">
              <a:rPr lang="en-US" smtClean="0"/>
              <a:t>‹#›</a:t>
            </a:fld>
            <a:endParaRPr lang="en-US"/>
          </a:p>
        </p:txBody>
      </p:sp>
    </p:spTree>
    <p:extLst>
      <p:ext uri="{BB962C8B-B14F-4D97-AF65-F5344CB8AC3E}">
        <p14:creationId xmlns:p14="http://schemas.microsoft.com/office/powerpoint/2010/main" val="11399760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20ECA4-5675-0178-214D-19E38E29724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40ABA38D-2E88-3075-F7E9-647743E10C9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2EC7090-0612-FF34-3B84-EAAC688A4E28}"/>
              </a:ext>
            </a:extLst>
          </p:cNvPr>
          <p:cNvSpPr>
            <a:spLocks noGrp="1"/>
          </p:cNvSpPr>
          <p:nvPr>
            <p:ph type="dt" sz="half" idx="10"/>
          </p:nvPr>
        </p:nvSpPr>
        <p:spPr/>
        <p:txBody>
          <a:bodyPr/>
          <a:lstStyle/>
          <a:p>
            <a:fld id="{73DFF510-3282-4C4E-8002-1D654AB6DB1B}" type="datetimeFigureOut">
              <a:rPr lang="en-US" smtClean="0"/>
              <a:t>2026/04/20</a:t>
            </a:fld>
            <a:endParaRPr lang="en-US"/>
          </a:p>
        </p:txBody>
      </p:sp>
      <p:sp>
        <p:nvSpPr>
          <p:cNvPr id="5" name="Footer Placeholder 4">
            <a:extLst>
              <a:ext uri="{FF2B5EF4-FFF2-40B4-BE49-F238E27FC236}">
                <a16:creationId xmlns:a16="http://schemas.microsoft.com/office/drawing/2014/main" id="{62470BDB-F327-4549-2BD1-8A57FFF860D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5FEF114-05A1-5235-C3E8-7A2D5AC9346E}"/>
              </a:ext>
            </a:extLst>
          </p:cNvPr>
          <p:cNvSpPr>
            <a:spLocks noGrp="1"/>
          </p:cNvSpPr>
          <p:nvPr>
            <p:ph type="sldNum" sz="quarter" idx="12"/>
          </p:nvPr>
        </p:nvSpPr>
        <p:spPr/>
        <p:txBody>
          <a:bodyPr/>
          <a:lstStyle/>
          <a:p>
            <a:fld id="{6C3D3106-ADC2-4505-B9B1-54314365A2B8}" type="slidenum">
              <a:rPr lang="en-US" smtClean="0"/>
              <a:t>‹#›</a:t>
            </a:fld>
            <a:endParaRPr lang="en-US"/>
          </a:p>
        </p:txBody>
      </p:sp>
    </p:spTree>
    <p:extLst>
      <p:ext uri="{BB962C8B-B14F-4D97-AF65-F5344CB8AC3E}">
        <p14:creationId xmlns:p14="http://schemas.microsoft.com/office/powerpoint/2010/main" val="3746626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A25EDAB-9D3A-6B0C-6C3A-06B41266DD5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9241B2F-BFEB-CA03-936F-9DBD0399576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3662524-BF31-FA7F-38BA-87BB78EBDA60}"/>
              </a:ext>
            </a:extLst>
          </p:cNvPr>
          <p:cNvSpPr>
            <a:spLocks noGrp="1"/>
          </p:cNvSpPr>
          <p:nvPr>
            <p:ph type="dt" sz="half" idx="10"/>
          </p:nvPr>
        </p:nvSpPr>
        <p:spPr/>
        <p:txBody>
          <a:bodyPr/>
          <a:lstStyle/>
          <a:p>
            <a:fld id="{73DFF510-3282-4C4E-8002-1D654AB6DB1B}" type="datetimeFigureOut">
              <a:rPr lang="en-US" smtClean="0"/>
              <a:t>2026/04/20</a:t>
            </a:fld>
            <a:endParaRPr lang="en-US"/>
          </a:p>
        </p:txBody>
      </p:sp>
      <p:sp>
        <p:nvSpPr>
          <p:cNvPr id="5" name="Footer Placeholder 4">
            <a:extLst>
              <a:ext uri="{FF2B5EF4-FFF2-40B4-BE49-F238E27FC236}">
                <a16:creationId xmlns:a16="http://schemas.microsoft.com/office/drawing/2014/main" id="{6A388D13-9C5E-CB9C-1C83-6CD25222CDF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03C0642-A894-32E0-4D28-D97B03CDBEA2}"/>
              </a:ext>
            </a:extLst>
          </p:cNvPr>
          <p:cNvSpPr>
            <a:spLocks noGrp="1"/>
          </p:cNvSpPr>
          <p:nvPr>
            <p:ph type="sldNum" sz="quarter" idx="12"/>
          </p:nvPr>
        </p:nvSpPr>
        <p:spPr/>
        <p:txBody>
          <a:bodyPr/>
          <a:lstStyle/>
          <a:p>
            <a:fld id="{6C3D3106-ADC2-4505-B9B1-54314365A2B8}" type="slidenum">
              <a:rPr lang="en-US" smtClean="0"/>
              <a:t>‹#›</a:t>
            </a:fld>
            <a:endParaRPr lang="en-US"/>
          </a:p>
        </p:txBody>
      </p:sp>
    </p:spTree>
    <p:extLst>
      <p:ext uri="{BB962C8B-B14F-4D97-AF65-F5344CB8AC3E}">
        <p14:creationId xmlns:p14="http://schemas.microsoft.com/office/powerpoint/2010/main" val="34627724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71438E-60AD-844D-5A1E-C1C672ACCD7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3B4F886-6BFB-ABB6-A38E-EBE581A5C0A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32371EF-B4FC-7066-16C3-76674191D7E1}"/>
              </a:ext>
            </a:extLst>
          </p:cNvPr>
          <p:cNvSpPr>
            <a:spLocks noGrp="1"/>
          </p:cNvSpPr>
          <p:nvPr>
            <p:ph type="dt" sz="half" idx="10"/>
          </p:nvPr>
        </p:nvSpPr>
        <p:spPr/>
        <p:txBody>
          <a:bodyPr/>
          <a:lstStyle/>
          <a:p>
            <a:fld id="{73DFF510-3282-4C4E-8002-1D654AB6DB1B}" type="datetimeFigureOut">
              <a:rPr lang="en-US" smtClean="0"/>
              <a:t>2026/04/20</a:t>
            </a:fld>
            <a:endParaRPr lang="en-US"/>
          </a:p>
        </p:txBody>
      </p:sp>
      <p:sp>
        <p:nvSpPr>
          <p:cNvPr id="5" name="Footer Placeholder 4">
            <a:extLst>
              <a:ext uri="{FF2B5EF4-FFF2-40B4-BE49-F238E27FC236}">
                <a16:creationId xmlns:a16="http://schemas.microsoft.com/office/drawing/2014/main" id="{A7C196A5-A18A-AE4B-E13F-EBE23CDC93C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F6A658B-0890-9D06-A618-D29E72AFCC20}"/>
              </a:ext>
            </a:extLst>
          </p:cNvPr>
          <p:cNvSpPr>
            <a:spLocks noGrp="1"/>
          </p:cNvSpPr>
          <p:nvPr>
            <p:ph type="sldNum" sz="quarter" idx="12"/>
          </p:nvPr>
        </p:nvSpPr>
        <p:spPr/>
        <p:txBody>
          <a:bodyPr/>
          <a:lstStyle/>
          <a:p>
            <a:fld id="{6C3D3106-ADC2-4505-B9B1-54314365A2B8}" type="slidenum">
              <a:rPr lang="en-US" smtClean="0"/>
              <a:t>‹#›</a:t>
            </a:fld>
            <a:endParaRPr lang="en-US"/>
          </a:p>
        </p:txBody>
      </p:sp>
    </p:spTree>
    <p:extLst>
      <p:ext uri="{BB962C8B-B14F-4D97-AF65-F5344CB8AC3E}">
        <p14:creationId xmlns:p14="http://schemas.microsoft.com/office/powerpoint/2010/main" val="8310367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B79C59-1553-0307-5650-CB7C5CFE28F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036810E-C67A-8DD0-B041-90518B23F98A}"/>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6B4FB75-C8A7-3B1D-BC20-7AC2614DECBF}"/>
              </a:ext>
            </a:extLst>
          </p:cNvPr>
          <p:cNvSpPr>
            <a:spLocks noGrp="1"/>
          </p:cNvSpPr>
          <p:nvPr>
            <p:ph type="dt" sz="half" idx="10"/>
          </p:nvPr>
        </p:nvSpPr>
        <p:spPr/>
        <p:txBody>
          <a:bodyPr/>
          <a:lstStyle/>
          <a:p>
            <a:fld id="{73DFF510-3282-4C4E-8002-1D654AB6DB1B}" type="datetimeFigureOut">
              <a:rPr lang="en-US" smtClean="0"/>
              <a:t>2026/04/20</a:t>
            </a:fld>
            <a:endParaRPr lang="en-US"/>
          </a:p>
        </p:txBody>
      </p:sp>
      <p:sp>
        <p:nvSpPr>
          <p:cNvPr id="5" name="Footer Placeholder 4">
            <a:extLst>
              <a:ext uri="{FF2B5EF4-FFF2-40B4-BE49-F238E27FC236}">
                <a16:creationId xmlns:a16="http://schemas.microsoft.com/office/drawing/2014/main" id="{A5FECB37-1B89-9EE9-105B-EB36A36914F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DBCA5AC-85CD-5F82-CF7E-60328FA36D30}"/>
              </a:ext>
            </a:extLst>
          </p:cNvPr>
          <p:cNvSpPr>
            <a:spLocks noGrp="1"/>
          </p:cNvSpPr>
          <p:nvPr>
            <p:ph type="sldNum" sz="quarter" idx="12"/>
          </p:nvPr>
        </p:nvSpPr>
        <p:spPr/>
        <p:txBody>
          <a:bodyPr/>
          <a:lstStyle/>
          <a:p>
            <a:fld id="{6C3D3106-ADC2-4505-B9B1-54314365A2B8}" type="slidenum">
              <a:rPr lang="en-US" smtClean="0"/>
              <a:t>‹#›</a:t>
            </a:fld>
            <a:endParaRPr lang="en-US"/>
          </a:p>
        </p:txBody>
      </p:sp>
    </p:spTree>
    <p:extLst>
      <p:ext uri="{BB962C8B-B14F-4D97-AF65-F5344CB8AC3E}">
        <p14:creationId xmlns:p14="http://schemas.microsoft.com/office/powerpoint/2010/main" val="24701519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A2F769-9767-88A7-24B8-A1D4320FEF6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92F85C7-46F0-0D8A-252B-0E1273A6CA5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70A1E95-737A-B9C2-0E57-3B1A4C4CAE9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E90F5DB-180B-78C0-B8D2-AF7292461584}"/>
              </a:ext>
            </a:extLst>
          </p:cNvPr>
          <p:cNvSpPr>
            <a:spLocks noGrp="1"/>
          </p:cNvSpPr>
          <p:nvPr>
            <p:ph type="dt" sz="half" idx="10"/>
          </p:nvPr>
        </p:nvSpPr>
        <p:spPr/>
        <p:txBody>
          <a:bodyPr/>
          <a:lstStyle/>
          <a:p>
            <a:fld id="{73DFF510-3282-4C4E-8002-1D654AB6DB1B}" type="datetimeFigureOut">
              <a:rPr lang="en-US" smtClean="0"/>
              <a:t>2026/04/20</a:t>
            </a:fld>
            <a:endParaRPr lang="en-US"/>
          </a:p>
        </p:txBody>
      </p:sp>
      <p:sp>
        <p:nvSpPr>
          <p:cNvPr id="6" name="Footer Placeholder 5">
            <a:extLst>
              <a:ext uri="{FF2B5EF4-FFF2-40B4-BE49-F238E27FC236}">
                <a16:creationId xmlns:a16="http://schemas.microsoft.com/office/drawing/2014/main" id="{B01D2860-5581-272D-47FB-FF40F90258D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886DA74-4A7E-B4C9-2B06-3C6F801E30C7}"/>
              </a:ext>
            </a:extLst>
          </p:cNvPr>
          <p:cNvSpPr>
            <a:spLocks noGrp="1"/>
          </p:cNvSpPr>
          <p:nvPr>
            <p:ph type="sldNum" sz="quarter" idx="12"/>
          </p:nvPr>
        </p:nvSpPr>
        <p:spPr/>
        <p:txBody>
          <a:bodyPr/>
          <a:lstStyle/>
          <a:p>
            <a:fld id="{6C3D3106-ADC2-4505-B9B1-54314365A2B8}" type="slidenum">
              <a:rPr lang="en-US" smtClean="0"/>
              <a:t>‹#›</a:t>
            </a:fld>
            <a:endParaRPr lang="en-US"/>
          </a:p>
        </p:txBody>
      </p:sp>
    </p:spTree>
    <p:extLst>
      <p:ext uri="{BB962C8B-B14F-4D97-AF65-F5344CB8AC3E}">
        <p14:creationId xmlns:p14="http://schemas.microsoft.com/office/powerpoint/2010/main" val="2522725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85BAA0-E23B-657B-E71D-09CE3FA4D14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31B3722-0407-3609-2C63-622061460F4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9B807B4-5ADC-B559-73E1-85F5D5C6746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DF99AB3-AF82-1D71-EC61-5AE8711EDCF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E280610-CDE1-8712-5514-9B54C212950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22ED83F-7952-B0F5-BF92-75C595B40548}"/>
              </a:ext>
            </a:extLst>
          </p:cNvPr>
          <p:cNvSpPr>
            <a:spLocks noGrp="1"/>
          </p:cNvSpPr>
          <p:nvPr>
            <p:ph type="dt" sz="half" idx="10"/>
          </p:nvPr>
        </p:nvSpPr>
        <p:spPr/>
        <p:txBody>
          <a:bodyPr/>
          <a:lstStyle/>
          <a:p>
            <a:fld id="{73DFF510-3282-4C4E-8002-1D654AB6DB1B}" type="datetimeFigureOut">
              <a:rPr lang="en-US" smtClean="0"/>
              <a:t>2026/04/20</a:t>
            </a:fld>
            <a:endParaRPr lang="en-US"/>
          </a:p>
        </p:txBody>
      </p:sp>
      <p:sp>
        <p:nvSpPr>
          <p:cNvPr id="8" name="Footer Placeholder 7">
            <a:extLst>
              <a:ext uri="{FF2B5EF4-FFF2-40B4-BE49-F238E27FC236}">
                <a16:creationId xmlns:a16="http://schemas.microsoft.com/office/drawing/2014/main" id="{91724502-27A3-F9E7-D587-F76CD7C4E3FD}"/>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1ECC31C-769D-0EA0-BA0D-06B37E77DCCE}"/>
              </a:ext>
            </a:extLst>
          </p:cNvPr>
          <p:cNvSpPr>
            <a:spLocks noGrp="1"/>
          </p:cNvSpPr>
          <p:nvPr>
            <p:ph type="sldNum" sz="quarter" idx="12"/>
          </p:nvPr>
        </p:nvSpPr>
        <p:spPr/>
        <p:txBody>
          <a:bodyPr/>
          <a:lstStyle/>
          <a:p>
            <a:fld id="{6C3D3106-ADC2-4505-B9B1-54314365A2B8}" type="slidenum">
              <a:rPr lang="en-US" smtClean="0"/>
              <a:t>‹#›</a:t>
            </a:fld>
            <a:endParaRPr lang="en-US"/>
          </a:p>
        </p:txBody>
      </p:sp>
    </p:spTree>
    <p:extLst>
      <p:ext uri="{BB962C8B-B14F-4D97-AF65-F5344CB8AC3E}">
        <p14:creationId xmlns:p14="http://schemas.microsoft.com/office/powerpoint/2010/main" val="11836443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8885E6-E388-4C8F-206E-8B62A428EDD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5161C19-2C90-4EFE-241B-2EE9DE84D47E}"/>
              </a:ext>
            </a:extLst>
          </p:cNvPr>
          <p:cNvSpPr>
            <a:spLocks noGrp="1"/>
          </p:cNvSpPr>
          <p:nvPr>
            <p:ph type="dt" sz="half" idx="10"/>
          </p:nvPr>
        </p:nvSpPr>
        <p:spPr/>
        <p:txBody>
          <a:bodyPr/>
          <a:lstStyle/>
          <a:p>
            <a:fld id="{73DFF510-3282-4C4E-8002-1D654AB6DB1B}" type="datetimeFigureOut">
              <a:rPr lang="en-US" smtClean="0"/>
              <a:t>2026/04/20</a:t>
            </a:fld>
            <a:endParaRPr lang="en-US"/>
          </a:p>
        </p:txBody>
      </p:sp>
      <p:sp>
        <p:nvSpPr>
          <p:cNvPr id="4" name="Footer Placeholder 3">
            <a:extLst>
              <a:ext uri="{FF2B5EF4-FFF2-40B4-BE49-F238E27FC236}">
                <a16:creationId xmlns:a16="http://schemas.microsoft.com/office/drawing/2014/main" id="{01F42D73-8FAB-DD01-C6C2-8CA9F011EA5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FE77C36-6227-3033-D07D-2620D5397C80}"/>
              </a:ext>
            </a:extLst>
          </p:cNvPr>
          <p:cNvSpPr>
            <a:spLocks noGrp="1"/>
          </p:cNvSpPr>
          <p:nvPr>
            <p:ph type="sldNum" sz="quarter" idx="12"/>
          </p:nvPr>
        </p:nvSpPr>
        <p:spPr/>
        <p:txBody>
          <a:bodyPr/>
          <a:lstStyle/>
          <a:p>
            <a:fld id="{6C3D3106-ADC2-4505-B9B1-54314365A2B8}" type="slidenum">
              <a:rPr lang="en-US" smtClean="0"/>
              <a:t>‹#›</a:t>
            </a:fld>
            <a:endParaRPr lang="en-US"/>
          </a:p>
        </p:txBody>
      </p:sp>
    </p:spTree>
    <p:extLst>
      <p:ext uri="{BB962C8B-B14F-4D97-AF65-F5344CB8AC3E}">
        <p14:creationId xmlns:p14="http://schemas.microsoft.com/office/powerpoint/2010/main" val="27485204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9A6378E-4BBD-57F0-041D-58826183931A}"/>
              </a:ext>
            </a:extLst>
          </p:cNvPr>
          <p:cNvSpPr>
            <a:spLocks noGrp="1"/>
          </p:cNvSpPr>
          <p:nvPr>
            <p:ph type="dt" sz="half" idx="10"/>
          </p:nvPr>
        </p:nvSpPr>
        <p:spPr/>
        <p:txBody>
          <a:bodyPr/>
          <a:lstStyle/>
          <a:p>
            <a:fld id="{73DFF510-3282-4C4E-8002-1D654AB6DB1B}" type="datetimeFigureOut">
              <a:rPr lang="en-US" smtClean="0"/>
              <a:t>2026/04/20</a:t>
            </a:fld>
            <a:endParaRPr lang="en-US"/>
          </a:p>
        </p:txBody>
      </p:sp>
      <p:sp>
        <p:nvSpPr>
          <p:cNvPr id="3" name="Footer Placeholder 2">
            <a:extLst>
              <a:ext uri="{FF2B5EF4-FFF2-40B4-BE49-F238E27FC236}">
                <a16:creationId xmlns:a16="http://schemas.microsoft.com/office/drawing/2014/main" id="{DE6DF5CD-4A2D-A110-B7BC-D2113882D4F9}"/>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580509D-6A07-DC7A-D8CD-A95AA0B49B6D}"/>
              </a:ext>
            </a:extLst>
          </p:cNvPr>
          <p:cNvSpPr>
            <a:spLocks noGrp="1"/>
          </p:cNvSpPr>
          <p:nvPr>
            <p:ph type="sldNum" sz="quarter" idx="12"/>
          </p:nvPr>
        </p:nvSpPr>
        <p:spPr/>
        <p:txBody>
          <a:bodyPr/>
          <a:lstStyle/>
          <a:p>
            <a:fld id="{6C3D3106-ADC2-4505-B9B1-54314365A2B8}" type="slidenum">
              <a:rPr lang="en-US" smtClean="0"/>
              <a:t>‹#›</a:t>
            </a:fld>
            <a:endParaRPr lang="en-US"/>
          </a:p>
        </p:txBody>
      </p:sp>
    </p:spTree>
    <p:extLst>
      <p:ext uri="{BB962C8B-B14F-4D97-AF65-F5344CB8AC3E}">
        <p14:creationId xmlns:p14="http://schemas.microsoft.com/office/powerpoint/2010/main" val="14693765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205411-6DBA-70C9-BF33-6C3CA9E8593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3E642FD-2741-25C4-6D30-F52B4AE2902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F9721C1-A96C-0483-65EF-44296688892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6561A48-8228-B891-9DA3-3E2A599B8D9E}"/>
              </a:ext>
            </a:extLst>
          </p:cNvPr>
          <p:cNvSpPr>
            <a:spLocks noGrp="1"/>
          </p:cNvSpPr>
          <p:nvPr>
            <p:ph type="dt" sz="half" idx="10"/>
          </p:nvPr>
        </p:nvSpPr>
        <p:spPr/>
        <p:txBody>
          <a:bodyPr/>
          <a:lstStyle/>
          <a:p>
            <a:fld id="{73DFF510-3282-4C4E-8002-1D654AB6DB1B}" type="datetimeFigureOut">
              <a:rPr lang="en-US" smtClean="0"/>
              <a:t>2026/04/20</a:t>
            </a:fld>
            <a:endParaRPr lang="en-US"/>
          </a:p>
        </p:txBody>
      </p:sp>
      <p:sp>
        <p:nvSpPr>
          <p:cNvPr id="6" name="Footer Placeholder 5">
            <a:extLst>
              <a:ext uri="{FF2B5EF4-FFF2-40B4-BE49-F238E27FC236}">
                <a16:creationId xmlns:a16="http://schemas.microsoft.com/office/drawing/2014/main" id="{E6DC3DCA-7325-2D8C-841D-BC9A052EBFD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41DFED3-CE84-BD23-C1AA-564FD7E4A8E5}"/>
              </a:ext>
            </a:extLst>
          </p:cNvPr>
          <p:cNvSpPr>
            <a:spLocks noGrp="1"/>
          </p:cNvSpPr>
          <p:nvPr>
            <p:ph type="sldNum" sz="quarter" idx="12"/>
          </p:nvPr>
        </p:nvSpPr>
        <p:spPr/>
        <p:txBody>
          <a:bodyPr/>
          <a:lstStyle/>
          <a:p>
            <a:fld id="{6C3D3106-ADC2-4505-B9B1-54314365A2B8}" type="slidenum">
              <a:rPr lang="en-US" smtClean="0"/>
              <a:t>‹#›</a:t>
            </a:fld>
            <a:endParaRPr lang="en-US"/>
          </a:p>
        </p:txBody>
      </p:sp>
    </p:spTree>
    <p:extLst>
      <p:ext uri="{BB962C8B-B14F-4D97-AF65-F5344CB8AC3E}">
        <p14:creationId xmlns:p14="http://schemas.microsoft.com/office/powerpoint/2010/main" val="36709664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AF7CFE-ACA9-FC21-B42C-B3692667498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51824ED-9B90-15A4-BEA7-BE6A06EB38A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4F5F800B-086F-8F63-23B6-26B2CA65541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EB6DE2F-248F-56CC-2267-F4795626C627}"/>
              </a:ext>
            </a:extLst>
          </p:cNvPr>
          <p:cNvSpPr>
            <a:spLocks noGrp="1"/>
          </p:cNvSpPr>
          <p:nvPr>
            <p:ph type="dt" sz="half" idx="10"/>
          </p:nvPr>
        </p:nvSpPr>
        <p:spPr/>
        <p:txBody>
          <a:bodyPr/>
          <a:lstStyle/>
          <a:p>
            <a:fld id="{73DFF510-3282-4C4E-8002-1D654AB6DB1B}" type="datetimeFigureOut">
              <a:rPr lang="en-US" smtClean="0"/>
              <a:t>2026/04/20</a:t>
            </a:fld>
            <a:endParaRPr lang="en-US"/>
          </a:p>
        </p:txBody>
      </p:sp>
      <p:sp>
        <p:nvSpPr>
          <p:cNvPr id="6" name="Footer Placeholder 5">
            <a:extLst>
              <a:ext uri="{FF2B5EF4-FFF2-40B4-BE49-F238E27FC236}">
                <a16:creationId xmlns:a16="http://schemas.microsoft.com/office/drawing/2014/main" id="{4A57D4AF-69AC-0AE3-61F7-765A7FEE8EE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60C153F-423C-AB54-0DB1-C24004B97D7D}"/>
              </a:ext>
            </a:extLst>
          </p:cNvPr>
          <p:cNvSpPr>
            <a:spLocks noGrp="1"/>
          </p:cNvSpPr>
          <p:nvPr>
            <p:ph type="sldNum" sz="quarter" idx="12"/>
          </p:nvPr>
        </p:nvSpPr>
        <p:spPr/>
        <p:txBody>
          <a:bodyPr/>
          <a:lstStyle/>
          <a:p>
            <a:fld id="{6C3D3106-ADC2-4505-B9B1-54314365A2B8}" type="slidenum">
              <a:rPr lang="en-US" smtClean="0"/>
              <a:t>‹#›</a:t>
            </a:fld>
            <a:endParaRPr lang="en-US"/>
          </a:p>
        </p:txBody>
      </p:sp>
    </p:spTree>
    <p:extLst>
      <p:ext uri="{BB962C8B-B14F-4D97-AF65-F5344CB8AC3E}">
        <p14:creationId xmlns:p14="http://schemas.microsoft.com/office/powerpoint/2010/main" val="21498792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726A3FE-905F-70A7-7B13-4D385453B2F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B0D342C-64E1-D804-3106-B5C98E3FCF8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A5DEA44-7FA0-5897-0614-658EFD54F15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73DFF510-3282-4C4E-8002-1D654AB6DB1B}" type="datetimeFigureOut">
              <a:rPr lang="en-US" smtClean="0"/>
              <a:t>2026/04/20</a:t>
            </a:fld>
            <a:endParaRPr lang="en-US"/>
          </a:p>
        </p:txBody>
      </p:sp>
      <p:sp>
        <p:nvSpPr>
          <p:cNvPr id="5" name="Footer Placeholder 4">
            <a:extLst>
              <a:ext uri="{FF2B5EF4-FFF2-40B4-BE49-F238E27FC236}">
                <a16:creationId xmlns:a16="http://schemas.microsoft.com/office/drawing/2014/main" id="{1FED0B96-0A7E-F729-45A6-18E4CEBD3F2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2A84D237-B050-ED6D-A0D1-26F2BEB49F5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6C3D3106-ADC2-4505-B9B1-54314365A2B8}" type="slidenum">
              <a:rPr lang="en-US" smtClean="0"/>
              <a:t>‹#›</a:t>
            </a:fld>
            <a:endParaRPr lang="en-US"/>
          </a:p>
        </p:txBody>
      </p:sp>
    </p:spTree>
    <p:extLst>
      <p:ext uri="{BB962C8B-B14F-4D97-AF65-F5344CB8AC3E}">
        <p14:creationId xmlns:p14="http://schemas.microsoft.com/office/powerpoint/2010/main" val="389190610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8.xml"/><Relationship Id="rId1" Type="http://schemas.openxmlformats.org/officeDocument/2006/relationships/slideLayout" Target="../slideLayouts/slideLayout9.xml"/><Relationship Id="rId5" Type="http://schemas.openxmlformats.org/officeDocument/2006/relationships/hyperlink" Target="https://www.veterans.gc.ca/en/remembrance/memorials/canada/bay-roberts-cenotaph" TargetMode="External"/><Relationship Id="rId4" Type="http://schemas.openxmlformats.org/officeDocument/2006/relationships/image" Target="../media/image9.jpeg"/></Relationships>
</file>

<file path=ppt/slides/_rels/slide1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9.xml"/><Relationship Id="rId1" Type="http://schemas.openxmlformats.org/officeDocument/2006/relationships/slideLayout" Target="../slideLayouts/slideLayout9.xml"/><Relationship Id="rId4" Type="http://schemas.openxmlformats.org/officeDocument/2006/relationships/hyperlink" Target="https://veterans.gc.ca/en/remembrance/memorials/canada/great-war-book-remembrance"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0.xml"/><Relationship Id="rId1" Type="http://schemas.openxmlformats.org/officeDocument/2006/relationships/slideLayout" Target="../slideLayouts/slideLayout9.xml"/><Relationship Id="rId5" Type="http://schemas.openxmlformats.org/officeDocument/2006/relationships/hyperlink" Target="https://www.veterans.gc.ca/en/remembrance/memorials/canada/corporal-karine-blais-monument" TargetMode="External"/><Relationship Id="rId4" Type="http://schemas.openxmlformats.org/officeDocument/2006/relationships/hyperlink" Target="https://www.veterans.gc.ca/en/remembrance/memorials/canadian-virtual-war-memorial/684687"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1.xml"/><Relationship Id="rId1" Type="http://schemas.openxmlformats.org/officeDocument/2006/relationships/slideLayout" Target="../slideLayouts/slideLayout9.xml"/><Relationship Id="rId5" Type="http://schemas.openxmlformats.org/officeDocument/2006/relationships/hyperlink" Target="https://www.veterans.gc.ca/en/remembrance/memorials/canadian-virtual-war-memorial/568246" TargetMode="External"/><Relationship Id="rId4" Type="http://schemas.openxmlformats.org/officeDocument/2006/relationships/hyperlink" Target="https://www.veterans.gc.ca/en/remembrance/memorials/canada/percival-molson-stadium" TargetMode="External"/></Relationships>
</file>

<file path=ppt/slides/_rels/slide14.xml.rels><?xml version="1.0" encoding="UTF-8" standalone="yes"?>
<Relationships xmlns="http://schemas.openxmlformats.org/package/2006/relationships"><Relationship Id="rId8" Type="http://schemas.openxmlformats.org/officeDocument/2006/relationships/hyperlink" Target="https://veterans.gc.ca/en/remembrance/memorials/canada/welcome-zion-congregational-church-memorial-window" TargetMode="External"/><Relationship Id="rId3" Type="http://schemas.openxmlformats.org/officeDocument/2006/relationships/hyperlink" Target="https://www.veterans.gc.ca/en/remembrance/memorials/canadian-virtual-war-memorial/570654" TargetMode="External"/><Relationship Id="rId7" Type="http://schemas.openxmlformats.org/officeDocument/2006/relationships/image" Target="../media/image13.jpeg"/><Relationship Id="rId2" Type="http://schemas.openxmlformats.org/officeDocument/2006/relationships/notesSlide" Target="../notesSlides/notesSlide12.xml"/><Relationship Id="rId1" Type="http://schemas.openxmlformats.org/officeDocument/2006/relationships/slideLayout" Target="../slideLayouts/slideLayout9.xml"/><Relationship Id="rId6" Type="http://schemas.openxmlformats.org/officeDocument/2006/relationships/hyperlink" Target="https://www.veterans.gc.ca/en/remembrance/memorials/canadian-virtual-war-memorial/601761" TargetMode="External"/><Relationship Id="rId5" Type="http://schemas.openxmlformats.org/officeDocument/2006/relationships/hyperlink" Target="https://www.veterans.gc.ca/en/remembrance/memorials/canadian-virtual-war-memorial/610043" TargetMode="External"/><Relationship Id="rId4" Type="http://schemas.openxmlformats.org/officeDocument/2006/relationships/hyperlink" Target="https://www.veterans.gc.ca/en/remembrance/memorials/canadian-virtual-war-memorial/596541" TargetMode="External"/><Relationship Id="rId9" Type="http://schemas.openxmlformats.org/officeDocument/2006/relationships/hyperlink" Target="https://www.warmuseum.ca/remembrance-day-resources/stained-glass-window"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3.xml"/><Relationship Id="rId1" Type="http://schemas.openxmlformats.org/officeDocument/2006/relationships/slideLayout" Target="../slideLayouts/slideLayout9.xml"/><Relationship Id="rId4" Type="http://schemas.openxmlformats.org/officeDocument/2006/relationships/hyperlink" Target="https://thecanadianencyclopedia.ca/en/article/memorial-cup"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4.xml"/><Relationship Id="rId1" Type="http://schemas.openxmlformats.org/officeDocument/2006/relationships/slideLayout" Target="../slideLayouts/slideLayout9.xml"/><Relationship Id="rId5" Type="http://schemas.openxmlformats.org/officeDocument/2006/relationships/hyperlink" Target="https://www.warmuseum.ca/collections/artifact/1369275" TargetMode="External"/><Relationship Id="rId4" Type="http://schemas.openxmlformats.org/officeDocument/2006/relationships/hyperlink" Target="https://www.veterans.gc.ca/en/remembrance/memorials/canada/t-eaton-company-memorial-plaques-0"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5.xml"/><Relationship Id="rId1" Type="http://schemas.openxmlformats.org/officeDocument/2006/relationships/slideLayout" Target="../slideLayouts/slideLayout9.xml"/><Relationship Id="rId4" Type="http://schemas.openxmlformats.org/officeDocument/2006/relationships/hyperlink" Target="https://www.veterans.gc.ca/en/remembrance/memorials/canada/avenue-elms"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6.xml"/><Relationship Id="rId1" Type="http://schemas.openxmlformats.org/officeDocument/2006/relationships/slideLayout" Target="../slideLayouts/slideLayout9.xml"/><Relationship Id="rId4" Type="http://schemas.openxmlformats.org/officeDocument/2006/relationships/hyperlink" Target="https://veterans.gc.ca/en/node/158590"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7.xml"/><Relationship Id="rId1" Type="http://schemas.openxmlformats.org/officeDocument/2006/relationships/slideLayout" Target="../slideLayouts/slideLayout9.xml"/><Relationship Id="rId4" Type="http://schemas.openxmlformats.org/officeDocument/2006/relationships/hyperlink" Target="https://www.veterans.gc.ca/en/remembrance/memorials/canada/peacekeepers-park"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8.xml"/><Relationship Id="rId1" Type="http://schemas.openxmlformats.org/officeDocument/2006/relationships/slideLayout" Target="../slideLayouts/slideLayout9.xml"/><Relationship Id="rId4" Type="http://schemas.openxmlformats.org/officeDocument/2006/relationships/hyperlink" Target="https://www.veterans.gc.ca/en/remembrance/memorials/canada/first-world-war-roll-honour"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9.xml"/><Relationship Id="rId1" Type="http://schemas.openxmlformats.org/officeDocument/2006/relationships/slideLayout" Target="../slideLayouts/slideLayout9.xml"/><Relationship Id="rId4" Type="http://schemas.openxmlformats.org/officeDocument/2006/relationships/hyperlink" Target="https://www.veterans.gc.ca/en/remembrance/memorials/canada/mayo-memorial"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hyperlink" Target="https://www.veterans.gc.ca/en/remembrance/memorials/canada" TargetMode="Externa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02FD35-2DD0-07D2-AE42-A71B9DB07013}"/>
              </a:ext>
            </a:extLst>
          </p:cNvPr>
          <p:cNvSpPr>
            <a:spLocks noGrp="1"/>
          </p:cNvSpPr>
          <p:nvPr>
            <p:ph type="ctrTitle"/>
          </p:nvPr>
        </p:nvSpPr>
        <p:spPr>
          <a:xfrm>
            <a:off x="1665514" y="2505911"/>
            <a:ext cx="9144000" cy="2387600"/>
          </a:xfrm>
        </p:spPr>
        <p:txBody>
          <a:bodyPr/>
          <a:lstStyle/>
          <a:p>
            <a:r>
              <a:rPr lang="en-US" dirty="0"/>
              <a:t>What is a war memorial?</a:t>
            </a:r>
            <a:endParaRPr lang="en-US" dirty="0">
              <a:solidFill>
                <a:schemeClr val="bg2">
                  <a:lumMod val="50000"/>
                </a:schemeClr>
              </a:solidFill>
            </a:endParaRPr>
          </a:p>
        </p:txBody>
      </p:sp>
    </p:spTree>
    <p:extLst>
      <p:ext uri="{BB962C8B-B14F-4D97-AF65-F5344CB8AC3E}">
        <p14:creationId xmlns:p14="http://schemas.microsoft.com/office/powerpoint/2010/main" val="31355369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4D68A1-4556-9F8F-971A-B53F2CFEBA1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020AF80-0C32-267A-33FA-510785F4BD0C}"/>
              </a:ext>
            </a:extLst>
          </p:cNvPr>
          <p:cNvSpPr>
            <a:spLocks noGrp="1"/>
          </p:cNvSpPr>
          <p:nvPr>
            <p:ph type="title"/>
          </p:nvPr>
        </p:nvSpPr>
        <p:spPr>
          <a:xfrm>
            <a:off x="839788" y="355600"/>
            <a:ext cx="10608500" cy="533400"/>
          </a:xfrm>
        </p:spPr>
        <p:txBody>
          <a:bodyPr>
            <a:normAutofit fontScale="90000"/>
          </a:bodyPr>
          <a:lstStyle/>
          <a:p>
            <a:r>
              <a:rPr lang="en-US"/>
              <a:t>Bay Roberts Cenotaph</a:t>
            </a:r>
            <a:br>
              <a:rPr lang="en-US"/>
            </a:br>
            <a:r>
              <a:rPr lang="en-US" sz="2200">
                <a:latin typeface="Calibri"/>
                <a:ea typeface="Calibri"/>
                <a:cs typeface="Calibri"/>
              </a:rPr>
              <a:t>Bay Roberts, Newfoundland</a:t>
            </a:r>
            <a:endParaRPr lang="en-US"/>
          </a:p>
        </p:txBody>
      </p:sp>
      <p:sp>
        <p:nvSpPr>
          <p:cNvPr id="4" name="Text Placeholder 3">
            <a:extLst>
              <a:ext uri="{FF2B5EF4-FFF2-40B4-BE49-F238E27FC236}">
                <a16:creationId xmlns:a16="http://schemas.microsoft.com/office/drawing/2014/main" id="{323D40F7-9AF6-241E-D615-68E67B6307F5}"/>
              </a:ext>
            </a:extLst>
          </p:cNvPr>
          <p:cNvSpPr>
            <a:spLocks noGrp="1"/>
          </p:cNvSpPr>
          <p:nvPr>
            <p:ph type="body" sz="half" idx="2"/>
          </p:nvPr>
        </p:nvSpPr>
        <p:spPr>
          <a:xfrm>
            <a:off x="839787" y="1092200"/>
            <a:ext cx="5382337" cy="4776788"/>
          </a:xfrm>
        </p:spPr>
        <p:txBody>
          <a:bodyPr vert="horz" lIns="91440" tIns="45720" rIns="91440" bIns="45720" rtlCol="0" anchor="t">
            <a:normAutofit/>
          </a:bodyPr>
          <a:lstStyle/>
          <a:p>
            <a:pPr>
              <a:lnSpc>
                <a:spcPct val="100000"/>
              </a:lnSpc>
              <a:spcBef>
                <a:spcPts val="0"/>
              </a:spcBef>
              <a:spcAft>
                <a:spcPts val="1200"/>
              </a:spcAft>
            </a:pPr>
            <a:r>
              <a:rPr lang="en-US" sz="2400" b="1">
                <a:latin typeface="Calibri"/>
                <a:ea typeface="Calibri"/>
                <a:cs typeface="Calibri"/>
              </a:rPr>
              <a:t>Honours local men who died in service during the First and Second World Wars.</a:t>
            </a:r>
            <a:r>
              <a:rPr lang="en-US" sz="2400">
                <a:latin typeface="Calibri"/>
                <a:ea typeface="Calibri"/>
                <a:cs typeface="Calibri"/>
              </a:rPr>
              <a:t>​​</a:t>
            </a:r>
            <a:br>
              <a:rPr lang="en-US" sz="2400">
                <a:latin typeface="Calibri"/>
                <a:ea typeface="Calibri"/>
                <a:cs typeface="Calibri"/>
              </a:rPr>
            </a:br>
            <a:endParaRPr lang="en-US" sz="2400">
              <a:latin typeface="Calibri"/>
              <a:ea typeface="Calibri"/>
              <a:cs typeface="Calibri"/>
            </a:endParaRPr>
          </a:p>
          <a:p>
            <a:pPr algn="ctr">
              <a:lnSpc>
                <a:spcPct val="100000"/>
              </a:lnSpc>
              <a:spcBef>
                <a:spcPts val="0"/>
              </a:spcBef>
              <a:spcAft>
                <a:spcPts val="1200"/>
              </a:spcAft>
            </a:pPr>
            <a:r>
              <a:rPr lang="en-US" sz="2400" b="1">
                <a:solidFill>
                  <a:schemeClr val="accent1"/>
                </a:solidFill>
                <a:latin typeface="Calibri"/>
                <a:ea typeface="Calibri"/>
                <a:cs typeface="Calibri"/>
              </a:rPr>
              <a:t>ERECTED IN THE MEMORY OF THE MEN WHO LAID DOWN THEIR LIVES IN THE GREAT WARS </a:t>
            </a:r>
          </a:p>
          <a:p>
            <a:pPr algn="ctr">
              <a:lnSpc>
                <a:spcPct val="100000"/>
              </a:lnSpc>
              <a:spcBef>
                <a:spcPts val="0"/>
              </a:spcBef>
              <a:spcAft>
                <a:spcPts val="1200"/>
              </a:spcAft>
            </a:pPr>
            <a:r>
              <a:rPr lang="en-US" sz="2400" b="1">
                <a:solidFill>
                  <a:schemeClr val="accent1"/>
                </a:solidFill>
                <a:latin typeface="Calibri"/>
                <a:ea typeface="Calibri"/>
                <a:cs typeface="Calibri"/>
              </a:rPr>
              <a:t>1914-1918</a:t>
            </a:r>
          </a:p>
          <a:p>
            <a:pPr algn="ctr">
              <a:lnSpc>
                <a:spcPct val="100000"/>
              </a:lnSpc>
              <a:spcBef>
                <a:spcPts val="0"/>
              </a:spcBef>
              <a:spcAft>
                <a:spcPts val="1200"/>
              </a:spcAft>
            </a:pPr>
            <a:r>
              <a:rPr lang="en-US" sz="2400" b="1">
                <a:solidFill>
                  <a:schemeClr val="accent1"/>
                </a:solidFill>
                <a:latin typeface="Calibri"/>
                <a:ea typeface="Calibri"/>
                <a:cs typeface="Calibri"/>
              </a:rPr>
              <a:t>1939-1945​   </a:t>
            </a:r>
          </a:p>
          <a:p>
            <a:pPr algn="ctr">
              <a:lnSpc>
                <a:spcPct val="100000"/>
              </a:lnSpc>
              <a:spcBef>
                <a:spcPts val="0"/>
              </a:spcBef>
              <a:spcAft>
                <a:spcPts val="1200"/>
              </a:spcAft>
            </a:pPr>
            <a:r>
              <a:rPr lang="en-US" sz="2400" b="1">
                <a:solidFill>
                  <a:schemeClr val="accent1"/>
                </a:solidFill>
                <a:latin typeface="Calibri"/>
                <a:ea typeface="Calibri"/>
                <a:cs typeface="Calibri"/>
              </a:rPr>
              <a:t>"LEST WE FORGET"​​</a:t>
            </a:r>
          </a:p>
        </p:txBody>
      </p:sp>
      <p:pic>
        <p:nvPicPr>
          <p:cNvPr id="18436" name="Picture 4" descr="A black and white photograph taken in Bay Roberts, Newfoundland and Labrador. It is a close-up of the names of those who lost their lives the First and Second World War engraved on it.">
            <a:extLst>
              <a:ext uri="{FF2B5EF4-FFF2-40B4-BE49-F238E27FC236}">
                <a16:creationId xmlns:a16="http://schemas.microsoft.com/office/drawing/2014/main" id="{95282280-3EB7-264D-2DD6-77C44A21DE3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96214" y="1391779"/>
            <a:ext cx="2655723" cy="3738530"/>
          </a:xfrm>
          <a:prstGeom prst="rect">
            <a:avLst/>
          </a:prstGeom>
          <a:noFill/>
          <a:extLst>
            <a:ext uri="{909E8E84-426E-40DD-AFC4-6F175D3DCCD1}">
              <a14:hiddenFill xmlns:a14="http://schemas.microsoft.com/office/drawing/2010/main">
                <a:solidFill>
                  <a:srgbClr val="FFFFFF"/>
                </a:solidFill>
              </a14:hiddenFill>
            </a:ext>
          </a:extLst>
        </p:spPr>
      </p:pic>
      <p:pic>
        <p:nvPicPr>
          <p:cNvPr id="18437" name="Picture 5" descr="A photograph of the Bay Roberts memorial. It is a statue of a soldier on top of a square stone base with an inscription on it.&#10;">
            <a:extLst>
              <a:ext uri="{FF2B5EF4-FFF2-40B4-BE49-F238E27FC236}">
                <a16:creationId xmlns:a16="http://schemas.microsoft.com/office/drawing/2014/main" id="{D7E7ED08-9DD7-C08E-AA89-BC83B6C16FF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391814" y="1391779"/>
            <a:ext cx="2655723" cy="373853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188111AB-81F9-1D8B-3AE8-7A516A528E1C}"/>
              </a:ext>
            </a:extLst>
          </p:cNvPr>
          <p:cNvSpPr txBox="1"/>
          <p:nvPr/>
        </p:nvSpPr>
        <p:spPr>
          <a:xfrm>
            <a:off x="751490" y="5532659"/>
            <a:ext cx="3847942" cy="46628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90000"/>
              </a:lnSpc>
              <a:spcBef>
                <a:spcPts val="1000"/>
              </a:spcBef>
            </a:pPr>
            <a:r>
              <a:rPr lang="en-US" sz="1400" b="1">
                <a:latin typeface="Calibri"/>
                <a:ea typeface="Calibri"/>
                <a:cs typeface="Calibri"/>
              </a:rPr>
              <a:t>More information:</a:t>
            </a:r>
            <a:endParaRPr lang="en-US" sz="1400">
              <a:latin typeface="Calibri"/>
              <a:ea typeface="Calibri"/>
              <a:cs typeface="Calibri"/>
            </a:endParaRPr>
          </a:p>
          <a:p>
            <a:pPr marL="285750" indent="-285750">
              <a:lnSpc>
                <a:spcPct val="90000"/>
              </a:lnSpc>
              <a:buFont typeface="Arial,Sans-Serif"/>
              <a:buChar char="•"/>
            </a:pPr>
            <a:r>
              <a:rPr lang="en-US" sz="1300">
                <a:latin typeface="Calibri"/>
                <a:ea typeface="Calibri"/>
                <a:cs typeface="Calibri"/>
                <a:hlinkClick r:id="rId5"/>
              </a:rPr>
              <a:t>Bay Roberts Cenotaph </a:t>
            </a:r>
            <a:r>
              <a:rPr lang="en-US" sz="1200">
                <a:latin typeface="Calibri"/>
                <a:ea typeface="Calibri"/>
                <a:cs typeface="Calibri"/>
              </a:rPr>
              <a:t>(Veterans Affairs Canada) </a:t>
            </a:r>
          </a:p>
        </p:txBody>
      </p:sp>
      <p:sp>
        <p:nvSpPr>
          <p:cNvPr id="8" name="TextBox 7">
            <a:extLst>
              <a:ext uri="{FF2B5EF4-FFF2-40B4-BE49-F238E27FC236}">
                <a16:creationId xmlns:a16="http://schemas.microsoft.com/office/drawing/2014/main" id="{A22A7ED0-10B2-B085-7C47-8D865985C708}"/>
              </a:ext>
            </a:extLst>
          </p:cNvPr>
          <p:cNvSpPr txBox="1"/>
          <p:nvPr/>
        </p:nvSpPr>
        <p:spPr>
          <a:xfrm>
            <a:off x="5577490" y="5175570"/>
            <a:ext cx="6096000" cy="307777"/>
          </a:xfrm>
          <a:prstGeom prst="rect">
            <a:avLst/>
          </a:prstGeom>
          <a:noFill/>
        </p:spPr>
        <p:txBody>
          <a:bodyPr wrap="square">
            <a:spAutoFit/>
          </a:bodyPr>
          <a:lstStyle/>
          <a:p>
            <a:pPr algn="r"/>
            <a:r>
              <a:rPr lang="en-US" sz="1400"/>
              <a:t>Image: </a:t>
            </a:r>
            <a:r>
              <a:rPr lang="en-US" sz="1400">
                <a:hlinkClick r:id="rId5"/>
              </a:rPr>
              <a:t>Bay Roberts Cenotaph </a:t>
            </a:r>
            <a:r>
              <a:rPr lang="en-US" sz="1400"/>
              <a:t>(Veterans Affairs Canada</a:t>
            </a:r>
          </a:p>
        </p:txBody>
      </p:sp>
    </p:spTree>
    <p:extLst>
      <p:ext uri="{BB962C8B-B14F-4D97-AF65-F5344CB8AC3E}">
        <p14:creationId xmlns:p14="http://schemas.microsoft.com/office/powerpoint/2010/main" val="27031977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A18C4C-8215-92BD-916A-8A5FE5C7B6D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20E5591-100C-FD4C-FCDC-8785F23B3CD5}"/>
              </a:ext>
            </a:extLst>
          </p:cNvPr>
          <p:cNvSpPr>
            <a:spLocks noGrp="1"/>
          </p:cNvSpPr>
          <p:nvPr>
            <p:ph type="title"/>
          </p:nvPr>
        </p:nvSpPr>
        <p:spPr>
          <a:xfrm>
            <a:off x="839788" y="355600"/>
            <a:ext cx="10608500" cy="533400"/>
          </a:xfrm>
        </p:spPr>
        <p:txBody>
          <a:bodyPr>
            <a:normAutofit fontScale="90000"/>
          </a:bodyPr>
          <a:lstStyle/>
          <a:p>
            <a:r>
              <a:rPr lang="en-US"/>
              <a:t>Great War Book of Remembrance</a:t>
            </a:r>
            <a:br>
              <a:rPr lang="en-US"/>
            </a:br>
            <a:r>
              <a:rPr lang="en-US" sz="2200"/>
              <a:t>Halifax, Nova Scotia</a:t>
            </a:r>
            <a:endParaRPr lang="en-US"/>
          </a:p>
        </p:txBody>
      </p:sp>
      <p:sp>
        <p:nvSpPr>
          <p:cNvPr id="4" name="Text Placeholder 3">
            <a:extLst>
              <a:ext uri="{FF2B5EF4-FFF2-40B4-BE49-F238E27FC236}">
                <a16:creationId xmlns:a16="http://schemas.microsoft.com/office/drawing/2014/main" id="{CB23A50F-4DF5-08D4-4643-866CB6685514}"/>
              </a:ext>
            </a:extLst>
          </p:cNvPr>
          <p:cNvSpPr>
            <a:spLocks noGrp="1"/>
          </p:cNvSpPr>
          <p:nvPr>
            <p:ph type="body" sz="half" idx="2"/>
          </p:nvPr>
        </p:nvSpPr>
        <p:spPr>
          <a:xfrm>
            <a:off x="839787" y="1092200"/>
            <a:ext cx="6328268" cy="4776788"/>
          </a:xfrm>
        </p:spPr>
        <p:txBody>
          <a:bodyPr vert="horz" lIns="91440" tIns="45720" rIns="91440" bIns="45720" rtlCol="0" anchor="t">
            <a:normAutofit/>
          </a:bodyPr>
          <a:lstStyle/>
          <a:p>
            <a:pPr>
              <a:lnSpc>
                <a:spcPct val="100000"/>
              </a:lnSpc>
              <a:spcBef>
                <a:spcPts val="0"/>
              </a:spcBef>
              <a:spcAft>
                <a:spcPts val="1200"/>
              </a:spcAft>
            </a:pPr>
            <a:r>
              <a:rPr lang="en-US" sz="2200" b="1">
                <a:latin typeface="Calibri"/>
                <a:ea typeface="Calibri"/>
                <a:cs typeface="Calibri"/>
              </a:rPr>
              <a:t>Honours men and women from Halifax County who died in service during the First World War.</a:t>
            </a:r>
          </a:p>
          <a:p>
            <a:pPr marL="342900" indent="-342900">
              <a:lnSpc>
                <a:spcPct val="100000"/>
              </a:lnSpc>
              <a:spcBef>
                <a:spcPts val="0"/>
              </a:spcBef>
              <a:spcAft>
                <a:spcPts val="1200"/>
              </a:spcAft>
              <a:buFont typeface="Arial" panose="020B0604020202020204" pitchFamily="34" charset="0"/>
              <a:buChar char="•"/>
            </a:pPr>
            <a:r>
              <a:rPr lang="en-US" sz="2000">
                <a:latin typeface="Calibri"/>
                <a:ea typeface="Calibri"/>
                <a:cs typeface="Calibri"/>
              </a:rPr>
              <a:t>Lists the names, date and cause of death for each person.</a:t>
            </a:r>
          </a:p>
          <a:p>
            <a:pPr marL="342900" indent="-342900">
              <a:lnSpc>
                <a:spcPct val="100000"/>
              </a:lnSpc>
              <a:spcBef>
                <a:spcPts val="0"/>
              </a:spcBef>
              <a:spcAft>
                <a:spcPts val="1200"/>
              </a:spcAft>
              <a:buFont typeface="Arial" panose="020B0604020202020204" pitchFamily="34" charset="0"/>
              <a:buChar char="•"/>
            </a:pPr>
            <a:r>
              <a:rPr lang="en-US" sz="2000">
                <a:latin typeface="Calibri"/>
                <a:ea typeface="Calibri"/>
                <a:cs typeface="Calibri"/>
              </a:rPr>
              <a:t>Lettering was created by Nova Scotian book illuminator, Henry Perley Bernasconi.</a:t>
            </a:r>
          </a:p>
          <a:p>
            <a:pPr marL="342900" indent="-342900">
              <a:lnSpc>
                <a:spcPct val="100000"/>
              </a:lnSpc>
              <a:spcBef>
                <a:spcPts val="0"/>
              </a:spcBef>
              <a:spcAft>
                <a:spcPts val="1200"/>
              </a:spcAft>
              <a:buFont typeface="Arial" panose="020B0604020202020204" pitchFamily="34" charset="0"/>
              <a:buChar char="•"/>
            </a:pPr>
            <a:r>
              <a:rPr lang="en-US" sz="2000">
                <a:latin typeface="Calibri"/>
                <a:ea typeface="Calibri"/>
                <a:cs typeface="Calibri"/>
              </a:rPr>
              <a:t>Two other books </a:t>
            </a:r>
            <a:r>
              <a:rPr lang="en-US" sz="2000" err="1">
                <a:latin typeface="Calibri"/>
                <a:ea typeface="Calibri"/>
                <a:cs typeface="Calibri"/>
              </a:rPr>
              <a:t>honour</a:t>
            </a:r>
            <a:r>
              <a:rPr lang="en-US" sz="2000">
                <a:latin typeface="Calibri"/>
                <a:ea typeface="Calibri"/>
                <a:cs typeface="Calibri"/>
              </a:rPr>
              <a:t> locals who died:</a:t>
            </a:r>
          </a:p>
          <a:p>
            <a:pPr marL="800100" lvl="1" indent="-342900">
              <a:lnSpc>
                <a:spcPct val="100000"/>
              </a:lnSpc>
              <a:spcBef>
                <a:spcPts val="0"/>
              </a:spcBef>
              <a:spcAft>
                <a:spcPts val="1200"/>
              </a:spcAft>
              <a:buFont typeface="Arial" panose="020B0604020202020204" pitchFamily="34" charset="0"/>
              <a:buChar char="•"/>
            </a:pPr>
            <a:r>
              <a:rPr lang="en-US" sz="2000">
                <a:latin typeface="Calibri"/>
                <a:ea typeface="Calibri"/>
                <a:cs typeface="Calibri"/>
              </a:rPr>
              <a:t>during the Second World War and Korean War </a:t>
            </a:r>
          </a:p>
          <a:p>
            <a:pPr marL="800100" lvl="1" indent="-342900">
              <a:lnSpc>
                <a:spcPct val="100000"/>
              </a:lnSpc>
              <a:spcBef>
                <a:spcPts val="0"/>
              </a:spcBef>
              <a:spcAft>
                <a:spcPts val="1200"/>
              </a:spcAft>
              <a:buFont typeface="Arial" panose="020B0604020202020204" pitchFamily="34" charset="0"/>
              <a:buChar char="•"/>
            </a:pPr>
            <a:r>
              <a:rPr lang="en-US" sz="2000">
                <a:latin typeface="Calibri"/>
                <a:ea typeface="Calibri"/>
                <a:cs typeface="Calibri"/>
              </a:rPr>
              <a:t>since 1953</a:t>
            </a:r>
          </a:p>
        </p:txBody>
      </p:sp>
      <p:pic>
        <p:nvPicPr>
          <p:cNvPr id="6" name="Picture 5" descr="A black and white photograph of the Great War Book of Remembrance in Halifax, Nova Scotia.">
            <a:extLst>
              <a:ext uri="{FF2B5EF4-FFF2-40B4-BE49-F238E27FC236}">
                <a16:creationId xmlns:a16="http://schemas.microsoft.com/office/drawing/2014/main" id="{EAC57CDA-61C9-A67A-4A24-7E9B1100FC62}"/>
              </a:ext>
            </a:extLst>
          </p:cNvPr>
          <p:cNvPicPr>
            <a:picLocks noChangeAspect="1"/>
          </p:cNvPicPr>
          <p:nvPr/>
        </p:nvPicPr>
        <p:blipFill>
          <a:blip r:embed="rId3">
            <a:extLst>
              <a:ext uri="{28A0092B-C50C-407E-A947-70E740481C1C}">
                <a14:useLocalDpi xmlns:a14="http://schemas.microsoft.com/office/drawing/2010/main" val="0"/>
              </a:ext>
            </a:extLst>
          </a:blip>
          <a:srcRect l="24389" r="17408" b="2"/>
          <a:stretch>
            <a:fillRect/>
          </a:stretch>
        </p:blipFill>
        <p:spPr>
          <a:xfrm>
            <a:off x="7378262" y="889000"/>
            <a:ext cx="4427646" cy="4602286"/>
          </a:xfrm>
          <a:prstGeom prst="rect">
            <a:avLst/>
          </a:prstGeom>
        </p:spPr>
      </p:pic>
      <p:sp>
        <p:nvSpPr>
          <p:cNvPr id="7" name="TextBox 6">
            <a:extLst>
              <a:ext uri="{FF2B5EF4-FFF2-40B4-BE49-F238E27FC236}">
                <a16:creationId xmlns:a16="http://schemas.microsoft.com/office/drawing/2014/main" id="{B62BD99E-DEB0-A318-20D8-FC98DDFED78D}"/>
              </a:ext>
            </a:extLst>
          </p:cNvPr>
          <p:cNvSpPr txBox="1"/>
          <p:nvPr/>
        </p:nvSpPr>
        <p:spPr>
          <a:xfrm>
            <a:off x="751490" y="5532659"/>
            <a:ext cx="4826000" cy="46628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90000"/>
              </a:lnSpc>
              <a:spcBef>
                <a:spcPts val="1000"/>
              </a:spcBef>
            </a:pPr>
            <a:r>
              <a:rPr lang="en-US" sz="1400" b="1">
                <a:latin typeface="Calibri"/>
                <a:ea typeface="Calibri"/>
                <a:cs typeface="Calibri"/>
              </a:rPr>
              <a:t>More information and photos:</a:t>
            </a:r>
            <a:endParaRPr lang="en-US" sz="1400">
              <a:latin typeface="Calibri"/>
              <a:ea typeface="Calibri"/>
              <a:cs typeface="Calibri"/>
            </a:endParaRPr>
          </a:p>
          <a:p>
            <a:pPr marL="285750" indent="-285750">
              <a:lnSpc>
                <a:spcPct val="90000"/>
              </a:lnSpc>
              <a:buFont typeface="Arial,Sans-Serif"/>
              <a:buChar char="•"/>
            </a:pPr>
            <a:r>
              <a:rPr lang="en-US" sz="1300">
                <a:latin typeface="Calibri"/>
                <a:ea typeface="Calibri"/>
                <a:cs typeface="Calibri"/>
                <a:hlinkClick r:id="rId4"/>
              </a:rPr>
              <a:t>Great War Book of Remembrance </a:t>
            </a:r>
            <a:r>
              <a:rPr lang="en-US" sz="1200">
                <a:latin typeface="Calibri"/>
                <a:ea typeface="Calibri"/>
                <a:cs typeface="Calibri"/>
              </a:rPr>
              <a:t>(Veterans Affairs Canada) </a:t>
            </a:r>
          </a:p>
        </p:txBody>
      </p:sp>
      <p:sp>
        <p:nvSpPr>
          <p:cNvPr id="5" name="TextBox 4">
            <a:extLst>
              <a:ext uri="{FF2B5EF4-FFF2-40B4-BE49-F238E27FC236}">
                <a16:creationId xmlns:a16="http://schemas.microsoft.com/office/drawing/2014/main" id="{F9227B57-56EB-0D25-EF9E-68AF1967DBFA}"/>
              </a:ext>
            </a:extLst>
          </p:cNvPr>
          <p:cNvSpPr txBox="1"/>
          <p:nvPr/>
        </p:nvSpPr>
        <p:spPr>
          <a:xfrm>
            <a:off x="9864332" y="5490533"/>
            <a:ext cx="1941576" cy="307777"/>
          </a:xfrm>
          <a:prstGeom prst="rect">
            <a:avLst/>
          </a:prstGeom>
          <a:noFill/>
        </p:spPr>
        <p:txBody>
          <a:bodyPr wrap="square">
            <a:spAutoFit/>
          </a:bodyPr>
          <a:lstStyle/>
          <a:p>
            <a:pPr algn="r"/>
            <a:r>
              <a:rPr lang="en-US" sz="1400"/>
              <a:t>Image: City of Halifax</a:t>
            </a:r>
          </a:p>
        </p:txBody>
      </p:sp>
    </p:spTree>
    <p:extLst>
      <p:ext uri="{BB962C8B-B14F-4D97-AF65-F5344CB8AC3E}">
        <p14:creationId xmlns:p14="http://schemas.microsoft.com/office/powerpoint/2010/main" val="11985214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4E7513-B698-E7D6-7FC9-B319CEFB607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BF43D0E-BC4F-4C4C-64C0-B87455B92FB1}"/>
              </a:ext>
            </a:extLst>
          </p:cNvPr>
          <p:cNvSpPr>
            <a:spLocks noGrp="1"/>
          </p:cNvSpPr>
          <p:nvPr>
            <p:ph type="title"/>
          </p:nvPr>
        </p:nvSpPr>
        <p:spPr>
          <a:xfrm>
            <a:off x="839788" y="355600"/>
            <a:ext cx="10608500" cy="533400"/>
          </a:xfrm>
        </p:spPr>
        <p:txBody>
          <a:bodyPr>
            <a:normAutofit fontScale="90000"/>
          </a:bodyPr>
          <a:lstStyle/>
          <a:p>
            <a:r>
              <a:rPr lang="en-US"/>
              <a:t>Karine Blais Memorial</a:t>
            </a:r>
            <a:br>
              <a:rPr lang="en-US"/>
            </a:br>
            <a:r>
              <a:rPr lang="en-US" sz="2200">
                <a:latin typeface="Calibri"/>
                <a:ea typeface="Calibri"/>
                <a:cs typeface="Calibri"/>
              </a:rPr>
              <a:t>Les </a:t>
            </a:r>
            <a:r>
              <a:rPr lang="en-US" sz="2200" err="1">
                <a:latin typeface="Calibri"/>
                <a:ea typeface="Calibri"/>
                <a:cs typeface="Calibri"/>
              </a:rPr>
              <a:t>Méchins</a:t>
            </a:r>
            <a:r>
              <a:rPr lang="en-US" sz="2200">
                <a:latin typeface="Calibri"/>
                <a:ea typeface="Calibri"/>
                <a:cs typeface="Calibri"/>
              </a:rPr>
              <a:t>, Quebec</a:t>
            </a:r>
            <a:endParaRPr lang="en-US"/>
          </a:p>
        </p:txBody>
      </p:sp>
      <p:sp>
        <p:nvSpPr>
          <p:cNvPr id="4" name="Text Placeholder 3">
            <a:extLst>
              <a:ext uri="{FF2B5EF4-FFF2-40B4-BE49-F238E27FC236}">
                <a16:creationId xmlns:a16="http://schemas.microsoft.com/office/drawing/2014/main" id="{19EA2CE7-3E08-B176-90F6-4000BF59FC56}"/>
              </a:ext>
            </a:extLst>
          </p:cNvPr>
          <p:cNvSpPr>
            <a:spLocks noGrp="1"/>
          </p:cNvSpPr>
          <p:nvPr>
            <p:ph type="body" sz="half" idx="2"/>
          </p:nvPr>
        </p:nvSpPr>
        <p:spPr>
          <a:xfrm>
            <a:off x="839787" y="1092200"/>
            <a:ext cx="5382337" cy="3455932"/>
          </a:xfrm>
        </p:spPr>
        <p:txBody>
          <a:bodyPr vert="horz" lIns="91440" tIns="45720" rIns="91440" bIns="45720" rtlCol="0" anchor="t">
            <a:normAutofit/>
          </a:bodyPr>
          <a:lstStyle/>
          <a:p>
            <a:pPr>
              <a:lnSpc>
                <a:spcPct val="100000"/>
              </a:lnSpc>
              <a:spcBef>
                <a:spcPts val="0"/>
              </a:spcBef>
              <a:spcAft>
                <a:spcPts val="1200"/>
              </a:spcAft>
            </a:pPr>
            <a:r>
              <a:rPr lang="en-US" sz="2200" b="1">
                <a:latin typeface="Calibri"/>
                <a:ea typeface="Calibri"/>
                <a:cs typeface="Calibri"/>
              </a:rPr>
              <a:t>Honours Corporal Karine Blais who lost her life in Afghanistan in 2009.</a:t>
            </a:r>
          </a:p>
          <a:p>
            <a:pPr marL="342900" indent="-342900">
              <a:lnSpc>
                <a:spcPct val="100000"/>
              </a:lnSpc>
              <a:spcBef>
                <a:spcPts val="0"/>
              </a:spcBef>
              <a:spcAft>
                <a:spcPts val="1200"/>
              </a:spcAft>
              <a:buFont typeface="Arial" panose="020B0604020202020204" pitchFamily="34" charset="0"/>
              <a:buChar char="•"/>
            </a:pPr>
            <a:r>
              <a:rPr lang="en-US" sz="2000">
                <a:latin typeface="Calibri"/>
                <a:ea typeface="Calibri"/>
                <a:cs typeface="Calibri"/>
              </a:rPr>
              <a:t>Karine joined the military at 18. She was 21 when she was killed by a roadside bomb near Kandahar, Afghanistan.</a:t>
            </a:r>
          </a:p>
          <a:p>
            <a:pPr marL="342900" indent="-342900">
              <a:lnSpc>
                <a:spcPct val="100000"/>
              </a:lnSpc>
              <a:spcBef>
                <a:spcPts val="0"/>
              </a:spcBef>
              <a:spcAft>
                <a:spcPts val="1200"/>
              </a:spcAft>
              <a:buFont typeface="Arial" panose="020B0604020202020204" pitchFamily="34" charset="0"/>
              <a:buChar char="•"/>
            </a:pPr>
            <a:r>
              <a:rPr lang="en-US" sz="2000">
                <a:latin typeface="Calibri"/>
                <a:ea typeface="Calibri"/>
                <a:cs typeface="Calibri"/>
              </a:rPr>
              <a:t>Her community, with support from her regiment, created a statue, flags, benches, and a memorial plaque along the St. Lawrence River to </a:t>
            </a:r>
            <a:r>
              <a:rPr lang="en-US" sz="2000" err="1">
                <a:latin typeface="Calibri"/>
                <a:ea typeface="Calibri"/>
                <a:cs typeface="Calibri"/>
              </a:rPr>
              <a:t>honour</a:t>
            </a:r>
            <a:r>
              <a:rPr lang="en-US" sz="2000">
                <a:latin typeface="Calibri"/>
                <a:ea typeface="Calibri"/>
                <a:cs typeface="Calibri"/>
              </a:rPr>
              <a:t> her memory.</a:t>
            </a:r>
          </a:p>
        </p:txBody>
      </p:sp>
      <p:pic>
        <p:nvPicPr>
          <p:cNvPr id="20482" name="Picture 2" descr="A photograph of a remembrance ceremony in Les Méchins, Quebec in November 2019 in front of a statue of Corporal Blais. The photo shows a statue of her in a park surrounded by 4 members of the Canadian Armed Forces bowing their heads. The flags in the park are flying at half mast. ">
            <a:extLst>
              <a:ext uri="{FF2B5EF4-FFF2-40B4-BE49-F238E27FC236}">
                <a16:creationId xmlns:a16="http://schemas.microsoft.com/office/drawing/2014/main" id="{21FB7C62-C7DB-D31B-EE73-315096C5FB7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03483" y="1092200"/>
            <a:ext cx="5724617" cy="4026338"/>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295790E0-9A6A-7B03-70F4-18935E65F177}"/>
              </a:ext>
            </a:extLst>
          </p:cNvPr>
          <p:cNvSpPr txBox="1"/>
          <p:nvPr/>
        </p:nvSpPr>
        <p:spPr>
          <a:xfrm>
            <a:off x="839786" y="5332963"/>
            <a:ext cx="4980245" cy="7848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90000"/>
              </a:lnSpc>
              <a:spcBef>
                <a:spcPts val="1000"/>
              </a:spcBef>
            </a:pPr>
            <a:r>
              <a:rPr lang="en-US" sz="1400" b="1">
                <a:latin typeface="Calibri"/>
                <a:ea typeface="Calibri"/>
                <a:cs typeface="Calibri"/>
              </a:rPr>
              <a:t>More information:</a:t>
            </a:r>
            <a:endParaRPr lang="en-US" sz="1400">
              <a:latin typeface="Calibri"/>
              <a:ea typeface="Calibri"/>
              <a:cs typeface="Calibri"/>
            </a:endParaRPr>
          </a:p>
          <a:p>
            <a:pPr marL="285750" indent="-285750">
              <a:lnSpc>
                <a:spcPct val="90000"/>
              </a:lnSpc>
              <a:buFont typeface="Arial,Sans-Serif"/>
              <a:buChar char="•"/>
            </a:pPr>
            <a:r>
              <a:rPr lang="fr-FR" sz="1200">
                <a:latin typeface="Calibri"/>
                <a:ea typeface="Calibri"/>
                <a:cs typeface="Calibri"/>
                <a:hlinkClick r:id="rId4"/>
              </a:rPr>
              <a:t>Corporal Karine Marie </a:t>
            </a:r>
            <a:r>
              <a:rPr lang="fr-FR" sz="1200" err="1">
                <a:latin typeface="Calibri"/>
                <a:ea typeface="Calibri"/>
                <a:cs typeface="Calibri"/>
                <a:hlinkClick r:id="rId4"/>
              </a:rPr>
              <a:t>Nathasha</a:t>
            </a:r>
            <a:r>
              <a:rPr lang="fr-FR" sz="1200">
                <a:latin typeface="Calibri"/>
                <a:ea typeface="Calibri"/>
                <a:cs typeface="Calibri"/>
                <a:hlinkClick r:id="rId4"/>
              </a:rPr>
              <a:t> Blais</a:t>
            </a:r>
            <a:r>
              <a:rPr lang="en-US" sz="1200">
                <a:latin typeface="Calibri"/>
                <a:ea typeface="Calibri"/>
                <a:cs typeface="Calibri"/>
                <a:hlinkClick r:id="rId4"/>
              </a:rPr>
              <a:t> </a:t>
            </a:r>
            <a:r>
              <a:rPr lang="en-US" sz="1200">
                <a:latin typeface="Calibri"/>
                <a:ea typeface="Calibri"/>
                <a:cs typeface="Calibri"/>
              </a:rPr>
              <a:t>(CVWM - Veterans Affairs Canada)</a:t>
            </a:r>
          </a:p>
          <a:p>
            <a:pPr marL="285750" indent="-285750">
              <a:lnSpc>
                <a:spcPct val="90000"/>
              </a:lnSpc>
              <a:buFont typeface="Arial,Sans-Serif"/>
              <a:buChar char="•"/>
            </a:pPr>
            <a:r>
              <a:rPr lang="en-US" sz="1200">
                <a:latin typeface="Calibri"/>
                <a:ea typeface="Calibri"/>
                <a:cs typeface="Calibri"/>
                <a:hlinkClick r:id="rId5"/>
              </a:rPr>
              <a:t>Corporal Karine Blais Monument</a:t>
            </a:r>
            <a:r>
              <a:rPr lang="en-US" sz="1200">
                <a:latin typeface="Calibri"/>
                <a:ea typeface="Calibri"/>
                <a:cs typeface="Calibri"/>
              </a:rPr>
              <a:t> (Veterans Affairs Canada)</a:t>
            </a:r>
          </a:p>
          <a:p>
            <a:pPr>
              <a:lnSpc>
                <a:spcPct val="90000"/>
              </a:lnSpc>
            </a:pPr>
            <a:endParaRPr lang="en-US" sz="1200">
              <a:latin typeface="Calibri"/>
              <a:ea typeface="Calibri"/>
              <a:cs typeface="Calibri"/>
            </a:endParaRPr>
          </a:p>
        </p:txBody>
      </p:sp>
      <p:sp>
        <p:nvSpPr>
          <p:cNvPr id="5" name="TextBox 4">
            <a:extLst>
              <a:ext uri="{FF2B5EF4-FFF2-40B4-BE49-F238E27FC236}">
                <a16:creationId xmlns:a16="http://schemas.microsoft.com/office/drawing/2014/main" id="{7F82BD09-FA66-2C5B-DF82-8E4E8F401936}"/>
              </a:ext>
            </a:extLst>
          </p:cNvPr>
          <p:cNvSpPr txBox="1"/>
          <p:nvPr/>
        </p:nvSpPr>
        <p:spPr>
          <a:xfrm>
            <a:off x="9171432" y="5118538"/>
            <a:ext cx="2856668" cy="307777"/>
          </a:xfrm>
          <a:prstGeom prst="rect">
            <a:avLst/>
          </a:prstGeom>
          <a:noFill/>
        </p:spPr>
        <p:txBody>
          <a:bodyPr wrap="square">
            <a:spAutoFit/>
          </a:bodyPr>
          <a:lstStyle/>
          <a:p>
            <a:pPr algn="r"/>
            <a:r>
              <a:rPr lang="en-US" sz="1400">
                <a:hlinkClick r:id="rId4"/>
              </a:rPr>
              <a:t>Corporal Karine Blais Memorial</a:t>
            </a:r>
            <a:endParaRPr lang="en-US" sz="1400"/>
          </a:p>
        </p:txBody>
      </p:sp>
    </p:spTree>
    <p:extLst>
      <p:ext uri="{BB962C8B-B14F-4D97-AF65-F5344CB8AC3E}">
        <p14:creationId xmlns:p14="http://schemas.microsoft.com/office/powerpoint/2010/main" val="28727293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7CAC1E-A97E-AF67-A5AA-5D4B2097702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1820D4F-3696-3A98-CEAA-070094FE3058}"/>
              </a:ext>
            </a:extLst>
          </p:cNvPr>
          <p:cNvSpPr>
            <a:spLocks noGrp="1"/>
          </p:cNvSpPr>
          <p:nvPr>
            <p:ph type="title"/>
          </p:nvPr>
        </p:nvSpPr>
        <p:spPr>
          <a:xfrm>
            <a:off x="839788" y="355600"/>
            <a:ext cx="10608500" cy="533400"/>
          </a:xfrm>
        </p:spPr>
        <p:txBody>
          <a:bodyPr>
            <a:normAutofit fontScale="90000"/>
          </a:bodyPr>
          <a:lstStyle/>
          <a:p>
            <a:r>
              <a:rPr lang="en-US"/>
              <a:t>Percival Molson Memorial Stadium</a:t>
            </a:r>
            <a:br>
              <a:rPr lang="en-US"/>
            </a:br>
            <a:r>
              <a:rPr lang="en-US" sz="2200"/>
              <a:t>Montreal, Quebec</a:t>
            </a:r>
            <a:endParaRPr lang="en-US"/>
          </a:p>
        </p:txBody>
      </p:sp>
      <p:sp>
        <p:nvSpPr>
          <p:cNvPr id="4" name="Text Placeholder 3">
            <a:extLst>
              <a:ext uri="{FF2B5EF4-FFF2-40B4-BE49-F238E27FC236}">
                <a16:creationId xmlns:a16="http://schemas.microsoft.com/office/drawing/2014/main" id="{1978B3A6-BF73-5E13-BDBC-E3BAF16EE3D0}"/>
              </a:ext>
            </a:extLst>
          </p:cNvPr>
          <p:cNvSpPr>
            <a:spLocks noGrp="1"/>
          </p:cNvSpPr>
          <p:nvPr>
            <p:ph type="body" sz="half" idx="2"/>
          </p:nvPr>
        </p:nvSpPr>
        <p:spPr>
          <a:xfrm>
            <a:off x="839787" y="1092200"/>
            <a:ext cx="5458969" cy="3479800"/>
          </a:xfrm>
        </p:spPr>
        <p:txBody>
          <a:bodyPr vert="horz" lIns="91440" tIns="45720" rIns="91440" bIns="45720" rtlCol="0" anchor="t">
            <a:normAutofit/>
          </a:bodyPr>
          <a:lstStyle/>
          <a:p>
            <a:pPr>
              <a:lnSpc>
                <a:spcPct val="100000"/>
              </a:lnSpc>
              <a:spcBef>
                <a:spcPts val="0"/>
              </a:spcBef>
              <a:spcAft>
                <a:spcPts val="1200"/>
              </a:spcAft>
            </a:pPr>
            <a:r>
              <a:rPr lang="en-US" sz="2200" b="1">
                <a:latin typeface="Calibri"/>
                <a:ea typeface="Calibri"/>
                <a:cs typeface="Calibri"/>
              </a:rPr>
              <a:t>The stadium at McGill University was named in </a:t>
            </a:r>
            <a:r>
              <a:rPr lang="en-US" sz="2200" b="1" err="1">
                <a:latin typeface="Calibri"/>
                <a:ea typeface="Calibri"/>
                <a:cs typeface="Calibri"/>
              </a:rPr>
              <a:t>honour</a:t>
            </a:r>
            <a:r>
              <a:rPr lang="en-US" sz="2200" b="1">
                <a:latin typeface="Calibri"/>
                <a:ea typeface="Calibri"/>
                <a:cs typeface="Calibri"/>
              </a:rPr>
              <a:t> of Captain Percival Molson. ​</a:t>
            </a:r>
          </a:p>
          <a:p>
            <a:pPr marL="342900" indent="-342900">
              <a:lnSpc>
                <a:spcPct val="100000"/>
              </a:lnSpc>
              <a:spcBef>
                <a:spcPts val="0"/>
              </a:spcBef>
              <a:spcAft>
                <a:spcPts val="1200"/>
              </a:spcAft>
              <a:buChar char="•"/>
            </a:pPr>
            <a:r>
              <a:rPr lang="en-US" sz="2000" i="1">
                <a:latin typeface="Calibri"/>
                <a:ea typeface="Calibri"/>
                <a:cs typeface="Calibri"/>
              </a:rPr>
              <a:t>Percy</a:t>
            </a:r>
            <a:r>
              <a:rPr lang="en-US" sz="2000">
                <a:latin typeface="Calibri"/>
                <a:ea typeface="Calibri"/>
                <a:cs typeface="Calibri"/>
              </a:rPr>
              <a:t> was a top athlete and graduate of the school. ​He was also a member of the wealthy Molson family.</a:t>
            </a:r>
          </a:p>
          <a:p>
            <a:pPr marL="342900" indent="-342900">
              <a:lnSpc>
                <a:spcPct val="100000"/>
              </a:lnSpc>
              <a:spcBef>
                <a:spcPts val="0"/>
              </a:spcBef>
              <a:spcAft>
                <a:spcPts val="1200"/>
              </a:spcAft>
              <a:buChar char="•"/>
            </a:pPr>
            <a:r>
              <a:rPr lang="en-US" sz="2000">
                <a:latin typeface="Calibri"/>
                <a:ea typeface="Calibri"/>
                <a:cs typeface="Calibri"/>
              </a:rPr>
              <a:t>He died on July 5, 1917 during fighting on the outskirts of Vimy Ridge.</a:t>
            </a:r>
          </a:p>
          <a:p>
            <a:pPr marL="342900" indent="-342900">
              <a:lnSpc>
                <a:spcPct val="100000"/>
              </a:lnSpc>
              <a:spcBef>
                <a:spcPts val="0"/>
              </a:spcBef>
              <a:spcAft>
                <a:spcPts val="1200"/>
              </a:spcAft>
              <a:buChar char="•"/>
            </a:pPr>
            <a:r>
              <a:rPr lang="en-US" sz="2000">
                <a:latin typeface="Calibri"/>
                <a:ea typeface="Calibri"/>
                <a:cs typeface="Calibri"/>
              </a:rPr>
              <a:t>Left $75,000 to McGill in his will to pay for most of the stadium’s construction.</a:t>
            </a:r>
          </a:p>
        </p:txBody>
      </p:sp>
      <p:pic>
        <p:nvPicPr>
          <p:cNvPr id="10244" name="Picture 4" descr="A photograph of the Percival Molson Memorial Stadium football field at McGill University with spectators in the stands.">
            <a:extLst>
              <a:ext uri="{FF2B5EF4-FFF2-40B4-BE49-F238E27FC236}">
                <a16:creationId xmlns:a16="http://schemas.microsoft.com/office/drawing/2014/main" id="{F0489B49-F15A-44F2-86B0-81918DB81B8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42538" y="1264335"/>
            <a:ext cx="5265176" cy="4216700"/>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81CC8301-6BD5-FB3B-9566-051FD9950333}"/>
              </a:ext>
            </a:extLst>
          </p:cNvPr>
          <p:cNvSpPr txBox="1"/>
          <p:nvPr/>
        </p:nvSpPr>
        <p:spPr>
          <a:xfrm>
            <a:off x="751490" y="5367940"/>
            <a:ext cx="4826000"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90000"/>
              </a:lnSpc>
              <a:spcBef>
                <a:spcPts val="1000"/>
              </a:spcBef>
            </a:pPr>
            <a:r>
              <a:rPr lang="en-US" sz="1400" b="1">
                <a:latin typeface="Calibri"/>
                <a:ea typeface="Calibri"/>
                <a:cs typeface="Calibri"/>
              </a:rPr>
              <a:t>More information:</a:t>
            </a:r>
            <a:endParaRPr lang="en-US" sz="1400">
              <a:latin typeface="Calibri"/>
              <a:ea typeface="Calibri"/>
              <a:cs typeface="Calibri"/>
            </a:endParaRPr>
          </a:p>
          <a:p>
            <a:pPr marL="285750" indent="-285750">
              <a:lnSpc>
                <a:spcPct val="90000"/>
              </a:lnSpc>
              <a:buFont typeface="Arial,Sans-Serif"/>
              <a:buChar char="•"/>
            </a:pPr>
            <a:r>
              <a:rPr lang="en-US" sz="1300">
                <a:latin typeface="Calibri"/>
                <a:ea typeface="Calibri"/>
                <a:cs typeface="Calibri"/>
                <a:hlinkClick r:id="rId4"/>
              </a:rPr>
              <a:t>Percival Molson Stadium</a:t>
            </a:r>
            <a:r>
              <a:rPr lang="en-US" sz="1300">
                <a:latin typeface="Calibri"/>
                <a:ea typeface="Calibri"/>
                <a:cs typeface="Calibri"/>
              </a:rPr>
              <a:t> (Veterans Affairs Canada)</a:t>
            </a:r>
          </a:p>
          <a:p>
            <a:pPr marL="285750" indent="-285750">
              <a:lnSpc>
                <a:spcPct val="90000"/>
              </a:lnSpc>
              <a:buFont typeface="Arial,Sans-Serif"/>
              <a:buChar char="•"/>
            </a:pPr>
            <a:r>
              <a:rPr lang="en-US" sz="1300">
                <a:latin typeface="Calibri"/>
                <a:ea typeface="Calibri"/>
                <a:cs typeface="Calibri"/>
                <a:hlinkClick r:id="rId5"/>
              </a:rPr>
              <a:t>Captain Percival Molson </a:t>
            </a:r>
            <a:r>
              <a:rPr lang="en-US" sz="1300">
                <a:latin typeface="Calibri"/>
                <a:ea typeface="Calibri"/>
                <a:cs typeface="Calibri"/>
              </a:rPr>
              <a:t>(Canadian Virtual War Memorial)</a:t>
            </a:r>
            <a:endParaRPr lang="en-US" sz="1200">
              <a:latin typeface="Calibri"/>
              <a:ea typeface="Calibri"/>
              <a:cs typeface="Calibri"/>
            </a:endParaRPr>
          </a:p>
        </p:txBody>
      </p:sp>
      <p:sp>
        <p:nvSpPr>
          <p:cNvPr id="3" name="TextBox 2">
            <a:extLst>
              <a:ext uri="{FF2B5EF4-FFF2-40B4-BE49-F238E27FC236}">
                <a16:creationId xmlns:a16="http://schemas.microsoft.com/office/drawing/2014/main" id="{693626D3-D14C-5994-8B69-298733AE5BEA}"/>
              </a:ext>
            </a:extLst>
          </p:cNvPr>
          <p:cNvSpPr txBox="1"/>
          <p:nvPr/>
        </p:nvSpPr>
        <p:spPr>
          <a:xfrm>
            <a:off x="8768274" y="5481035"/>
            <a:ext cx="3139440" cy="307777"/>
          </a:xfrm>
          <a:prstGeom prst="rect">
            <a:avLst/>
          </a:prstGeom>
          <a:noFill/>
        </p:spPr>
        <p:txBody>
          <a:bodyPr wrap="square">
            <a:spAutoFit/>
          </a:bodyPr>
          <a:lstStyle/>
          <a:p>
            <a:pPr algn="r"/>
            <a:r>
              <a:rPr lang="en-US" sz="1400"/>
              <a:t>Image: McGill University Archives</a:t>
            </a:r>
          </a:p>
        </p:txBody>
      </p:sp>
    </p:spTree>
    <p:extLst>
      <p:ext uri="{BB962C8B-B14F-4D97-AF65-F5344CB8AC3E}">
        <p14:creationId xmlns:p14="http://schemas.microsoft.com/office/powerpoint/2010/main" val="85780178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7E7651-186B-F4DE-9927-CAE89569634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D3C7599-6A7B-B7A7-A5AD-53D543D613A6}"/>
              </a:ext>
            </a:extLst>
          </p:cNvPr>
          <p:cNvSpPr>
            <a:spLocks noGrp="1"/>
          </p:cNvSpPr>
          <p:nvPr>
            <p:ph type="title"/>
          </p:nvPr>
        </p:nvSpPr>
        <p:spPr>
          <a:xfrm>
            <a:off x="3908433" y="0"/>
            <a:ext cx="8283567" cy="834571"/>
          </a:xfrm>
        </p:spPr>
        <p:txBody>
          <a:bodyPr>
            <a:normAutofit/>
          </a:bodyPr>
          <a:lstStyle/>
          <a:p>
            <a:r>
              <a:rPr lang="en-US"/>
              <a:t>Welcome Zion stained glass window</a:t>
            </a:r>
            <a:br>
              <a:rPr lang="en-US"/>
            </a:br>
            <a:r>
              <a:rPr lang="en-US" sz="2200"/>
              <a:t>Ottawa, Ontario</a:t>
            </a:r>
            <a:endParaRPr lang="en-US"/>
          </a:p>
        </p:txBody>
      </p:sp>
      <p:sp>
        <p:nvSpPr>
          <p:cNvPr id="4" name="Text Placeholder 3">
            <a:extLst>
              <a:ext uri="{FF2B5EF4-FFF2-40B4-BE49-F238E27FC236}">
                <a16:creationId xmlns:a16="http://schemas.microsoft.com/office/drawing/2014/main" id="{255F15F6-9BAE-0E40-EBA3-B0B71B322C09}"/>
              </a:ext>
            </a:extLst>
          </p:cNvPr>
          <p:cNvSpPr>
            <a:spLocks noGrp="1"/>
          </p:cNvSpPr>
          <p:nvPr>
            <p:ph type="body" sz="half" idx="2"/>
          </p:nvPr>
        </p:nvSpPr>
        <p:spPr>
          <a:xfrm>
            <a:off x="3908432" y="1040606"/>
            <a:ext cx="7815481" cy="4238404"/>
          </a:xfrm>
        </p:spPr>
        <p:txBody>
          <a:bodyPr vert="horz" lIns="91440" tIns="45720" rIns="91440" bIns="45720" rtlCol="0" anchor="t">
            <a:normAutofit/>
          </a:bodyPr>
          <a:lstStyle/>
          <a:p>
            <a:pPr>
              <a:lnSpc>
                <a:spcPct val="100000"/>
              </a:lnSpc>
              <a:spcBef>
                <a:spcPts val="0"/>
              </a:spcBef>
              <a:spcAft>
                <a:spcPts val="1200"/>
              </a:spcAft>
            </a:pPr>
            <a:r>
              <a:rPr lang="en-US" sz="2200" b="1"/>
              <a:t>Honours four fallen congregation members from the Welcome Zion Congregational Church in Ottawa. </a:t>
            </a:r>
          </a:p>
          <a:p>
            <a:pPr marL="342900" indent="-342900">
              <a:lnSpc>
                <a:spcPct val="100000"/>
              </a:lnSpc>
              <a:spcBef>
                <a:spcPts val="0"/>
              </a:spcBef>
              <a:spcAft>
                <a:spcPts val="1200"/>
              </a:spcAft>
              <a:buFont typeface="Arial" panose="020B0604020202020204" pitchFamily="34" charset="0"/>
              <a:buChar char="•"/>
            </a:pPr>
            <a:r>
              <a:rPr lang="en-US" sz="2000"/>
              <a:t>After the First World War, many communities created stained‑glass memorial windows for churches and public buildings. ​</a:t>
            </a:r>
          </a:p>
          <a:p>
            <a:pPr marL="342900" indent="-342900">
              <a:lnSpc>
                <a:spcPct val="100000"/>
              </a:lnSpc>
              <a:spcBef>
                <a:spcPts val="0"/>
              </a:spcBef>
              <a:spcAft>
                <a:spcPts val="600"/>
              </a:spcAft>
              <a:buFont typeface="Arial" panose="020B0604020202020204" pitchFamily="34" charset="0"/>
              <a:buChar char="•"/>
            </a:pPr>
            <a:r>
              <a:rPr lang="en-US" sz="2000"/>
              <a:t>This one remembers:</a:t>
            </a:r>
          </a:p>
          <a:p>
            <a:pPr marL="800100" lvl="1" indent="-342900">
              <a:lnSpc>
                <a:spcPct val="100000"/>
              </a:lnSpc>
              <a:spcBef>
                <a:spcPts val="0"/>
              </a:spcBef>
              <a:spcAft>
                <a:spcPts val="600"/>
              </a:spcAft>
              <a:buFont typeface="Arial" panose="020B0604020202020204" pitchFamily="34" charset="0"/>
              <a:buChar char="•"/>
            </a:pPr>
            <a:r>
              <a:rPr lang="en-US" sz="1800">
                <a:hlinkClick r:id="rId3"/>
              </a:rPr>
              <a:t>George W. Crosbie</a:t>
            </a:r>
            <a:endParaRPr lang="en-US" sz="1800"/>
          </a:p>
          <a:p>
            <a:pPr marL="800100" lvl="1" indent="-342900">
              <a:lnSpc>
                <a:spcPct val="100000"/>
              </a:lnSpc>
              <a:spcBef>
                <a:spcPts val="0"/>
              </a:spcBef>
              <a:spcAft>
                <a:spcPts val="600"/>
              </a:spcAft>
              <a:buFont typeface="Arial" panose="020B0604020202020204" pitchFamily="34" charset="0"/>
              <a:buChar char="•"/>
            </a:pPr>
            <a:r>
              <a:rPr lang="en-US" sz="1800">
                <a:hlinkClick r:id="rId4"/>
              </a:rPr>
              <a:t>Robert </a:t>
            </a:r>
            <a:r>
              <a:rPr lang="en-US" sz="1800" err="1">
                <a:hlinkClick r:id="rId4"/>
              </a:rPr>
              <a:t>Radmore</a:t>
            </a:r>
            <a:endParaRPr lang="en-US" sz="1800"/>
          </a:p>
          <a:p>
            <a:pPr marL="800100" lvl="1" indent="-342900">
              <a:lnSpc>
                <a:spcPct val="100000"/>
              </a:lnSpc>
              <a:spcBef>
                <a:spcPts val="0"/>
              </a:spcBef>
              <a:spcAft>
                <a:spcPts val="600"/>
              </a:spcAft>
              <a:buFont typeface="Arial" panose="020B0604020202020204" pitchFamily="34" charset="0"/>
              <a:buChar char="•"/>
            </a:pPr>
            <a:r>
              <a:rPr lang="en-US" sz="1800">
                <a:hlinkClick r:id="rId5"/>
              </a:rPr>
              <a:t>James W. H. May </a:t>
            </a:r>
            <a:endParaRPr lang="en-US" sz="1800"/>
          </a:p>
          <a:p>
            <a:pPr marL="800100" lvl="1" indent="-342900">
              <a:lnSpc>
                <a:spcPct val="100000"/>
              </a:lnSpc>
              <a:spcBef>
                <a:spcPts val="0"/>
              </a:spcBef>
              <a:spcAft>
                <a:spcPts val="600"/>
              </a:spcAft>
              <a:buFont typeface="Arial" panose="020B0604020202020204" pitchFamily="34" charset="0"/>
              <a:buChar char="•"/>
            </a:pPr>
            <a:r>
              <a:rPr lang="en-US" sz="1800">
                <a:hlinkClick r:id="rId6"/>
              </a:rPr>
              <a:t>John Lippett</a:t>
            </a:r>
            <a:endParaRPr lang="en-US" sz="1800"/>
          </a:p>
          <a:p>
            <a:pPr marL="342900" indent="-342900">
              <a:lnSpc>
                <a:spcPct val="100000"/>
              </a:lnSpc>
              <a:spcBef>
                <a:spcPts val="0"/>
              </a:spcBef>
              <a:spcAft>
                <a:spcPts val="1200"/>
              </a:spcAft>
              <a:buFont typeface="Arial" panose="020B0604020202020204" pitchFamily="34" charset="0"/>
              <a:buChar char="•"/>
            </a:pPr>
            <a:r>
              <a:rPr lang="en-US" sz="2000"/>
              <a:t>The window was moved to the Canadian War Museum after the church closed in 1941.</a:t>
            </a:r>
          </a:p>
        </p:txBody>
      </p:sp>
      <p:pic>
        <p:nvPicPr>
          <p:cNvPr id="13314" name="Picture 2" descr="A photograph of a stained glass window in the Canadian War Museum. It was originally from a Church in Ottawa. The stained glass window remembers four fallen congregation members. The window design includes colourful symbols of a crown, a cross and poppy flowers.">
            <a:extLst>
              <a:ext uri="{FF2B5EF4-FFF2-40B4-BE49-F238E27FC236}">
                <a16:creationId xmlns:a16="http://schemas.microsoft.com/office/drawing/2014/main" id="{B382ADD9-9157-7AA2-68F7-ACC051802FF8}"/>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0" y="0"/>
            <a:ext cx="3684740"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8614EE92-03CD-CDD8-88CA-4D0CC104CBE2}"/>
              </a:ext>
            </a:extLst>
          </p:cNvPr>
          <p:cNvSpPr txBox="1"/>
          <p:nvPr/>
        </p:nvSpPr>
        <p:spPr>
          <a:xfrm>
            <a:off x="3908432" y="5351113"/>
            <a:ext cx="5747197" cy="63248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90000"/>
              </a:lnSpc>
              <a:spcBef>
                <a:spcPts val="1000"/>
              </a:spcBef>
            </a:pPr>
            <a:r>
              <a:rPr lang="en-US" sz="1400" b="1">
                <a:latin typeface="Calibri"/>
                <a:ea typeface="Calibri"/>
                <a:cs typeface="Calibri"/>
              </a:rPr>
              <a:t>More information and photos:</a:t>
            </a:r>
            <a:endParaRPr lang="en-US" sz="1400">
              <a:latin typeface="Calibri"/>
              <a:ea typeface="Calibri"/>
              <a:cs typeface="Calibri"/>
            </a:endParaRPr>
          </a:p>
          <a:p>
            <a:pPr marL="285750" indent="-285750">
              <a:lnSpc>
                <a:spcPct val="90000"/>
              </a:lnSpc>
              <a:buFont typeface="Arial,Sans-Serif"/>
              <a:buChar char="•"/>
            </a:pPr>
            <a:r>
              <a:rPr lang="en-US" sz="1300">
                <a:latin typeface="Calibri"/>
                <a:ea typeface="Calibri"/>
                <a:cs typeface="Calibri"/>
                <a:hlinkClick r:id="rId8"/>
              </a:rPr>
              <a:t>Welcome Zion Church Memorial Window </a:t>
            </a:r>
            <a:r>
              <a:rPr lang="en-US" sz="1200">
                <a:latin typeface="Calibri"/>
                <a:ea typeface="Calibri"/>
                <a:cs typeface="Calibri"/>
              </a:rPr>
              <a:t>(Veterans Affairs Canada)</a:t>
            </a:r>
          </a:p>
          <a:p>
            <a:pPr marL="285750" indent="-285750">
              <a:lnSpc>
                <a:spcPct val="90000"/>
              </a:lnSpc>
              <a:buFont typeface="Arial,Sans-Serif"/>
              <a:buChar char="•"/>
            </a:pPr>
            <a:r>
              <a:rPr lang="en-US" sz="1200">
                <a:latin typeface="Calibri"/>
                <a:ea typeface="Calibri"/>
                <a:cs typeface="Calibri"/>
                <a:hlinkClick r:id="rId9"/>
              </a:rPr>
              <a:t>Stained Glass Window </a:t>
            </a:r>
            <a:r>
              <a:rPr lang="en-US" sz="1200">
                <a:latin typeface="Calibri"/>
                <a:ea typeface="Calibri"/>
                <a:cs typeface="Calibri"/>
              </a:rPr>
              <a:t>(Canadian War Museum) </a:t>
            </a:r>
          </a:p>
        </p:txBody>
      </p:sp>
      <p:sp>
        <p:nvSpPr>
          <p:cNvPr id="3" name="TextBox 2">
            <a:extLst>
              <a:ext uri="{FF2B5EF4-FFF2-40B4-BE49-F238E27FC236}">
                <a16:creationId xmlns:a16="http://schemas.microsoft.com/office/drawing/2014/main" id="{E860B075-EE82-A482-D234-A3F6F46C2D8F}"/>
              </a:ext>
            </a:extLst>
          </p:cNvPr>
          <p:cNvSpPr txBox="1"/>
          <p:nvPr/>
        </p:nvSpPr>
        <p:spPr>
          <a:xfrm>
            <a:off x="3908432" y="6402940"/>
            <a:ext cx="2775172" cy="307777"/>
          </a:xfrm>
          <a:prstGeom prst="rect">
            <a:avLst/>
          </a:prstGeom>
          <a:noFill/>
        </p:spPr>
        <p:txBody>
          <a:bodyPr wrap="square">
            <a:spAutoFit/>
          </a:bodyPr>
          <a:lstStyle/>
          <a:p>
            <a:r>
              <a:rPr lang="en-US" sz="1400"/>
              <a:t>Image: Canadian War Museum</a:t>
            </a:r>
          </a:p>
        </p:txBody>
      </p:sp>
    </p:spTree>
    <p:extLst>
      <p:ext uri="{BB962C8B-B14F-4D97-AF65-F5344CB8AC3E}">
        <p14:creationId xmlns:p14="http://schemas.microsoft.com/office/powerpoint/2010/main" val="176821756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697EBA-3110-7D51-04D8-D919C8970D4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CBE2245-9132-77A3-1AFD-FDD8C0BE7FD9}"/>
              </a:ext>
            </a:extLst>
          </p:cNvPr>
          <p:cNvSpPr>
            <a:spLocks noGrp="1"/>
          </p:cNvSpPr>
          <p:nvPr>
            <p:ph type="title"/>
          </p:nvPr>
        </p:nvSpPr>
        <p:spPr>
          <a:xfrm>
            <a:off x="839788" y="355600"/>
            <a:ext cx="10608500" cy="533400"/>
          </a:xfrm>
        </p:spPr>
        <p:txBody>
          <a:bodyPr/>
          <a:lstStyle/>
          <a:p>
            <a:r>
              <a:rPr lang="en-US"/>
              <a:t>Memorial Cup Trophy</a:t>
            </a:r>
          </a:p>
        </p:txBody>
      </p:sp>
      <p:sp>
        <p:nvSpPr>
          <p:cNvPr id="4" name="Text Placeholder 3">
            <a:extLst>
              <a:ext uri="{FF2B5EF4-FFF2-40B4-BE49-F238E27FC236}">
                <a16:creationId xmlns:a16="http://schemas.microsoft.com/office/drawing/2014/main" id="{7F1C6195-E1EA-99C9-6907-40A6F5E01210}"/>
              </a:ext>
            </a:extLst>
          </p:cNvPr>
          <p:cNvSpPr>
            <a:spLocks noGrp="1"/>
          </p:cNvSpPr>
          <p:nvPr>
            <p:ph type="body" sz="half" idx="2"/>
          </p:nvPr>
        </p:nvSpPr>
        <p:spPr>
          <a:xfrm>
            <a:off x="839787" y="1092200"/>
            <a:ext cx="5458969" cy="4776788"/>
          </a:xfrm>
        </p:spPr>
        <p:txBody>
          <a:bodyPr vert="horz" lIns="91440" tIns="45720" rIns="91440" bIns="45720" rtlCol="0" anchor="t">
            <a:normAutofit/>
          </a:bodyPr>
          <a:lstStyle/>
          <a:p>
            <a:pPr>
              <a:lnSpc>
                <a:spcPct val="100000"/>
              </a:lnSpc>
              <a:spcBef>
                <a:spcPts val="0"/>
              </a:spcBef>
              <a:spcAft>
                <a:spcPts val="1200"/>
              </a:spcAft>
            </a:pPr>
            <a:r>
              <a:rPr lang="en-US" sz="2400" b="1">
                <a:latin typeface="Calibri"/>
                <a:ea typeface="Calibri"/>
                <a:cs typeface="Calibri"/>
              </a:rPr>
              <a:t>Honours hockey players who served and died in the First World War, especially those from the Ontario Hockey Association.</a:t>
            </a:r>
          </a:p>
          <a:p>
            <a:pPr marL="342900" indent="-342900">
              <a:lnSpc>
                <a:spcPct val="100000"/>
              </a:lnSpc>
              <a:spcBef>
                <a:spcPts val="0"/>
              </a:spcBef>
              <a:spcAft>
                <a:spcPts val="1200"/>
              </a:spcAft>
              <a:buFont typeface="Arial" panose="020B0604020202020204" pitchFamily="34" charset="0"/>
              <a:buChar char="•"/>
            </a:pPr>
            <a:r>
              <a:rPr lang="en-US" sz="2000">
                <a:latin typeface="Calibri"/>
                <a:ea typeface="Calibri"/>
                <a:cs typeface="Calibri"/>
              </a:rPr>
              <a:t>Many players enlisted and more than 30 Canadian hockey players were killed in the war.</a:t>
            </a:r>
          </a:p>
          <a:p>
            <a:pPr marL="342900" indent="-342900">
              <a:lnSpc>
                <a:spcPct val="100000"/>
              </a:lnSpc>
              <a:spcBef>
                <a:spcPts val="0"/>
              </a:spcBef>
              <a:spcAft>
                <a:spcPts val="1200"/>
              </a:spcAft>
              <a:buFont typeface="Arial" panose="020B0604020202020204" pitchFamily="34" charset="0"/>
              <a:buChar char="•"/>
            </a:pPr>
            <a:r>
              <a:rPr lang="en-US" sz="2000">
                <a:latin typeface="Calibri"/>
                <a:ea typeface="Calibri"/>
                <a:cs typeface="Calibri"/>
              </a:rPr>
              <a:t>The cup was first awarded in 1919.</a:t>
            </a:r>
          </a:p>
          <a:p>
            <a:pPr marL="342900" indent="-342900">
              <a:lnSpc>
                <a:spcPct val="100000"/>
              </a:lnSpc>
              <a:spcBef>
                <a:spcPts val="0"/>
              </a:spcBef>
              <a:spcAft>
                <a:spcPts val="1200"/>
              </a:spcAft>
              <a:buFont typeface="Arial" panose="020B0604020202020204" pitchFamily="34" charset="0"/>
              <a:buChar char="•"/>
            </a:pPr>
            <a:r>
              <a:rPr lang="en-US" sz="2000">
                <a:latin typeface="Calibri"/>
                <a:ea typeface="Calibri"/>
                <a:cs typeface="Calibri"/>
              </a:rPr>
              <a:t>Still awarded today to the champion </a:t>
            </a:r>
            <a:br>
              <a:rPr lang="en-US" sz="2000">
                <a:latin typeface="Calibri"/>
                <a:ea typeface="Calibri"/>
                <a:cs typeface="Calibri"/>
              </a:rPr>
            </a:br>
            <a:r>
              <a:rPr lang="en-US" sz="2000">
                <a:latin typeface="Calibri"/>
                <a:ea typeface="Calibri"/>
                <a:cs typeface="Calibri"/>
              </a:rPr>
              <a:t>of the Canadian Hockey League.</a:t>
            </a:r>
          </a:p>
        </p:txBody>
      </p:sp>
      <p:pic>
        <p:nvPicPr>
          <p:cNvPr id="14338" name="Picture 2" descr="A black and white photograph of the Memorial Cup trophy with two figurines of hockey players with sticks at the bottom of it. &#10;">
            <a:extLst>
              <a:ext uri="{FF2B5EF4-FFF2-40B4-BE49-F238E27FC236}">
                <a16:creationId xmlns:a16="http://schemas.microsoft.com/office/drawing/2014/main" id="{21CB6BBE-FC24-E5F0-4435-1188F87D30B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98756" y="1092200"/>
            <a:ext cx="5691625" cy="4568278"/>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D0C4A860-58C1-9B05-4F75-65E5B8E39BF6}"/>
              </a:ext>
            </a:extLst>
          </p:cNvPr>
          <p:cNvSpPr txBox="1"/>
          <p:nvPr/>
        </p:nvSpPr>
        <p:spPr>
          <a:xfrm>
            <a:off x="751490" y="5532659"/>
            <a:ext cx="4826000" cy="46628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90000"/>
              </a:lnSpc>
              <a:spcBef>
                <a:spcPts val="1000"/>
              </a:spcBef>
            </a:pPr>
            <a:r>
              <a:rPr lang="en-US" sz="1400" b="1">
                <a:latin typeface="Calibri"/>
                <a:ea typeface="Calibri"/>
                <a:cs typeface="Calibri"/>
              </a:rPr>
              <a:t>More information and photos:</a:t>
            </a:r>
            <a:endParaRPr lang="en-US" sz="1400">
              <a:latin typeface="Calibri"/>
              <a:ea typeface="Calibri"/>
              <a:cs typeface="Calibri"/>
            </a:endParaRPr>
          </a:p>
          <a:p>
            <a:pPr marL="285750" indent="-285750">
              <a:lnSpc>
                <a:spcPct val="90000"/>
              </a:lnSpc>
              <a:buFont typeface="Arial,Sans-Serif"/>
              <a:buChar char="•"/>
            </a:pPr>
            <a:r>
              <a:rPr lang="en-US" sz="1300">
                <a:latin typeface="Calibri"/>
                <a:ea typeface="Calibri"/>
                <a:cs typeface="Calibri"/>
                <a:hlinkClick r:id="rId4"/>
              </a:rPr>
              <a:t>Memorial Cup</a:t>
            </a:r>
            <a:r>
              <a:rPr lang="en-US" sz="1300">
                <a:latin typeface="Calibri"/>
                <a:ea typeface="Calibri"/>
                <a:cs typeface="Calibri"/>
              </a:rPr>
              <a:t> (The Canadian Encyclopedia)</a:t>
            </a:r>
          </a:p>
        </p:txBody>
      </p:sp>
      <p:sp>
        <p:nvSpPr>
          <p:cNvPr id="5" name="TextBox 4">
            <a:extLst>
              <a:ext uri="{FF2B5EF4-FFF2-40B4-BE49-F238E27FC236}">
                <a16:creationId xmlns:a16="http://schemas.microsoft.com/office/drawing/2014/main" id="{8BBDD9F5-FA49-55B6-B1A7-74228577E82A}"/>
              </a:ext>
            </a:extLst>
          </p:cNvPr>
          <p:cNvSpPr txBox="1"/>
          <p:nvPr/>
        </p:nvSpPr>
        <p:spPr>
          <a:xfrm>
            <a:off x="8885820" y="5611910"/>
            <a:ext cx="3104561" cy="307777"/>
          </a:xfrm>
          <a:prstGeom prst="rect">
            <a:avLst/>
          </a:prstGeom>
          <a:noFill/>
        </p:spPr>
        <p:txBody>
          <a:bodyPr wrap="square">
            <a:spAutoFit/>
          </a:bodyPr>
          <a:lstStyle/>
          <a:p>
            <a:pPr algn="r"/>
            <a:r>
              <a:rPr lang="en-US" sz="1400"/>
              <a:t>Image: Canadian Hockey League</a:t>
            </a:r>
          </a:p>
        </p:txBody>
      </p:sp>
    </p:spTree>
    <p:extLst>
      <p:ext uri="{BB962C8B-B14F-4D97-AF65-F5344CB8AC3E}">
        <p14:creationId xmlns:p14="http://schemas.microsoft.com/office/powerpoint/2010/main" val="327207546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E188E4-6333-0440-B72E-0913CB2723F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8E0C279-CEB5-C21D-3807-0F8B39D5DE32}"/>
              </a:ext>
            </a:extLst>
          </p:cNvPr>
          <p:cNvSpPr>
            <a:spLocks noGrp="1"/>
          </p:cNvSpPr>
          <p:nvPr>
            <p:ph type="title"/>
          </p:nvPr>
        </p:nvSpPr>
        <p:spPr>
          <a:xfrm>
            <a:off x="839788" y="355600"/>
            <a:ext cx="10608500" cy="533400"/>
          </a:xfrm>
        </p:spPr>
        <p:txBody>
          <a:bodyPr>
            <a:normAutofit fontScale="90000"/>
          </a:bodyPr>
          <a:lstStyle/>
          <a:p>
            <a:r>
              <a:rPr lang="en-US"/>
              <a:t>T. Eaton Company Memorial Plaques</a:t>
            </a:r>
            <a:br>
              <a:rPr lang="en-US"/>
            </a:br>
            <a:r>
              <a:rPr lang="en-US" sz="2200"/>
              <a:t>Toronto, Ontario</a:t>
            </a:r>
            <a:endParaRPr lang="en-US"/>
          </a:p>
        </p:txBody>
      </p:sp>
      <p:sp>
        <p:nvSpPr>
          <p:cNvPr id="4" name="Text Placeholder 3">
            <a:extLst>
              <a:ext uri="{FF2B5EF4-FFF2-40B4-BE49-F238E27FC236}">
                <a16:creationId xmlns:a16="http://schemas.microsoft.com/office/drawing/2014/main" id="{2F255E21-2128-3E08-5035-F25DAD118D92}"/>
              </a:ext>
            </a:extLst>
          </p:cNvPr>
          <p:cNvSpPr>
            <a:spLocks noGrp="1"/>
          </p:cNvSpPr>
          <p:nvPr>
            <p:ph type="body" sz="half" idx="2"/>
          </p:nvPr>
        </p:nvSpPr>
        <p:spPr>
          <a:xfrm>
            <a:off x="839788" y="1006708"/>
            <a:ext cx="5109068" cy="4441880"/>
          </a:xfrm>
        </p:spPr>
        <p:txBody>
          <a:bodyPr vert="horz" lIns="91440" tIns="45720" rIns="91440" bIns="45720" rtlCol="0" anchor="t">
            <a:normAutofit/>
          </a:bodyPr>
          <a:lstStyle/>
          <a:p>
            <a:pPr>
              <a:lnSpc>
                <a:spcPct val="100000"/>
              </a:lnSpc>
              <a:spcBef>
                <a:spcPts val="0"/>
              </a:spcBef>
              <a:spcAft>
                <a:spcPts val="1200"/>
              </a:spcAft>
            </a:pPr>
            <a:r>
              <a:rPr lang="en-US" sz="2400" b="1">
                <a:latin typeface="Calibri"/>
                <a:ea typeface="Calibri"/>
                <a:cs typeface="Calibri"/>
              </a:rPr>
              <a:t>Honours </a:t>
            </a:r>
            <a:r>
              <a:rPr lang="en-US" sz="2400" b="1" err="1">
                <a:latin typeface="Calibri"/>
                <a:ea typeface="Calibri"/>
                <a:cs typeface="Calibri"/>
              </a:rPr>
              <a:t>Eatons</a:t>
            </a:r>
            <a:r>
              <a:rPr lang="en-US" sz="2400" b="1">
                <a:latin typeface="Calibri"/>
                <a:ea typeface="Calibri"/>
                <a:cs typeface="Calibri"/>
              </a:rPr>
              <a:t> employees who died in the Second World War.</a:t>
            </a:r>
          </a:p>
          <a:p>
            <a:pPr marL="342900" indent="-342900">
              <a:lnSpc>
                <a:spcPct val="100000"/>
              </a:lnSpc>
              <a:spcBef>
                <a:spcPts val="0"/>
              </a:spcBef>
              <a:spcAft>
                <a:spcPts val="1200"/>
              </a:spcAft>
              <a:buFont typeface="Arial" panose="020B0604020202020204" pitchFamily="34" charset="0"/>
              <a:buChar char="•"/>
            </a:pPr>
            <a:r>
              <a:rPr lang="en-US" sz="2200">
                <a:ea typeface="Calibri"/>
                <a:cs typeface="Calibri"/>
              </a:rPr>
              <a:t>Unveiled on November 11, 1948 and originally displayed inside Eaton’s department store.</a:t>
            </a:r>
          </a:p>
          <a:p>
            <a:pPr marL="342900" indent="-342900">
              <a:lnSpc>
                <a:spcPct val="100000"/>
              </a:lnSpc>
              <a:spcBef>
                <a:spcPts val="0"/>
              </a:spcBef>
              <a:spcAft>
                <a:spcPts val="1200"/>
              </a:spcAft>
              <a:buFont typeface="Arial" panose="020B0604020202020204" pitchFamily="34" charset="0"/>
              <a:buChar char="•"/>
            </a:pPr>
            <a:r>
              <a:rPr lang="en-US" sz="2200">
                <a:ea typeface="Calibri"/>
                <a:cs typeface="Calibri"/>
              </a:rPr>
              <a:t>Later donated by the Eaton Family to the Canadian War Museum</a:t>
            </a:r>
            <a:endParaRPr lang="en-US" sz="2100">
              <a:latin typeface="Calibri"/>
              <a:ea typeface="Calibri"/>
              <a:cs typeface="Calibri"/>
            </a:endParaRPr>
          </a:p>
          <a:p>
            <a:pPr algn="ctr">
              <a:lnSpc>
                <a:spcPct val="100000"/>
              </a:lnSpc>
              <a:spcBef>
                <a:spcPts val="0"/>
              </a:spcBef>
              <a:spcAft>
                <a:spcPts val="1200"/>
              </a:spcAft>
            </a:pPr>
            <a:r>
              <a:rPr lang="en-US" b="1">
                <a:solidFill>
                  <a:schemeClr val="accent1"/>
                </a:solidFill>
                <a:latin typeface="Calibri"/>
                <a:ea typeface="Calibri"/>
                <a:cs typeface="Calibri"/>
              </a:rPr>
              <a:t>“They were faithful unto death. In proud remembrance of the two hundred and sixty-three members of the Eaton staff who made the supreme sacrifice in World War II, having gone forth valiantly to fight for the survival of freedom. Their names are here inscribed so that all may read who pass this way.” ​</a:t>
            </a:r>
            <a:endParaRPr lang="en-US" sz="2000" b="1">
              <a:solidFill>
                <a:schemeClr val="accent1"/>
              </a:solidFill>
              <a:latin typeface="Calibri"/>
              <a:ea typeface="Calibri"/>
              <a:cs typeface="Calibri"/>
            </a:endParaRPr>
          </a:p>
        </p:txBody>
      </p:sp>
      <p:pic>
        <p:nvPicPr>
          <p:cNvPr id="7170" name="Picture 2" descr="A photograph of one of the T. Eaton Company Memorial bronze plaques. These plaques, were once displayed at Eaton’s Toronto and Winnipeg Stores, to commemorate the company’s 578 employees killed while serving during the First and Second World Wars.  ">
            <a:extLst>
              <a:ext uri="{FF2B5EF4-FFF2-40B4-BE49-F238E27FC236}">
                <a16:creationId xmlns:a16="http://schemas.microsoft.com/office/drawing/2014/main" id="{5DC8749C-088B-715F-41C4-E2FD41FE4CC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74525" y="1092200"/>
            <a:ext cx="5631790" cy="4441880"/>
          </a:xfrm>
          <a:prstGeom prst="rect">
            <a:avLst/>
          </a:prstGeom>
          <a:noFill/>
          <a:extLst>
            <a:ext uri="{909E8E84-426E-40DD-AFC4-6F175D3DCCD1}">
              <a14:hiddenFill xmlns:a14="http://schemas.microsoft.com/office/drawing/2010/main">
                <a:solidFill>
                  <a:srgbClr val="FFFFFF"/>
                </a:solidFill>
              </a14:hiddenFill>
            </a:ext>
          </a:extLst>
        </p:spPr>
      </p:pic>
      <p:sp>
        <p:nvSpPr>
          <p:cNvPr id="16" name="TextBox 15">
            <a:extLst>
              <a:ext uri="{FF2B5EF4-FFF2-40B4-BE49-F238E27FC236}">
                <a16:creationId xmlns:a16="http://schemas.microsoft.com/office/drawing/2014/main" id="{EF47A43F-08DB-9286-3DA9-2DFD2A80830D}"/>
              </a:ext>
            </a:extLst>
          </p:cNvPr>
          <p:cNvSpPr txBox="1"/>
          <p:nvPr/>
        </p:nvSpPr>
        <p:spPr>
          <a:xfrm>
            <a:off x="839788" y="5396467"/>
            <a:ext cx="5758720"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90000"/>
              </a:lnSpc>
              <a:spcBef>
                <a:spcPts val="1000"/>
              </a:spcBef>
            </a:pPr>
            <a:r>
              <a:rPr lang="en-US" sz="1400" b="1">
                <a:latin typeface="Calibri"/>
                <a:ea typeface="Calibri"/>
                <a:cs typeface="Calibri"/>
              </a:rPr>
              <a:t>More information and photos:</a:t>
            </a:r>
            <a:endParaRPr lang="en-US" sz="1400">
              <a:latin typeface="Calibri"/>
              <a:ea typeface="Calibri"/>
              <a:cs typeface="Calibri"/>
            </a:endParaRPr>
          </a:p>
          <a:p>
            <a:pPr marL="285750" indent="-285750">
              <a:lnSpc>
                <a:spcPct val="90000"/>
              </a:lnSpc>
              <a:buFont typeface="Arial,Sans-Serif"/>
              <a:buChar char="•"/>
            </a:pPr>
            <a:r>
              <a:rPr lang="en-US" sz="1300">
                <a:latin typeface="Calibri"/>
                <a:ea typeface="Calibri"/>
                <a:cs typeface="Calibri"/>
                <a:hlinkClick r:id="rId4"/>
              </a:rPr>
              <a:t>T. Eaton Company Memorial Plaques</a:t>
            </a:r>
            <a:r>
              <a:rPr lang="en-US" sz="1300">
                <a:latin typeface="Calibri"/>
                <a:ea typeface="Calibri"/>
                <a:cs typeface="Calibri"/>
              </a:rPr>
              <a:t> (Veterans Affairs Canada)</a:t>
            </a:r>
          </a:p>
          <a:p>
            <a:pPr marL="285750" indent="-285750">
              <a:lnSpc>
                <a:spcPct val="90000"/>
              </a:lnSpc>
              <a:buFont typeface="Arial,Sans-Serif"/>
              <a:buChar char="•"/>
            </a:pPr>
            <a:r>
              <a:rPr lang="en-US" sz="1300">
                <a:latin typeface="Calibri"/>
                <a:ea typeface="Calibri"/>
                <a:cs typeface="Calibri"/>
                <a:hlinkClick r:id="rId5"/>
              </a:rPr>
              <a:t>Memorial plaque their name </a:t>
            </a:r>
            <a:r>
              <a:rPr lang="en-US" sz="1300" err="1">
                <a:latin typeface="Calibri"/>
                <a:ea typeface="Calibri"/>
                <a:cs typeface="Calibri"/>
                <a:hlinkClick r:id="rId5"/>
              </a:rPr>
              <a:t>liveth</a:t>
            </a:r>
            <a:r>
              <a:rPr lang="en-US" sz="1300">
                <a:latin typeface="Calibri"/>
                <a:ea typeface="Calibri"/>
                <a:cs typeface="Calibri"/>
                <a:hlinkClick r:id="rId5"/>
              </a:rPr>
              <a:t> forevermore </a:t>
            </a:r>
            <a:r>
              <a:rPr lang="en-US" sz="1300">
                <a:latin typeface="Calibri"/>
                <a:ea typeface="Calibri"/>
                <a:cs typeface="Calibri"/>
              </a:rPr>
              <a:t>(Canadian War Museum)</a:t>
            </a:r>
          </a:p>
        </p:txBody>
      </p:sp>
      <p:sp>
        <p:nvSpPr>
          <p:cNvPr id="3" name="TextBox 2">
            <a:extLst>
              <a:ext uri="{FF2B5EF4-FFF2-40B4-BE49-F238E27FC236}">
                <a16:creationId xmlns:a16="http://schemas.microsoft.com/office/drawing/2014/main" id="{3F3B7D54-0297-100B-2558-0AD285B177CF}"/>
              </a:ext>
            </a:extLst>
          </p:cNvPr>
          <p:cNvSpPr txBox="1"/>
          <p:nvPr/>
        </p:nvSpPr>
        <p:spPr>
          <a:xfrm>
            <a:off x="9296643" y="5534080"/>
            <a:ext cx="2709672" cy="307777"/>
          </a:xfrm>
          <a:prstGeom prst="rect">
            <a:avLst/>
          </a:prstGeom>
          <a:noFill/>
        </p:spPr>
        <p:txBody>
          <a:bodyPr wrap="square">
            <a:spAutoFit/>
          </a:bodyPr>
          <a:lstStyle/>
          <a:p>
            <a:pPr algn="r"/>
            <a:r>
              <a:rPr lang="en-US" sz="1400"/>
              <a:t>Image: Canadian War Museum</a:t>
            </a:r>
          </a:p>
        </p:txBody>
      </p:sp>
    </p:spTree>
    <p:extLst>
      <p:ext uri="{BB962C8B-B14F-4D97-AF65-F5344CB8AC3E}">
        <p14:creationId xmlns:p14="http://schemas.microsoft.com/office/powerpoint/2010/main" val="49967266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BE28E1-E5B6-43A6-5831-2876AB73A22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F2CAD0E-2595-4C45-A530-E9DB0A71243C}"/>
              </a:ext>
            </a:extLst>
          </p:cNvPr>
          <p:cNvSpPr>
            <a:spLocks noGrp="1"/>
          </p:cNvSpPr>
          <p:nvPr>
            <p:ph type="title"/>
          </p:nvPr>
        </p:nvSpPr>
        <p:spPr>
          <a:xfrm>
            <a:off x="839788" y="118872"/>
            <a:ext cx="4825999" cy="770128"/>
          </a:xfrm>
        </p:spPr>
        <p:txBody>
          <a:bodyPr>
            <a:normAutofit fontScale="90000"/>
          </a:bodyPr>
          <a:lstStyle/>
          <a:p>
            <a:r>
              <a:rPr lang="en-US"/>
              <a:t>Avenue of Elms</a:t>
            </a:r>
            <a:br>
              <a:rPr lang="en-US"/>
            </a:br>
            <a:r>
              <a:rPr lang="en-US" sz="2200"/>
              <a:t>Winnipeg, Manitoba</a:t>
            </a:r>
            <a:endParaRPr lang="en-US"/>
          </a:p>
        </p:txBody>
      </p:sp>
      <p:sp>
        <p:nvSpPr>
          <p:cNvPr id="4" name="Text Placeholder 3">
            <a:extLst>
              <a:ext uri="{FF2B5EF4-FFF2-40B4-BE49-F238E27FC236}">
                <a16:creationId xmlns:a16="http://schemas.microsoft.com/office/drawing/2014/main" id="{DC1D7871-F3DF-6ECE-C5CC-4F0631F94581}"/>
              </a:ext>
            </a:extLst>
          </p:cNvPr>
          <p:cNvSpPr>
            <a:spLocks noGrp="1"/>
          </p:cNvSpPr>
          <p:nvPr>
            <p:ph type="body" sz="half" idx="2"/>
          </p:nvPr>
        </p:nvSpPr>
        <p:spPr>
          <a:xfrm>
            <a:off x="839787" y="1092200"/>
            <a:ext cx="5458969" cy="3682182"/>
          </a:xfrm>
        </p:spPr>
        <p:txBody>
          <a:bodyPr vert="horz" lIns="91440" tIns="45720" rIns="91440" bIns="45720" rtlCol="0" anchor="t">
            <a:noAutofit/>
          </a:bodyPr>
          <a:lstStyle/>
          <a:p>
            <a:pPr>
              <a:lnSpc>
                <a:spcPct val="100000"/>
              </a:lnSpc>
              <a:spcBef>
                <a:spcPts val="0"/>
              </a:spcBef>
              <a:spcAft>
                <a:spcPts val="1200"/>
              </a:spcAft>
            </a:pPr>
            <a:r>
              <a:rPr lang="en-US" sz="2200" b="1">
                <a:latin typeface="Calibri"/>
                <a:ea typeface="Calibri"/>
                <a:cs typeface="Calibri"/>
              </a:rPr>
              <a:t>Honours students from the Manitoba Agricultural College who died in the First World War.</a:t>
            </a:r>
          </a:p>
          <a:p>
            <a:pPr marL="342900" indent="-342900">
              <a:lnSpc>
                <a:spcPct val="100000"/>
              </a:lnSpc>
              <a:spcBef>
                <a:spcPts val="0"/>
              </a:spcBef>
              <a:spcAft>
                <a:spcPts val="1200"/>
              </a:spcAft>
              <a:buFont typeface="Arial" panose="020B0604020202020204" pitchFamily="34" charset="0"/>
              <a:buChar char="•"/>
            </a:pPr>
            <a:r>
              <a:rPr lang="en-US" sz="2000">
                <a:latin typeface="Calibri"/>
                <a:ea typeface="Calibri"/>
                <a:cs typeface="Calibri"/>
              </a:rPr>
              <a:t>On November 11, 1923, the college unveiled a granite memorial at the end of a mile-long avenue of elm trees.​</a:t>
            </a:r>
          </a:p>
          <a:p>
            <a:pPr marL="342900" indent="-342900">
              <a:lnSpc>
                <a:spcPct val="100000"/>
              </a:lnSpc>
              <a:spcBef>
                <a:spcPts val="0"/>
              </a:spcBef>
              <a:spcAft>
                <a:spcPts val="1200"/>
              </a:spcAft>
              <a:buFont typeface="Arial" panose="020B0604020202020204" pitchFamily="34" charset="0"/>
              <a:buChar char="•"/>
            </a:pPr>
            <a:r>
              <a:rPr lang="en-US" sz="2000">
                <a:latin typeface="Calibri"/>
                <a:ea typeface="Calibri"/>
                <a:cs typeface="Calibri"/>
              </a:rPr>
              <a:t>The University of Manitoba continues to actively maintain the trees and memorial. </a:t>
            </a:r>
          </a:p>
          <a:p>
            <a:pPr marL="342900" indent="-342900">
              <a:lnSpc>
                <a:spcPct val="100000"/>
              </a:lnSpc>
              <a:spcBef>
                <a:spcPts val="0"/>
              </a:spcBef>
              <a:spcAft>
                <a:spcPts val="1200"/>
              </a:spcAft>
              <a:buFont typeface="Arial" panose="020B0604020202020204" pitchFamily="34" charset="0"/>
              <a:buChar char="•"/>
            </a:pPr>
            <a:r>
              <a:rPr lang="en-US" sz="2000">
                <a:latin typeface="Calibri"/>
                <a:ea typeface="Calibri"/>
                <a:cs typeface="Calibri"/>
              </a:rPr>
              <a:t>About 55% of the elms have been replaced over the years.</a:t>
            </a:r>
          </a:p>
        </p:txBody>
      </p:sp>
      <p:pic>
        <p:nvPicPr>
          <p:cNvPr id="5" name="Picture 4" descr="A black and white picture of the Avenue of Elms. Elm trees were planted along the avenue in Winnipeg, Manitoba to honour the students from the Manitoba Agricultural College who died in the First World War.">
            <a:extLst>
              <a:ext uri="{FF2B5EF4-FFF2-40B4-BE49-F238E27FC236}">
                <a16:creationId xmlns:a16="http://schemas.microsoft.com/office/drawing/2014/main" id="{6DE1C63D-E93E-E09C-6911-DE89EF732F77}"/>
              </a:ext>
            </a:extLst>
          </p:cNvPr>
          <p:cNvPicPr>
            <a:picLocks noChangeAspect="1"/>
          </p:cNvPicPr>
          <p:nvPr/>
        </p:nvPicPr>
        <p:blipFill>
          <a:blip r:embed="rId3">
            <a:extLst>
              <a:ext uri="{28A0092B-C50C-407E-A947-70E740481C1C}">
                <a14:useLocalDpi xmlns:a14="http://schemas.microsoft.com/office/drawing/2010/main" val="0"/>
              </a:ext>
            </a:extLst>
          </a:blip>
          <a:srcRect l="2828" t="5185" r="1921" b="5185"/>
          <a:stretch>
            <a:fillRect/>
          </a:stretch>
        </p:blipFill>
        <p:spPr>
          <a:xfrm>
            <a:off x="6510276" y="1463566"/>
            <a:ext cx="5349765" cy="3310816"/>
          </a:xfrm>
          <a:prstGeom prst="rect">
            <a:avLst/>
          </a:prstGeom>
        </p:spPr>
      </p:pic>
      <p:sp>
        <p:nvSpPr>
          <p:cNvPr id="6" name="TextBox 5">
            <a:extLst>
              <a:ext uri="{FF2B5EF4-FFF2-40B4-BE49-F238E27FC236}">
                <a16:creationId xmlns:a16="http://schemas.microsoft.com/office/drawing/2014/main" id="{A75DEFB9-A44F-A1BB-8C36-0B184DF5E1B3}"/>
              </a:ext>
            </a:extLst>
          </p:cNvPr>
          <p:cNvSpPr txBox="1"/>
          <p:nvPr/>
        </p:nvSpPr>
        <p:spPr>
          <a:xfrm>
            <a:off x="839787" y="5532659"/>
            <a:ext cx="4826000" cy="46628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90000"/>
              </a:lnSpc>
              <a:spcBef>
                <a:spcPts val="1000"/>
              </a:spcBef>
            </a:pPr>
            <a:r>
              <a:rPr lang="en-US" sz="1400" b="1">
                <a:latin typeface="Calibri"/>
                <a:ea typeface="Calibri"/>
                <a:cs typeface="Calibri"/>
              </a:rPr>
              <a:t>More information and photos:</a:t>
            </a:r>
            <a:endParaRPr lang="en-US" sz="1400">
              <a:latin typeface="Calibri"/>
              <a:ea typeface="Calibri"/>
              <a:cs typeface="Calibri"/>
            </a:endParaRPr>
          </a:p>
          <a:p>
            <a:pPr marL="285750" indent="-285750">
              <a:lnSpc>
                <a:spcPct val="90000"/>
              </a:lnSpc>
              <a:buFont typeface="Arial,Sans-Serif"/>
              <a:buChar char="•"/>
            </a:pPr>
            <a:r>
              <a:rPr lang="en-US" sz="1300">
                <a:latin typeface="Calibri"/>
                <a:ea typeface="Calibri"/>
                <a:cs typeface="Calibri"/>
                <a:hlinkClick r:id="rId4"/>
              </a:rPr>
              <a:t>Avenue of Elms </a:t>
            </a:r>
            <a:r>
              <a:rPr lang="en-US" sz="1300">
                <a:latin typeface="Calibri"/>
                <a:ea typeface="Calibri"/>
                <a:cs typeface="Calibri"/>
              </a:rPr>
              <a:t>(Veterans Affairs Canada)</a:t>
            </a:r>
          </a:p>
        </p:txBody>
      </p:sp>
      <p:sp>
        <p:nvSpPr>
          <p:cNvPr id="3" name="TextBox 2">
            <a:extLst>
              <a:ext uri="{FF2B5EF4-FFF2-40B4-BE49-F238E27FC236}">
                <a16:creationId xmlns:a16="http://schemas.microsoft.com/office/drawing/2014/main" id="{2BD54AB8-45B8-8E97-114A-4CE48899760B}"/>
              </a:ext>
            </a:extLst>
          </p:cNvPr>
          <p:cNvSpPr txBox="1"/>
          <p:nvPr/>
        </p:nvSpPr>
        <p:spPr>
          <a:xfrm>
            <a:off x="9845758" y="4774382"/>
            <a:ext cx="2014283" cy="307777"/>
          </a:xfrm>
          <a:prstGeom prst="rect">
            <a:avLst/>
          </a:prstGeom>
          <a:noFill/>
        </p:spPr>
        <p:txBody>
          <a:bodyPr wrap="square">
            <a:spAutoFit/>
          </a:bodyPr>
          <a:lstStyle/>
          <a:p>
            <a:pPr algn="r"/>
            <a:r>
              <a:rPr lang="en-US" sz="1400"/>
              <a:t>Image: Avenue of Elms</a:t>
            </a:r>
          </a:p>
        </p:txBody>
      </p:sp>
    </p:spTree>
    <p:extLst>
      <p:ext uri="{BB962C8B-B14F-4D97-AF65-F5344CB8AC3E}">
        <p14:creationId xmlns:p14="http://schemas.microsoft.com/office/powerpoint/2010/main" val="270494290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A3E4E5-B6F4-5F05-91EB-E62FD1D9247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F9274E8-708E-68D9-161F-56138F0EA4B2}"/>
              </a:ext>
            </a:extLst>
          </p:cNvPr>
          <p:cNvSpPr>
            <a:spLocks noGrp="1"/>
          </p:cNvSpPr>
          <p:nvPr>
            <p:ph type="title"/>
          </p:nvPr>
        </p:nvSpPr>
        <p:spPr>
          <a:xfrm>
            <a:off x="839788" y="118872"/>
            <a:ext cx="6310820" cy="770128"/>
          </a:xfrm>
        </p:spPr>
        <p:txBody>
          <a:bodyPr>
            <a:noAutofit/>
          </a:bodyPr>
          <a:lstStyle/>
          <a:p>
            <a:r>
              <a:rPr lang="en-US"/>
              <a:t>Métis Crossing Veteran’s Monument</a:t>
            </a:r>
            <a:br>
              <a:rPr lang="en-US"/>
            </a:br>
            <a:r>
              <a:rPr lang="en-US" sz="2200"/>
              <a:t>Smoky Lake, Alberta</a:t>
            </a:r>
            <a:endParaRPr lang="en-US"/>
          </a:p>
        </p:txBody>
      </p:sp>
      <p:sp>
        <p:nvSpPr>
          <p:cNvPr id="4" name="Text Placeholder 3">
            <a:extLst>
              <a:ext uri="{FF2B5EF4-FFF2-40B4-BE49-F238E27FC236}">
                <a16:creationId xmlns:a16="http://schemas.microsoft.com/office/drawing/2014/main" id="{C074B72D-E14D-A004-C8C9-6114F7FA5582}"/>
              </a:ext>
            </a:extLst>
          </p:cNvPr>
          <p:cNvSpPr>
            <a:spLocks noGrp="1"/>
          </p:cNvSpPr>
          <p:nvPr>
            <p:ph type="body" sz="half" idx="2"/>
          </p:nvPr>
        </p:nvSpPr>
        <p:spPr>
          <a:xfrm>
            <a:off x="839788" y="1092200"/>
            <a:ext cx="6139081" cy="3946144"/>
          </a:xfrm>
        </p:spPr>
        <p:txBody>
          <a:bodyPr vert="horz" lIns="91440" tIns="45720" rIns="91440" bIns="45720" rtlCol="0" anchor="t">
            <a:normAutofit/>
          </a:bodyPr>
          <a:lstStyle/>
          <a:p>
            <a:pPr>
              <a:lnSpc>
                <a:spcPct val="100000"/>
              </a:lnSpc>
              <a:spcBef>
                <a:spcPts val="0"/>
              </a:spcBef>
              <a:spcAft>
                <a:spcPts val="1200"/>
              </a:spcAft>
            </a:pPr>
            <a:r>
              <a:rPr lang="en-US" sz="2200">
                <a:latin typeface="Calibri"/>
                <a:ea typeface="Calibri"/>
                <a:cs typeface="Calibri"/>
              </a:rPr>
              <a:t>Honours the service and sacrifice of Métis peoples across their military history.</a:t>
            </a:r>
          </a:p>
          <a:p>
            <a:pPr marL="342900" indent="-342900">
              <a:lnSpc>
                <a:spcPct val="100000"/>
              </a:lnSpc>
              <a:spcBef>
                <a:spcPts val="0"/>
              </a:spcBef>
              <a:spcAft>
                <a:spcPts val="1200"/>
              </a:spcAft>
              <a:buFont typeface="Arial" panose="020B0604020202020204" pitchFamily="34" charset="0"/>
              <a:buChar char="•"/>
            </a:pPr>
            <a:r>
              <a:rPr lang="en-US" sz="2000">
                <a:latin typeface="Calibri"/>
                <a:ea typeface="Calibri"/>
                <a:cs typeface="Calibri"/>
              </a:rPr>
              <a:t>The monument’s shape is modeled on a traditional Métis sash.</a:t>
            </a:r>
          </a:p>
          <a:p>
            <a:pPr marL="342900" indent="-342900">
              <a:lnSpc>
                <a:spcPct val="100000"/>
              </a:lnSpc>
              <a:spcBef>
                <a:spcPts val="0"/>
              </a:spcBef>
              <a:spcAft>
                <a:spcPts val="1200"/>
              </a:spcAft>
              <a:buFont typeface="Arial" panose="020B0604020202020204" pitchFamily="34" charset="0"/>
              <a:buChar char="•"/>
            </a:pPr>
            <a:r>
              <a:rPr lang="en-US" sz="2000">
                <a:latin typeface="Calibri"/>
                <a:ea typeface="Calibri"/>
                <a:cs typeface="Calibri"/>
              </a:rPr>
              <a:t>Includes panels about Métis military history starting with the Battle of Seven Oaks in 1816 through to modern missions.</a:t>
            </a:r>
          </a:p>
          <a:p>
            <a:pPr marL="342900" indent="-342900">
              <a:lnSpc>
                <a:spcPct val="100000"/>
              </a:lnSpc>
              <a:spcBef>
                <a:spcPts val="0"/>
              </a:spcBef>
              <a:spcAft>
                <a:spcPts val="1200"/>
              </a:spcAft>
              <a:buFont typeface="Arial" panose="020B0604020202020204" pitchFamily="34" charset="0"/>
              <a:buChar char="•"/>
            </a:pPr>
            <a:r>
              <a:rPr lang="en-US" sz="2000">
                <a:latin typeface="Calibri"/>
                <a:ea typeface="Calibri"/>
                <a:cs typeface="Calibri"/>
              </a:rPr>
              <a:t>Glass panels listing the fallen can be recycled when they are updated in the future.</a:t>
            </a:r>
          </a:p>
          <a:p>
            <a:pPr marL="342900" indent="-342900">
              <a:lnSpc>
                <a:spcPct val="100000"/>
              </a:lnSpc>
              <a:spcBef>
                <a:spcPts val="0"/>
              </a:spcBef>
              <a:spcAft>
                <a:spcPts val="1200"/>
              </a:spcAft>
              <a:buFont typeface="Arial" panose="020B0604020202020204" pitchFamily="34" charset="0"/>
              <a:buChar char="•"/>
            </a:pPr>
            <a:r>
              <a:rPr lang="en-US" sz="2000">
                <a:latin typeface="Calibri"/>
                <a:ea typeface="Calibri"/>
                <a:cs typeface="Calibri"/>
              </a:rPr>
              <a:t>Unveiled on August 21, 2021.</a:t>
            </a:r>
          </a:p>
        </p:txBody>
      </p:sp>
      <p:pic>
        <p:nvPicPr>
          <p:cNvPr id="10" name="Picture 9" descr="A colour photograph of the Métis Crossing Veteran’s Monument in Smoky Lake, Alberta. The monument is designed to look like a traditional Métis sash. The sash is inscribed with names of the fallen. Benches surround the monument. A child is pictured in the photo sitting on a bench and observing the monument.">
            <a:extLst>
              <a:ext uri="{FF2B5EF4-FFF2-40B4-BE49-F238E27FC236}">
                <a16:creationId xmlns:a16="http://schemas.microsoft.com/office/drawing/2014/main" id="{5EE59DA0-C63C-182B-53FF-DB388D4890D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72075" y="1481958"/>
            <a:ext cx="4995171" cy="3331779"/>
          </a:xfrm>
          <a:prstGeom prst="rect">
            <a:avLst/>
          </a:prstGeom>
        </p:spPr>
      </p:pic>
      <p:sp>
        <p:nvSpPr>
          <p:cNvPr id="11" name="TextBox 10">
            <a:extLst>
              <a:ext uri="{FF2B5EF4-FFF2-40B4-BE49-F238E27FC236}">
                <a16:creationId xmlns:a16="http://schemas.microsoft.com/office/drawing/2014/main" id="{11BACFEF-65E0-CA08-AB08-B58228E504AA}"/>
              </a:ext>
            </a:extLst>
          </p:cNvPr>
          <p:cNvSpPr txBox="1"/>
          <p:nvPr/>
        </p:nvSpPr>
        <p:spPr>
          <a:xfrm>
            <a:off x="839788" y="5532659"/>
            <a:ext cx="4826000" cy="46628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90000"/>
              </a:lnSpc>
              <a:spcBef>
                <a:spcPts val="1000"/>
              </a:spcBef>
            </a:pPr>
            <a:r>
              <a:rPr lang="en-US" sz="1400" b="1">
                <a:latin typeface="Calibri"/>
                <a:ea typeface="Calibri"/>
                <a:cs typeface="Calibri"/>
              </a:rPr>
              <a:t>More information and photos:</a:t>
            </a:r>
            <a:endParaRPr lang="en-US" sz="1400">
              <a:latin typeface="Calibri"/>
              <a:ea typeface="Calibri"/>
              <a:cs typeface="Calibri"/>
            </a:endParaRPr>
          </a:p>
          <a:p>
            <a:pPr marL="285750" indent="-285750">
              <a:lnSpc>
                <a:spcPct val="90000"/>
              </a:lnSpc>
              <a:buFont typeface="Arial,Sans-Serif"/>
              <a:buChar char="•"/>
            </a:pPr>
            <a:r>
              <a:rPr lang="en-US" sz="1300">
                <a:latin typeface="Calibri"/>
                <a:ea typeface="Calibri"/>
                <a:cs typeface="Calibri"/>
                <a:hlinkClick r:id="rId4"/>
              </a:rPr>
              <a:t>Métis Crossing Veteran’s Monument </a:t>
            </a:r>
            <a:r>
              <a:rPr lang="en-US" sz="1200">
                <a:latin typeface="Calibri"/>
                <a:ea typeface="Calibri"/>
                <a:cs typeface="Calibri"/>
              </a:rPr>
              <a:t>(Veterans Affairs Canada) </a:t>
            </a:r>
          </a:p>
        </p:txBody>
      </p:sp>
      <p:sp>
        <p:nvSpPr>
          <p:cNvPr id="3" name="TextBox 2">
            <a:extLst>
              <a:ext uri="{FF2B5EF4-FFF2-40B4-BE49-F238E27FC236}">
                <a16:creationId xmlns:a16="http://schemas.microsoft.com/office/drawing/2014/main" id="{68DCB0E3-F750-7852-C6A7-1D92FA4942A1}"/>
              </a:ext>
            </a:extLst>
          </p:cNvPr>
          <p:cNvSpPr txBox="1"/>
          <p:nvPr/>
        </p:nvSpPr>
        <p:spPr>
          <a:xfrm>
            <a:off x="9648205" y="4813737"/>
            <a:ext cx="2419041" cy="307777"/>
          </a:xfrm>
          <a:prstGeom prst="rect">
            <a:avLst/>
          </a:prstGeom>
          <a:noFill/>
        </p:spPr>
        <p:txBody>
          <a:bodyPr wrap="square">
            <a:spAutoFit/>
          </a:bodyPr>
          <a:lstStyle/>
          <a:p>
            <a:pPr algn="r"/>
            <a:r>
              <a:rPr lang="en-US" sz="1400"/>
              <a:t>Image: Cooper and O’Hara</a:t>
            </a:r>
          </a:p>
        </p:txBody>
      </p:sp>
    </p:spTree>
    <p:extLst>
      <p:ext uri="{BB962C8B-B14F-4D97-AF65-F5344CB8AC3E}">
        <p14:creationId xmlns:p14="http://schemas.microsoft.com/office/powerpoint/2010/main" val="42469914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6E054D-5EE9-EA52-79DB-09F26846AD2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9D614CD-EE0A-E9AA-B5DD-BBCB4FD28A32}"/>
              </a:ext>
            </a:extLst>
          </p:cNvPr>
          <p:cNvSpPr>
            <a:spLocks noGrp="1"/>
          </p:cNvSpPr>
          <p:nvPr>
            <p:ph type="title"/>
          </p:nvPr>
        </p:nvSpPr>
        <p:spPr>
          <a:xfrm>
            <a:off x="839788" y="355600"/>
            <a:ext cx="10608500" cy="533400"/>
          </a:xfrm>
        </p:spPr>
        <p:txBody>
          <a:bodyPr>
            <a:normAutofit fontScale="90000"/>
          </a:bodyPr>
          <a:lstStyle/>
          <a:p>
            <a:r>
              <a:rPr lang="en-US"/>
              <a:t>Peacekeepers Park</a:t>
            </a:r>
            <a:br>
              <a:rPr lang="en-US"/>
            </a:br>
            <a:r>
              <a:rPr lang="en-US" sz="2200"/>
              <a:t>Calgary, Alberta</a:t>
            </a:r>
            <a:endParaRPr lang="en-US"/>
          </a:p>
        </p:txBody>
      </p:sp>
      <p:sp>
        <p:nvSpPr>
          <p:cNvPr id="4" name="Text Placeholder 3">
            <a:extLst>
              <a:ext uri="{FF2B5EF4-FFF2-40B4-BE49-F238E27FC236}">
                <a16:creationId xmlns:a16="http://schemas.microsoft.com/office/drawing/2014/main" id="{8980A3C3-44A6-BDD7-C170-DCD25278472B}"/>
              </a:ext>
            </a:extLst>
          </p:cNvPr>
          <p:cNvSpPr>
            <a:spLocks noGrp="1"/>
          </p:cNvSpPr>
          <p:nvPr>
            <p:ph type="body" sz="half" idx="2"/>
          </p:nvPr>
        </p:nvSpPr>
        <p:spPr>
          <a:xfrm>
            <a:off x="839787" y="1092200"/>
            <a:ext cx="6244185" cy="3935388"/>
          </a:xfrm>
        </p:spPr>
        <p:txBody>
          <a:bodyPr vert="horz" lIns="91440" tIns="45720" rIns="91440" bIns="45720" rtlCol="0" anchor="t">
            <a:normAutofit/>
          </a:bodyPr>
          <a:lstStyle/>
          <a:p>
            <a:pPr>
              <a:lnSpc>
                <a:spcPct val="100000"/>
              </a:lnSpc>
              <a:spcBef>
                <a:spcPts val="0"/>
              </a:spcBef>
              <a:spcAft>
                <a:spcPts val="1200"/>
              </a:spcAft>
            </a:pPr>
            <a:r>
              <a:rPr lang="en-US" sz="2400" b="1">
                <a:latin typeface="Calibri"/>
                <a:ea typeface="Calibri"/>
                <a:cs typeface="Calibri"/>
              </a:rPr>
              <a:t>Honours Canadian peacekeepers and peace support personnel who have served in international missions worldwide since 1947.</a:t>
            </a:r>
          </a:p>
          <a:p>
            <a:pPr marL="342900" indent="-342900">
              <a:lnSpc>
                <a:spcPct val="100000"/>
              </a:lnSpc>
              <a:spcBef>
                <a:spcPts val="0"/>
              </a:spcBef>
              <a:spcAft>
                <a:spcPts val="1200"/>
              </a:spcAft>
              <a:buFont typeface="Arial" panose="020B0604020202020204" pitchFamily="34" charset="0"/>
              <a:buChar char="•"/>
            </a:pPr>
            <a:r>
              <a:rPr lang="en-US" sz="2400">
                <a:latin typeface="Calibri"/>
                <a:ea typeface="Calibri"/>
                <a:cs typeface="Calibri"/>
              </a:rPr>
              <a:t>Features a </a:t>
            </a:r>
            <a:r>
              <a:rPr lang="en-US" sz="2400" i="1">
                <a:latin typeface="Calibri"/>
                <a:ea typeface="Calibri"/>
                <a:cs typeface="Calibri"/>
              </a:rPr>
              <a:t>Wall of Honour</a:t>
            </a:r>
            <a:r>
              <a:rPr lang="en-US" sz="2400">
                <a:latin typeface="Calibri"/>
                <a:ea typeface="Calibri"/>
                <a:cs typeface="Calibri"/>
              </a:rPr>
              <a:t>, a </a:t>
            </a:r>
            <a:r>
              <a:rPr lang="en-US" sz="2400" i="1">
                <a:latin typeface="Calibri"/>
                <a:ea typeface="Calibri"/>
                <a:cs typeface="Calibri"/>
              </a:rPr>
              <a:t>bronze statue </a:t>
            </a:r>
            <a:r>
              <a:rPr lang="en-US" sz="2400">
                <a:latin typeface="Calibri"/>
                <a:ea typeface="Calibri"/>
                <a:cs typeface="Calibri"/>
              </a:rPr>
              <a:t>of a peacekeeper and child, and a </a:t>
            </a:r>
            <a:r>
              <a:rPr lang="en-US" sz="2400" i="1">
                <a:latin typeface="Calibri"/>
                <a:ea typeface="Calibri"/>
                <a:cs typeface="Calibri"/>
              </a:rPr>
              <a:t>Missions Wall</a:t>
            </a:r>
            <a:r>
              <a:rPr lang="en-US" sz="2400">
                <a:latin typeface="Calibri"/>
                <a:ea typeface="Calibri"/>
                <a:cs typeface="Calibri"/>
              </a:rPr>
              <a:t>.</a:t>
            </a:r>
          </a:p>
          <a:p>
            <a:pPr marL="342900" indent="-342900">
              <a:lnSpc>
                <a:spcPct val="100000"/>
              </a:lnSpc>
              <a:spcBef>
                <a:spcPts val="0"/>
              </a:spcBef>
              <a:spcAft>
                <a:spcPts val="1200"/>
              </a:spcAft>
              <a:buFont typeface="Arial" panose="020B0604020202020204" pitchFamily="34" charset="0"/>
              <a:buChar char="•"/>
            </a:pPr>
            <a:r>
              <a:rPr lang="en-US" sz="2400">
                <a:latin typeface="Calibri"/>
                <a:ea typeface="Calibri"/>
                <a:cs typeface="Calibri"/>
              </a:rPr>
              <a:t>Thirteen nearby streets are named for Canadian peacekeepers.</a:t>
            </a:r>
          </a:p>
          <a:p>
            <a:pPr marL="342900" indent="-342900">
              <a:lnSpc>
                <a:spcPct val="100000"/>
              </a:lnSpc>
              <a:spcBef>
                <a:spcPts val="0"/>
              </a:spcBef>
              <a:spcAft>
                <a:spcPts val="1200"/>
              </a:spcAft>
              <a:buFont typeface="Arial" panose="020B0604020202020204" pitchFamily="34" charset="0"/>
              <a:buChar char="•"/>
            </a:pPr>
            <a:r>
              <a:rPr lang="en-US" sz="2400">
                <a:latin typeface="Calibri"/>
                <a:ea typeface="Calibri"/>
                <a:cs typeface="Calibri"/>
              </a:rPr>
              <a:t>National Peacekeepers’ Day ceremonies are held each year on August 9.</a:t>
            </a:r>
          </a:p>
        </p:txBody>
      </p:sp>
      <p:pic>
        <p:nvPicPr>
          <p:cNvPr id="7" name="Picture 6" descr="A colour photograph of the statues at Peacekeepers Park in Calgary, Alberta. The bronze sculptures show an armed Canadian soldier offering a hand-made knitted 'Izzy' doll to a little girl in a war torn country. This sculpture illustrates the dual role of Canadian Peacekeepers in providing both military intervention and humanitarian compassion.">
            <a:extLst>
              <a:ext uri="{FF2B5EF4-FFF2-40B4-BE49-F238E27FC236}">
                <a16:creationId xmlns:a16="http://schemas.microsoft.com/office/drawing/2014/main" id="{05D086BD-D63A-6F71-C823-E3151FA90FB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65623" y="1702676"/>
            <a:ext cx="4541471" cy="3017135"/>
          </a:xfrm>
          <a:prstGeom prst="rect">
            <a:avLst/>
          </a:prstGeom>
        </p:spPr>
      </p:pic>
      <p:sp>
        <p:nvSpPr>
          <p:cNvPr id="11" name="TextBox 10">
            <a:extLst>
              <a:ext uri="{FF2B5EF4-FFF2-40B4-BE49-F238E27FC236}">
                <a16:creationId xmlns:a16="http://schemas.microsoft.com/office/drawing/2014/main" id="{A0EDFF35-4858-8CC6-4CA4-9828010F6C4E}"/>
              </a:ext>
            </a:extLst>
          </p:cNvPr>
          <p:cNvSpPr txBox="1"/>
          <p:nvPr/>
        </p:nvSpPr>
        <p:spPr>
          <a:xfrm>
            <a:off x="839787" y="5532659"/>
            <a:ext cx="4826000" cy="46628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90000"/>
              </a:lnSpc>
              <a:spcBef>
                <a:spcPts val="1000"/>
              </a:spcBef>
            </a:pPr>
            <a:r>
              <a:rPr lang="en-US" sz="1400" b="1">
                <a:latin typeface="Calibri"/>
                <a:ea typeface="Calibri"/>
                <a:cs typeface="Calibri"/>
              </a:rPr>
              <a:t>More information and photos:</a:t>
            </a:r>
            <a:endParaRPr lang="en-US" sz="1400">
              <a:latin typeface="Calibri"/>
              <a:ea typeface="Calibri"/>
              <a:cs typeface="Calibri"/>
            </a:endParaRPr>
          </a:p>
          <a:p>
            <a:pPr marL="285750" indent="-285750">
              <a:lnSpc>
                <a:spcPct val="90000"/>
              </a:lnSpc>
              <a:buFont typeface="Arial,Sans-Serif"/>
              <a:buChar char="•"/>
            </a:pPr>
            <a:r>
              <a:rPr lang="en-US" sz="1300">
                <a:latin typeface="Calibri"/>
                <a:ea typeface="Calibri"/>
                <a:cs typeface="Calibri"/>
                <a:hlinkClick r:id="rId4"/>
              </a:rPr>
              <a:t>Peacekeepers Park </a:t>
            </a:r>
            <a:r>
              <a:rPr lang="en-US" sz="1300">
                <a:latin typeface="Calibri"/>
                <a:ea typeface="Calibri"/>
                <a:cs typeface="Calibri"/>
              </a:rPr>
              <a:t>(Veterans Affairs Canada)</a:t>
            </a:r>
          </a:p>
        </p:txBody>
      </p:sp>
      <p:sp>
        <p:nvSpPr>
          <p:cNvPr id="3" name="TextBox 2">
            <a:extLst>
              <a:ext uri="{FF2B5EF4-FFF2-40B4-BE49-F238E27FC236}">
                <a16:creationId xmlns:a16="http://schemas.microsoft.com/office/drawing/2014/main" id="{AA49F510-3502-5971-7C7F-D765FB8B62D2}"/>
              </a:ext>
            </a:extLst>
          </p:cNvPr>
          <p:cNvSpPr txBox="1"/>
          <p:nvPr/>
        </p:nvSpPr>
        <p:spPr>
          <a:xfrm>
            <a:off x="7589520" y="4719811"/>
            <a:ext cx="4317574" cy="307777"/>
          </a:xfrm>
          <a:prstGeom prst="rect">
            <a:avLst/>
          </a:prstGeom>
          <a:noFill/>
        </p:spPr>
        <p:txBody>
          <a:bodyPr wrap="square">
            <a:spAutoFit/>
          </a:bodyPr>
          <a:lstStyle/>
          <a:p>
            <a:pPr algn="r"/>
            <a:r>
              <a:rPr lang="en-US" sz="1400"/>
              <a:t>Image: Peacekeepers Park (Veterans Affairs Canada)</a:t>
            </a:r>
          </a:p>
        </p:txBody>
      </p:sp>
    </p:spTree>
    <p:extLst>
      <p:ext uri="{BB962C8B-B14F-4D97-AF65-F5344CB8AC3E}">
        <p14:creationId xmlns:p14="http://schemas.microsoft.com/office/powerpoint/2010/main" val="16647599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E302E2-7641-320A-C979-D1FFFBD71F4F}"/>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8759273D-CC70-3D74-C811-7A4682A9B370}"/>
              </a:ext>
            </a:extLst>
          </p:cNvPr>
          <p:cNvSpPr>
            <a:spLocks noGrp="1"/>
          </p:cNvSpPr>
          <p:nvPr>
            <p:ph type="body" sz="half" idx="2"/>
          </p:nvPr>
        </p:nvSpPr>
        <p:spPr>
          <a:xfrm>
            <a:off x="525421" y="1250285"/>
            <a:ext cx="4824248" cy="3371943"/>
          </a:xfrm>
        </p:spPr>
        <p:txBody>
          <a:bodyPr vert="horz" lIns="91440" tIns="45720" rIns="91440" bIns="45720" rtlCol="0" anchor="t">
            <a:normAutofit/>
          </a:bodyPr>
          <a:lstStyle/>
          <a:p>
            <a:pPr algn="ctr">
              <a:spcAft>
                <a:spcPts val="1200"/>
              </a:spcAft>
            </a:pPr>
            <a:r>
              <a:rPr lang="en-US" sz="3200" b="1"/>
              <a:t>What is happening?</a:t>
            </a:r>
            <a:br>
              <a:rPr lang="en-US" sz="3200" b="1"/>
            </a:br>
            <a:endParaRPr lang="en-US" sz="3200" b="1"/>
          </a:p>
          <a:p>
            <a:pPr algn="ctr">
              <a:spcAft>
                <a:spcPts val="1200"/>
              </a:spcAft>
            </a:pPr>
            <a:r>
              <a:rPr lang="en-US" sz="3200" b="1"/>
              <a:t>Who is being remembered?</a:t>
            </a:r>
            <a:br>
              <a:rPr lang="en-US" sz="3200" b="1"/>
            </a:br>
            <a:endParaRPr lang="en-US" sz="3200" b="1"/>
          </a:p>
          <a:p>
            <a:pPr algn="ctr">
              <a:spcAft>
                <a:spcPts val="1200"/>
              </a:spcAft>
            </a:pPr>
            <a:r>
              <a:rPr lang="en-US" sz="3200" b="1"/>
              <a:t>How do you know?</a:t>
            </a:r>
          </a:p>
        </p:txBody>
      </p:sp>
      <p:pic>
        <p:nvPicPr>
          <p:cNvPr id="2050" name="Picture 2" descr="A colour photograph of a group of people standing around a stone memorial designed  in the shape of a cross, on Remembrance Day.">
            <a:extLst>
              <a:ext uri="{FF2B5EF4-FFF2-40B4-BE49-F238E27FC236}">
                <a16:creationId xmlns:a16="http://schemas.microsoft.com/office/drawing/2014/main" id="{FF016F2A-04A5-0A7B-4D23-07C9AB9ED5F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59936" y="859080"/>
            <a:ext cx="6759246" cy="4154354"/>
          </a:xfrm>
          <a:prstGeom prst="rect">
            <a:avLst/>
          </a:prstGeom>
          <a:noFill/>
          <a:extLst>
            <a:ext uri="{909E8E84-426E-40DD-AFC4-6F175D3DCCD1}">
              <a14:hiddenFill xmlns:a14="http://schemas.microsoft.com/office/drawing/2010/main">
                <a:solidFill>
                  <a:srgbClr val="FFFFFF"/>
                </a:solidFill>
              </a14:hiddenFill>
            </a:ext>
          </a:extLst>
        </p:spPr>
      </p:pic>
      <p:sp>
        <p:nvSpPr>
          <p:cNvPr id="42" name="TextBox 41">
            <a:extLst>
              <a:ext uri="{FF2B5EF4-FFF2-40B4-BE49-F238E27FC236}">
                <a16:creationId xmlns:a16="http://schemas.microsoft.com/office/drawing/2014/main" id="{0E5410E7-9B1E-A2CC-C695-C353ECE7686D}"/>
              </a:ext>
            </a:extLst>
          </p:cNvPr>
          <p:cNvSpPr txBox="1"/>
          <p:nvPr/>
        </p:nvSpPr>
        <p:spPr>
          <a:xfrm>
            <a:off x="5065986" y="5081473"/>
            <a:ext cx="6759246" cy="615553"/>
          </a:xfrm>
          <a:prstGeom prst="rect">
            <a:avLst/>
          </a:prstGeom>
          <a:noFill/>
        </p:spPr>
        <p:txBody>
          <a:bodyPr wrap="square">
            <a:spAutoFit/>
          </a:bodyPr>
          <a:lstStyle/>
          <a:p>
            <a:r>
              <a:rPr lang="en-US" sz="1800"/>
              <a:t>Remembrance Day Ceremony 2024 | Richmond, </a:t>
            </a:r>
            <a:r>
              <a:rPr lang="en-US"/>
              <a:t>British Columbia</a:t>
            </a:r>
            <a:r>
              <a:rPr lang="en-US" sz="1800"/>
              <a:t> </a:t>
            </a:r>
            <a:br>
              <a:rPr lang="en-US" sz="1800"/>
            </a:br>
            <a:r>
              <a:rPr lang="en-US" sz="1600"/>
              <a:t>Image: City of Richmond</a:t>
            </a:r>
          </a:p>
        </p:txBody>
      </p:sp>
    </p:spTree>
    <p:extLst>
      <p:ext uri="{BB962C8B-B14F-4D97-AF65-F5344CB8AC3E}">
        <p14:creationId xmlns:p14="http://schemas.microsoft.com/office/powerpoint/2010/main" val="171637328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67F0C5-FE7B-5C07-15DB-04C15ACE972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5845E72-8BB5-AA86-30AE-1057788D7BBC}"/>
              </a:ext>
            </a:extLst>
          </p:cNvPr>
          <p:cNvSpPr>
            <a:spLocks noGrp="1"/>
          </p:cNvSpPr>
          <p:nvPr>
            <p:ph type="title"/>
          </p:nvPr>
        </p:nvSpPr>
        <p:spPr>
          <a:xfrm>
            <a:off x="429062" y="223041"/>
            <a:ext cx="5890421" cy="779272"/>
          </a:xfrm>
        </p:spPr>
        <p:txBody>
          <a:bodyPr>
            <a:noAutofit/>
          </a:bodyPr>
          <a:lstStyle/>
          <a:p>
            <a:r>
              <a:rPr lang="en-US"/>
              <a:t>Japanese Canadian Roll of Honour</a:t>
            </a:r>
            <a:br>
              <a:rPr lang="en-US"/>
            </a:br>
            <a:r>
              <a:rPr lang="en-US" sz="2200"/>
              <a:t>Vancouver, British Columbia</a:t>
            </a:r>
            <a:endParaRPr lang="en-US"/>
          </a:p>
        </p:txBody>
      </p:sp>
      <p:sp>
        <p:nvSpPr>
          <p:cNvPr id="4" name="Text Placeholder 3">
            <a:extLst>
              <a:ext uri="{FF2B5EF4-FFF2-40B4-BE49-F238E27FC236}">
                <a16:creationId xmlns:a16="http://schemas.microsoft.com/office/drawing/2014/main" id="{F9480ADC-F3BA-FE6D-53AD-DB5F62263D73}"/>
              </a:ext>
            </a:extLst>
          </p:cNvPr>
          <p:cNvSpPr>
            <a:spLocks noGrp="1"/>
          </p:cNvSpPr>
          <p:nvPr>
            <p:ph type="body" sz="half" idx="2"/>
          </p:nvPr>
        </p:nvSpPr>
        <p:spPr>
          <a:xfrm>
            <a:off x="839787" y="1092200"/>
            <a:ext cx="5382337" cy="4776788"/>
          </a:xfrm>
        </p:spPr>
        <p:txBody>
          <a:bodyPr vert="horz" lIns="91440" tIns="45720" rIns="91440" bIns="45720" rtlCol="0" anchor="t">
            <a:normAutofit/>
          </a:bodyPr>
          <a:lstStyle/>
          <a:p>
            <a:pPr fontAlgn="base"/>
            <a:r>
              <a:rPr lang="en-US" sz="2200" b="1">
                <a:latin typeface="Calibri"/>
                <a:ea typeface="Calibri"/>
                <a:cs typeface="Calibri"/>
              </a:rPr>
              <a:t>Honours 54 Japanese-Canadian soldiers from British Columbia who died in France and Belgium during the First World War. </a:t>
            </a:r>
          </a:p>
          <a:p>
            <a:pPr marL="285750" indent="-285750" fontAlgn="base">
              <a:buFont typeface="Arial" panose="020B0604020202020204" pitchFamily="34" charset="0"/>
              <a:buChar char="•"/>
            </a:pPr>
            <a:r>
              <a:rPr lang="en-US" sz="2000"/>
              <a:t>Created by the Japanese-Canadian community in Vancouver around 1920.</a:t>
            </a:r>
          </a:p>
          <a:p>
            <a:pPr marL="285750" indent="-285750" fontAlgn="base">
              <a:buFont typeface="Arial" panose="020B0604020202020204" pitchFamily="34" charset="0"/>
              <a:buChar char="•"/>
            </a:pPr>
            <a:r>
              <a:rPr lang="en-US" sz="2000"/>
              <a:t>Corporal </a:t>
            </a:r>
            <a:r>
              <a:rPr lang="en-US" sz="2000" err="1"/>
              <a:t>Sainosuke</a:t>
            </a:r>
            <a:r>
              <a:rPr lang="en-US" sz="2000"/>
              <a:t> Kubota kept it safe when Japanese-Canadians were forced into internment camps in 1942. </a:t>
            </a:r>
          </a:p>
          <a:p>
            <a:pPr marL="285750" indent="-285750" fontAlgn="base">
              <a:buFont typeface="Arial" panose="020B0604020202020204" pitchFamily="34" charset="0"/>
              <a:buChar char="•"/>
            </a:pPr>
            <a:r>
              <a:rPr lang="en-US" sz="2000"/>
              <a:t>In 1977, he returned the Roll of Honour to Vancouver, where it now hangs in the Japanese Language School Hall.</a:t>
            </a:r>
          </a:p>
          <a:p>
            <a:pPr marL="285750" indent="-285750" fontAlgn="base">
              <a:buFont typeface="Arial" panose="020B0604020202020204" pitchFamily="34" charset="0"/>
              <a:buChar char="•"/>
            </a:pPr>
            <a:r>
              <a:rPr lang="en-US" sz="2000"/>
              <a:t>It was restored in 1985 by the Japanese Canadian War Memorial Committee</a:t>
            </a:r>
          </a:p>
        </p:txBody>
      </p:sp>
      <p:pic>
        <p:nvPicPr>
          <p:cNvPr id="5" name="Picture 4" descr="A colour photograph of the Japanese Canadian Roll of Honour in Vancouver, BC. It features black and white photographs of the Japanese Canadian soldiers who died during the First World War.">
            <a:extLst>
              <a:ext uri="{FF2B5EF4-FFF2-40B4-BE49-F238E27FC236}">
                <a16:creationId xmlns:a16="http://schemas.microsoft.com/office/drawing/2014/main" id="{60B76457-BDE5-7FB6-C2E9-CC34102BBBEA}"/>
              </a:ext>
            </a:extLst>
          </p:cNvPr>
          <p:cNvPicPr>
            <a:picLocks noChangeAspect="1"/>
          </p:cNvPicPr>
          <p:nvPr/>
        </p:nvPicPr>
        <p:blipFill>
          <a:blip r:embed="rId3">
            <a:extLst>
              <a:ext uri="{28A0092B-C50C-407E-A947-70E740481C1C}">
                <a14:useLocalDpi xmlns:a14="http://schemas.microsoft.com/office/drawing/2010/main" val="0"/>
              </a:ext>
            </a:extLst>
          </a:blip>
          <a:srcRect l="3997" t="3253" r="5278" b="4400"/>
          <a:stretch>
            <a:fillRect/>
          </a:stretch>
        </p:blipFill>
        <p:spPr>
          <a:xfrm>
            <a:off x="6647688" y="262396"/>
            <a:ext cx="5239512" cy="6333208"/>
          </a:xfrm>
          <a:prstGeom prst="rect">
            <a:avLst/>
          </a:prstGeom>
        </p:spPr>
      </p:pic>
      <p:sp>
        <p:nvSpPr>
          <p:cNvPr id="6" name="TextBox 5">
            <a:extLst>
              <a:ext uri="{FF2B5EF4-FFF2-40B4-BE49-F238E27FC236}">
                <a16:creationId xmlns:a16="http://schemas.microsoft.com/office/drawing/2014/main" id="{BDC79ED0-FA6F-01A9-C874-9ACD42508A2F}"/>
              </a:ext>
            </a:extLst>
          </p:cNvPr>
          <p:cNvSpPr txBox="1"/>
          <p:nvPr/>
        </p:nvSpPr>
        <p:spPr>
          <a:xfrm>
            <a:off x="839787" y="5532659"/>
            <a:ext cx="4826000" cy="46628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90000"/>
              </a:lnSpc>
              <a:spcBef>
                <a:spcPts val="1000"/>
              </a:spcBef>
            </a:pPr>
            <a:r>
              <a:rPr lang="en-US" sz="1400" b="1">
                <a:latin typeface="Calibri"/>
                <a:ea typeface="Calibri"/>
                <a:cs typeface="Calibri"/>
              </a:rPr>
              <a:t>More information and photos:</a:t>
            </a:r>
            <a:endParaRPr lang="en-US" sz="1400">
              <a:latin typeface="Calibri"/>
              <a:ea typeface="Calibri"/>
              <a:cs typeface="Calibri"/>
            </a:endParaRPr>
          </a:p>
          <a:p>
            <a:pPr marL="285750" indent="-285750">
              <a:lnSpc>
                <a:spcPct val="90000"/>
              </a:lnSpc>
              <a:buFont typeface="Arial,Sans-Serif"/>
              <a:buChar char="•"/>
            </a:pPr>
            <a:r>
              <a:rPr lang="en-US" sz="1300">
                <a:latin typeface="Calibri"/>
                <a:ea typeface="Calibri"/>
                <a:cs typeface="Calibri"/>
                <a:hlinkClick r:id="rId4"/>
              </a:rPr>
              <a:t>First World War Roll of Honour </a:t>
            </a:r>
            <a:r>
              <a:rPr lang="en-US" sz="1300">
                <a:latin typeface="Calibri"/>
                <a:ea typeface="Calibri"/>
                <a:cs typeface="Calibri"/>
              </a:rPr>
              <a:t>(Veterans Affairs Canada)</a:t>
            </a:r>
          </a:p>
        </p:txBody>
      </p:sp>
      <p:sp>
        <p:nvSpPr>
          <p:cNvPr id="3" name="TextBox 2">
            <a:extLst>
              <a:ext uri="{FF2B5EF4-FFF2-40B4-BE49-F238E27FC236}">
                <a16:creationId xmlns:a16="http://schemas.microsoft.com/office/drawing/2014/main" id="{9F73F02D-1933-C221-BBDA-B7855B26A0C1}"/>
              </a:ext>
            </a:extLst>
          </p:cNvPr>
          <p:cNvSpPr txBox="1"/>
          <p:nvPr/>
        </p:nvSpPr>
        <p:spPr>
          <a:xfrm>
            <a:off x="9162287" y="6556249"/>
            <a:ext cx="2643595" cy="307777"/>
          </a:xfrm>
          <a:prstGeom prst="rect">
            <a:avLst/>
          </a:prstGeom>
          <a:noFill/>
        </p:spPr>
        <p:txBody>
          <a:bodyPr wrap="square">
            <a:spAutoFit/>
          </a:bodyPr>
          <a:lstStyle/>
          <a:p>
            <a:pPr algn="r"/>
            <a:r>
              <a:rPr lang="en-US" sz="1400"/>
              <a:t>Image: Veterans Affairs Canada</a:t>
            </a:r>
          </a:p>
        </p:txBody>
      </p:sp>
    </p:spTree>
    <p:extLst>
      <p:ext uri="{BB962C8B-B14F-4D97-AF65-F5344CB8AC3E}">
        <p14:creationId xmlns:p14="http://schemas.microsoft.com/office/powerpoint/2010/main" val="85510852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0A12EE-BE7A-2AE2-C383-5E5C59748FE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43743BB-3A9D-5EF3-5C66-5D49DAB547F6}"/>
              </a:ext>
            </a:extLst>
          </p:cNvPr>
          <p:cNvSpPr>
            <a:spLocks noGrp="1"/>
          </p:cNvSpPr>
          <p:nvPr>
            <p:ph type="title"/>
          </p:nvPr>
        </p:nvSpPr>
        <p:spPr>
          <a:xfrm>
            <a:off x="4713976" y="395117"/>
            <a:ext cx="10608500" cy="533400"/>
          </a:xfrm>
        </p:spPr>
        <p:txBody>
          <a:bodyPr>
            <a:normAutofit fontScale="90000"/>
          </a:bodyPr>
          <a:lstStyle/>
          <a:p>
            <a:r>
              <a:rPr lang="en-US"/>
              <a:t>Mayo Memorial</a:t>
            </a:r>
            <a:br>
              <a:rPr lang="en-US"/>
            </a:br>
            <a:r>
              <a:rPr lang="en-US" sz="2200"/>
              <a:t>Mayo, Yukon</a:t>
            </a:r>
            <a:endParaRPr lang="en-US"/>
          </a:p>
        </p:txBody>
      </p:sp>
      <p:sp>
        <p:nvSpPr>
          <p:cNvPr id="4" name="Text Placeholder 3">
            <a:extLst>
              <a:ext uri="{FF2B5EF4-FFF2-40B4-BE49-F238E27FC236}">
                <a16:creationId xmlns:a16="http://schemas.microsoft.com/office/drawing/2014/main" id="{DCFA3321-1952-1836-1056-2644155E06D3}"/>
              </a:ext>
            </a:extLst>
          </p:cNvPr>
          <p:cNvSpPr>
            <a:spLocks noGrp="1"/>
          </p:cNvSpPr>
          <p:nvPr>
            <p:ph type="body" sz="half" idx="2"/>
          </p:nvPr>
        </p:nvSpPr>
        <p:spPr>
          <a:xfrm>
            <a:off x="4811947" y="1269206"/>
            <a:ext cx="7064368" cy="4776788"/>
          </a:xfrm>
        </p:spPr>
        <p:txBody>
          <a:bodyPr vert="horz" lIns="91440" tIns="45720" rIns="91440" bIns="45720" rtlCol="0" anchor="t">
            <a:normAutofit/>
          </a:bodyPr>
          <a:lstStyle/>
          <a:p>
            <a:pPr>
              <a:lnSpc>
                <a:spcPct val="100000"/>
              </a:lnSpc>
              <a:spcBef>
                <a:spcPts val="0"/>
              </a:spcBef>
              <a:spcAft>
                <a:spcPts val="1200"/>
              </a:spcAft>
            </a:pPr>
            <a:r>
              <a:rPr lang="en-US" sz="2200" b="1"/>
              <a:t>Honours local Veterans of the First and Second World Wars, Korean War, and United Nations peacekeeping missions. ​​</a:t>
            </a:r>
          </a:p>
          <a:p>
            <a:pPr marL="342900" indent="-342900">
              <a:lnSpc>
                <a:spcPct val="100000"/>
              </a:lnSpc>
              <a:spcBef>
                <a:spcPts val="0"/>
              </a:spcBef>
              <a:spcAft>
                <a:spcPts val="1200"/>
              </a:spcAft>
              <a:buFont typeface="Arial" panose="020B0604020202020204" pitchFamily="34" charset="0"/>
              <a:buChar char="•"/>
            </a:pPr>
            <a:r>
              <a:rPr lang="en-US" sz="2000"/>
              <a:t>The stone slab has been cut in the shape of the Yukon Territory. ​​</a:t>
            </a:r>
          </a:p>
          <a:p>
            <a:pPr marL="342900" indent="-342900">
              <a:lnSpc>
                <a:spcPct val="100000"/>
              </a:lnSpc>
              <a:spcBef>
                <a:spcPts val="0"/>
              </a:spcBef>
              <a:spcAft>
                <a:spcPts val="1200"/>
              </a:spcAft>
              <a:buFont typeface="Arial" panose="020B0604020202020204" pitchFamily="34" charset="0"/>
              <a:buChar char="•"/>
            </a:pPr>
            <a:r>
              <a:rPr lang="en-US" sz="2000"/>
              <a:t>The rock used was donated by a local gold mine. ​​</a:t>
            </a:r>
          </a:p>
          <a:p>
            <a:pPr marL="342900" indent="-342900">
              <a:lnSpc>
                <a:spcPct val="100000"/>
              </a:lnSpc>
              <a:spcBef>
                <a:spcPts val="0"/>
              </a:spcBef>
              <a:spcAft>
                <a:spcPts val="1200"/>
              </a:spcAft>
              <a:buFont typeface="Arial" panose="020B0604020202020204" pitchFamily="34" charset="0"/>
              <a:buChar char="•"/>
            </a:pPr>
            <a:r>
              <a:rPr lang="en-US" sz="2000"/>
              <a:t>Volunteers constructed the monument. Funding was provided by the village of Mayo, Mt. Haldane Lions Club, and the Mayo Historical Society. </a:t>
            </a:r>
          </a:p>
          <a:p>
            <a:pPr marL="342900" indent="-342900">
              <a:lnSpc>
                <a:spcPct val="100000"/>
              </a:lnSpc>
              <a:spcBef>
                <a:spcPts val="0"/>
              </a:spcBef>
              <a:spcAft>
                <a:spcPts val="1200"/>
              </a:spcAft>
              <a:buFont typeface="Arial" panose="020B0604020202020204" pitchFamily="34" charset="0"/>
              <a:buChar char="•"/>
            </a:pPr>
            <a:r>
              <a:rPr lang="en-US" sz="2000"/>
              <a:t>Dedicated and unveiled on October 26, 1995.</a:t>
            </a:r>
          </a:p>
        </p:txBody>
      </p:sp>
      <p:pic>
        <p:nvPicPr>
          <p:cNvPr id="22530" name="Picture 2" descr="A colour photograph of the Mayo Memorial in Mayo, Yukon. The gray stone is carved in the shape of the Yukon Territory.">
            <a:extLst>
              <a:ext uri="{FF2B5EF4-FFF2-40B4-BE49-F238E27FC236}">
                <a16:creationId xmlns:a16="http://schemas.microsoft.com/office/drawing/2014/main" id="{1D872BC1-9D26-F99A-8664-13CEEDA6500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0"/>
            <a:ext cx="4482353"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F5B18F38-E468-B171-3FAF-89596FA6AAD3}"/>
              </a:ext>
            </a:extLst>
          </p:cNvPr>
          <p:cNvSpPr txBox="1"/>
          <p:nvPr/>
        </p:nvSpPr>
        <p:spPr>
          <a:xfrm>
            <a:off x="4620423" y="5579713"/>
            <a:ext cx="4826000" cy="46628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90000"/>
              </a:lnSpc>
              <a:spcBef>
                <a:spcPts val="1000"/>
              </a:spcBef>
            </a:pPr>
            <a:r>
              <a:rPr lang="en-US" sz="1400" b="1">
                <a:latin typeface="Calibri"/>
                <a:ea typeface="Calibri"/>
                <a:cs typeface="Calibri"/>
              </a:rPr>
              <a:t>More information and photos:</a:t>
            </a:r>
            <a:endParaRPr lang="en-US" sz="1400">
              <a:latin typeface="Calibri"/>
              <a:ea typeface="Calibri"/>
              <a:cs typeface="Calibri"/>
            </a:endParaRPr>
          </a:p>
          <a:p>
            <a:pPr marL="285750" indent="-285750">
              <a:lnSpc>
                <a:spcPct val="90000"/>
              </a:lnSpc>
              <a:buFont typeface="Arial,Sans-Serif"/>
              <a:buChar char="•"/>
            </a:pPr>
            <a:r>
              <a:rPr lang="en-US" sz="1300">
                <a:latin typeface="Calibri"/>
                <a:ea typeface="Calibri"/>
                <a:cs typeface="Calibri"/>
                <a:hlinkClick r:id="rId4"/>
              </a:rPr>
              <a:t>Mayo Memorial </a:t>
            </a:r>
            <a:r>
              <a:rPr lang="en-US" sz="1300">
                <a:latin typeface="Calibri"/>
                <a:ea typeface="Calibri"/>
                <a:cs typeface="Calibri"/>
              </a:rPr>
              <a:t>(Veterans Affairs Canada)</a:t>
            </a:r>
          </a:p>
        </p:txBody>
      </p:sp>
      <p:sp>
        <p:nvSpPr>
          <p:cNvPr id="5" name="TextBox 4">
            <a:extLst>
              <a:ext uri="{FF2B5EF4-FFF2-40B4-BE49-F238E27FC236}">
                <a16:creationId xmlns:a16="http://schemas.microsoft.com/office/drawing/2014/main" id="{E212B6BE-07A8-AAF4-D28E-54626FE1646F}"/>
              </a:ext>
            </a:extLst>
          </p:cNvPr>
          <p:cNvSpPr txBox="1"/>
          <p:nvPr/>
        </p:nvSpPr>
        <p:spPr>
          <a:xfrm>
            <a:off x="4482352" y="6462883"/>
            <a:ext cx="3048000" cy="307777"/>
          </a:xfrm>
          <a:prstGeom prst="rect">
            <a:avLst/>
          </a:prstGeom>
          <a:noFill/>
        </p:spPr>
        <p:txBody>
          <a:bodyPr wrap="square">
            <a:spAutoFit/>
          </a:bodyPr>
          <a:lstStyle/>
          <a:p>
            <a:r>
              <a:rPr lang="en-US" sz="1400"/>
              <a:t>Image: Mayo Historical Society</a:t>
            </a:r>
          </a:p>
        </p:txBody>
      </p:sp>
    </p:spTree>
    <p:extLst>
      <p:ext uri="{BB962C8B-B14F-4D97-AF65-F5344CB8AC3E}">
        <p14:creationId xmlns:p14="http://schemas.microsoft.com/office/powerpoint/2010/main" val="35268489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F719F7-EBD7-167B-42D3-5A7AA869B9D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EEE7EF4-5FC3-51D6-84F4-901C794DBD07}"/>
              </a:ext>
            </a:extLst>
          </p:cNvPr>
          <p:cNvSpPr>
            <a:spLocks noGrp="1"/>
          </p:cNvSpPr>
          <p:nvPr>
            <p:ph type="title"/>
          </p:nvPr>
        </p:nvSpPr>
        <p:spPr>
          <a:xfrm>
            <a:off x="839788" y="355600"/>
            <a:ext cx="10608500" cy="533400"/>
          </a:xfrm>
        </p:spPr>
        <p:txBody>
          <a:bodyPr/>
          <a:lstStyle/>
          <a:p>
            <a:r>
              <a:rPr lang="en-US"/>
              <a:t>What is a war memorial?</a:t>
            </a:r>
          </a:p>
        </p:txBody>
      </p:sp>
      <p:sp>
        <p:nvSpPr>
          <p:cNvPr id="4" name="Text Placeholder 3">
            <a:extLst>
              <a:ext uri="{FF2B5EF4-FFF2-40B4-BE49-F238E27FC236}">
                <a16:creationId xmlns:a16="http://schemas.microsoft.com/office/drawing/2014/main" id="{9FB484B6-48B0-F64E-8A0E-2452D849CE16}"/>
              </a:ext>
            </a:extLst>
          </p:cNvPr>
          <p:cNvSpPr>
            <a:spLocks noGrp="1"/>
          </p:cNvSpPr>
          <p:nvPr>
            <p:ph type="body" sz="half" idx="2"/>
          </p:nvPr>
        </p:nvSpPr>
        <p:spPr>
          <a:xfrm>
            <a:off x="839787" y="1092200"/>
            <a:ext cx="10753123" cy="3735832"/>
          </a:xfrm>
        </p:spPr>
        <p:txBody>
          <a:bodyPr vert="horz" lIns="91440" tIns="45720" rIns="91440" bIns="45720" rtlCol="0" anchor="t">
            <a:normAutofit/>
          </a:bodyPr>
          <a:lstStyle/>
          <a:p>
            <a:pPr marL="342900" indent="-342900">
              <a:lnSpc>
                <a:spcPct val="100000"/>
              </a:lnSpc>
              <a:spcBef>
                <a:spcPts val="0"/>
              </a:spcBef>
              <a:spcAft>
                <a:spcPts val="1200"/>
              </a:spcAft>
              <a:buChar char="•"/>
            </a:pPr>
            <a:r>
              <a:rPr lang="en-US" sz="2200">
                <a:latin typeface="Calibri"/>
                <a:ea typeface="Calibri"/>
                <a:cs typeface="Calibri"/>
              </a:rPr>
              <a:t>A war </a:t>
            </a:r>
            <a:r>
              <a:rPr lang="en-US" sz="2200" b="1">
                <a:latin typeface="Calibri"/>
                <a:ea typeface="Calibri"/>
                <a:cs typeface="Calibri"/>
              </a:rPr>
              <a:t>memorial</a:t>
            </a:r>
            <a:r>
              <a:rPr lang="en-US" sz="2200">
                <a:latin typeface="Calibri"/>
                <a:ea typeface="Calibri"/>
                <a:cs typeface="Calibri"/>
              </a:rPr>
              <a:t> is anything created to </a:t>
            </a:r>
            <a:r>
              <a:rPr lang="en-US" sz="2200" err="1">
                <a:latin typeface="Calibri"/>
                <a:ea typeface="Calibri"/>
                <a:cs typeface="Calibri"/>
              </a:rPr>
              <a:t>honour</a:t>
            </a:r>
            <a:r>
              <a:rPr lang="en-US" sz="2200">
                <a:latin typeface="Calibri"/>
                <a:ea typeface="Calibri"/>
                <a:cs typeface="Calibri"/>
              </a:rPr>
              <a:t> and remember people who died as a result of their military service.</a:t>
            </a:r>
          </a:p>
          <a:p>
            <a:pPr marL="342900" indent="-342900">
              <a:lnSpc>
                <a:spcPct val="100000"/>
              </a:lnSpc>
              <a:spcBef>
                <a:spcPts val="0"/>
              </a:spcBef>
              <a:spcAft>
                <a:spcPts val="1200"/>
              </a:spcAft>
              <a:buChar char="•"/>
            </a:pPr>
            <a:r>
              <a:rPr lang="en-US" sz="2200">
                <a:latin typeface="Calibri"/>
                <a:ea typeface="Calibri"/>
                <a:cs typeface="Calibri"/>
              </a:rPr>
              <a:t>A war </a:t>
            </a:r>
            <a:r>
              <a:rPr lang="en-US" sz="2200" b="1">
                <a:latin typeface="Calibri"/>
                <a:ea typeface="Calibri"/>
                <a:cs typeface="Calibri"/>
              </a:rPr>
              <a:t>monument</a:t>
            </a:r>
            <a:r>
              <a:rPr lang="en-US" sz="2200">
                <a:latin typeface="Calibri"/>
                <a:ea typeface="Calibri"/>
                <a:cs typeface="Calibri"/>
              </a:rPr>
              <a:t> is a statue, building, or structure that </a:t>
            </a:r>
            <a:r>
              <a:rPr lang="en-US" sz="2200" err="1">
                <a:latin typeface="Calibri"/>
                <a:ea typeface="Calibri"/>
                <a:cs typeface="Calibri"/>
              </a:rPr>
              <a:t>honours</a:t>
            </a:r>
            <a:r>
              <a:rPr lang="en-US" sz="2200">
                <a:latin typeface="Calibri"/>
                <a:ea typeface="Calibri"/>
                <a:cs typeface="Calibri"/>
              </a:rPr>
              <a:t> people who served or marks an important battle or event.</a:t>
            </a:r>
          </a:p>
          <a:p>
            <a:pPr marL="342900" indent="-342900">
              <a:lnSpc>
                <a:spcPct val="100000"/>
              </a:lnSpc>
              <a:spcBef>
                <a:spcPts val="0"/>
              </a:spcBef>
              <a:spcAft>
                <a:spcPts val="1200"/>
              </a:spcAft>
              <a:buChar char="•"/>
            </a:pPr>
            <a:r>
              <a:rPr lang="en-US" sz="2200">
                <a:latin typeface="Calibri"/>
                <a:ea typeface="Calibri"/>
                <a:cs typeface="Calibri"/>
              </a:rPr>
              <a:t>Sometimes a tribute can be </a:t>
            </a:r>
            <a:r>
              <a:rPr lang="en-US" sz="2200" b="1">
                <a:latin typeface="Calibri"/>
                <a:ea typeface="Calibri"/>
                <a:cs typeface="Calibri"/>
              </a:rPr>
              <a:t>both</a:t>
            </a:r>
          </a:p>
          <a:p>
            <a:pPr marL="800100" lvl="1" indent="-342900">
              <a:lnSpc>
                <a:spcPct val="100000"/>
              </a:lnSpc>
              <a:spcBef>
                <a:spcPts val="0"/>
              </a:spcBef>
              <a:spcAft>
                <a:spcPts val="1200"/>
              </a:spcAft>
              <a:buChar char="•"/>
            </a:pPr>
            <a:r>
              <a:rPr lang="en-US" sz="2000">
                <a:latin typeface="Calibri"/>
                <a:ea typeface="Calibri"/>
                <a:cs typeface="Calibri"/>
              </a:rPr>
              <a:t>The </a:t>
            </a:r>
            <a:r>
              <a:rPr lang="en-US" sz="2000" b="1">
                <a:latin typeface="Calibri"/>
                <a:ea typeface="Calibri"/>
                <a:cs typeface="Calibri"/>
              </a:rPr>
              <a:t>Vimy Memorial </a:t>
            </a:r>
            <a:r>
              <a:rPr lang="en-US" sz="2000" err="1">
                <a:latin typeface="Calibri"/>
                <a:ea typeface="Calibri"/>
                <a:cs typeface="Calibri"/>
              </a:rPr>
              <a:t>honours</a:t>
            </a:r>
            <a:r>
              <a:rPr lang="en-US" sz="2000">
                <a:latin typeface="Calibri"/>
                <a:ea typeface="Calibri"/>
                <a:cs typeface="Calibri"/>
              </a:rPr>
              <a:t> all Canadians who served in the First World War, marks a battle site, and lists names of those who died in France with no known grave. </a:t>
            </a:r>
          </a:p>
          <a:p>
            <a:pPr marL="800100" lvl="1" indent="-342900">
              <a:lnSpc>
                <a:spcPct val="100000"/>
              </a:lnSpc>
              <a:spcBef>
                <a:spcPts val="0"/>
              </a:spcBef>
              <a:spcAft>
                <a:spcPts val="1200"/>
              </a:spcAft>
              <a:buChar char="•"/>
            </a:pPr>
            <a:r>
              <a:rPr lang="en-US" sz="2000">
                <a:latin typeface="Calibri"/>
                <a:ea typeface="Calibri"/>
                <a:cs typeface="Calibri"/>
              </a:rPr>
              <a:t>The </a:t>
            </a:r>
            <a:r>
              <a:rPr lang="en-US" sz="2000" b="1">
                <a:latin typeface="Calibri"/>
                <a:ea typeface="Calibri"/>
                <a:cs typeface="Calibri"/>
              </a:rPr>
              <a:t>Afghanistan Monument </a:t>
            </a:r>
            <a:r>
              <a:rPr lang="en-US" sz="2000" err="1">
                <a:latin typeface="Calibri"/>
                <a:ea typeface="Calibri"/>
                <a:cs typeface="Calibri"/>
              </a:rPr>
              <a:t>honours</a:t>
            </a:r>
            <a:r>
              <a:rPr lang="en-US" sz="2000">
                <a:latin typeface="Calibri"/>
                <a:ea typeface="Calibri"/>
                <a:cs typeface="Calibri"/>
              </a:rPr>
              <a:t> all Canadians who served in Afghanistan and lists the names of those who died.</a:t>
            </a:r>
          </a:p>
        </p:txBody>
      </p:sp>
    </p:spTree>
    <p:extLst>
      <p:ext uri="{BB962C8B-B14F-4D97-AF65-F5344CB8AC3E}">
        <p14:creationId xmlns:p14="http://schemas.microsoft.com/office/powerpoint/2010/main" val="6112820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65C564-8C19-1490-67D0-13CD4D84FBC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B98467E-465F-515D-631E-59670A3AF10A}"/>
              </a:ext>
            </a:extLst>
          </p:cNvPr>
          <p:cNvSpPr>
            <a:spLocks noGrp="1"/>
          </p:cNvSpPr>
          <p:nvPr>
            <p:ph type="title"/>
          </p:nvPr>
        </p:nvSpPr>
        <p:spPr>
          <a:xfrm>
            <a:off x="839788" y="355600"/>
            <a:ext cx="10608500" cy="533400"/>
          </a:xfrm>
        </p:spPr>
        <p:txBody>
          <a:bodyPr/>
          <a:lstStyle/>
          <a:p>
            <a:r>
              <a:rPr lang="en-US"/>
              <a:t>What do they look like?</a:t>
            </a:r>
          </a:p>
        </p:txBody>
      </p:sp>
      <p:sp>
        <p:nvSpPr>
          <p:cNvPr id="4" name="Text Placeholder 3">
            <a:extLst>
              <a:ext uri="{FF2B5EF4-FFF2-40B4-BE49-F238E27FC236}">
                <a16:creationId xmlns:a16="http://schemas.microsoft.com/office/drawing/2014/main" id="{E5258C16-9A11-9829-DB81-48D667A6486F}"/>
              </a:ext>
            </a:extLst>
          </p:cNvPr>
          <p:cNvSpPr>
            <a:spLocks noGrp="1"/>
          </p:cNvSpPr>
          <p:nvPr>
            <p:ph type="body" sz="half" idx="2"/>
          </p:nvPr>
        </p:nvSpPr>
        <p:spPr>
          <a:xfrm>
            <a:off x="839787" y="1092200"/>
            <a:ext cx="6961191" cy="4421632"/>
          </a:xfrm>
        </p:spPr>
        <p:txBody>
          <a:bodyPr vert="horz" lIns="91440" tIns="45720" rIns="91440" bIns="45720" rtlCol="0" anchor="t">
            <a:normAutofit/>
          </a:bodyPr>
          <a:lstStyle/>
          <a:p>
            <a:pPr marL="342900" indent="-342900">
              <a:lnSpc>
                <a:spcPct val="100000"/>
              </a:lnSpc>
              <a:spcBef>
                <a:spcPts val="0"/>
              </a:spcBef>
              <a:spcAft>
                <a:spcPts val="1200"/>
              </a:spcAft>
              <a:buChar char="•"/>
            </a:pPr>
            <a:r>
              <a:rPr lang="en-US" sz="2200">
                <a:latin typeface="Calibri"/>
                <a:ea typeface="Calibri"/>
                <a:cs typeface="Calibri"/>
              </a:rPr>
              <a:t>More than 6,000 Canadian war memorials have been documented in Canada – and many more exist here and around the world!​​</a:t>
            </a:r>
          </a:p>
          <a:p>
            <a:pPr marL="342900" indent="-342900">
              <a:lnSpc>
                <a:spcPct val="100000"/>
              </a:lnSpc>
              <a:spcBef>
                <a:spcPts val="0"/>
              </a:spcBef>
              <a:spcAft>
                <a:spcPts val="1200"/>
              </a:spcAft>
              <a:buChar char="•"/>
            </a:pPr>
            <a:r>
              <a:rPr lang="en-US" sz="2200">
                <a:latin typeface="Calibri"/>
                <a:ea typeface="Calibri"/>
                <a:cs typeface="Calibri"/>
              </a:rPr>
              <a:t>They could be local, national or international.</a:t>
            </a:r>
          </a:p>
          <a:p>
            <a:pPr marL="342900" indent="-342900">
              <a:lnSpc>
                <a:spcPct val="100000"/>
              </a:lnSpc>
              <a:spcBef>
                <a:spcPts val="0"/>
              </a:spcBef>
              <a:spcAft>
                <a:spcPts val="1200"/>
              </a:spcAft>
              <a:buChar char="•"/>
            </a:pPr>
            <a:r>
              <a:rPr lang="en-US" sz="2200">
                <a:latin typeface="Calibri"/>
                <a:ea typeface="Calibri"/>
                <a:cs typeface="Calibri"/>
              </a:rPr>
              <a:t>They come in many shapes, sizes and forms and are often unique pieces of art.</a:t>
            </a:r>
          </a:p>
          <a:p>
            <a:pPr marL="342900" indent="-342900">
              <a:lnSpc>
                <a:spcPct val="100000"/>
              </a:lnSpc>
              <a:spcBef>
                <a:spcPts val="0"/>
              </a:spcBef>
              <a:spcAft>
                <a:spcPts val="1200"/>
              </a:spcAft>
              <a:buChar char="•"/>
            </a:pPr>
            <a:r>
              <a:rPr lang="en-US" sz="2200">
                <a:latin typeface="Calibri"/>
                <a:ea typeface="Calibri"/>
                <a:cs typeface="Calibri"/>
              </a:rPr>
              <a:t>Some are statues or monuments while others might be schools, streets, paintings or books.</a:t>
            </a:r>
          </a:p>
          <a:p>
            <a:pPr marL="342900" indent="-342900">
              <a:lnSpc>
                <a:spcPct val="100000"/>
              </a:lnSpc>
              <a:spcBef>
                <a:spcPts val="0"/>
              </a:spcBef>
              <a:spcAft>
                <a:spcPts val="1200"/>
              </a:spcAft>
              <a:buChar char="•"/>
            </a:pPr>
            <a:r>
              <a:rPr lang="en-US" sz="2200">
                <a:latin typeface="Calibri"/>
                <a:ea typeface="Calibri"/>
                <a:cs typeface="Calibri"/>
              </a:rPr>
              <a:t>Although many were created after the First and Second World Wars, Canadians continue to dedicate new memorials today.</a:t>
            </a:r>
          </a:p>
        </p:txBody>
      </p:sp>
      <p:pic>
        <p:nvPicPr>
          <p:cNvPr id="6146" name="Picture 2" descr="Photo of a bronze Second World War Roll of Honour plaque from a Quebec Baptist Church with names engraved on it.&#10;">
            <a:extLst>
              <a:ext uri="{FF2B5EF4-FFF2-40B4-BE49-F238E27FC236}">
                <a16:creationId xmlns:a16="http://schemas.microsoft.com/office/drawing/2014/main" id="{B215848E-3B81-E93F-AD4D-1AFC4786517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00978" y="0"/>
            <a:ext cx="4391021" cy="6968359"/>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E94B8F48-9743-1A2C-3567-E79F876DCBDC}"/>
              </a:ext>
            </a:extLst>
          </p:cNvPr>
          <p:cNvSpPr txBox="1"/>
          <p:nvPr/>
        </p:nvSpPr>
        <p:spPr>
          <a:xfrm>
            <a:off x="998483" y="5749022"/>
            <a:ext cx="6802495" cy="615553"/>
          </a:xfrm>
          <a:prstGeom prst="rect">
            <a:avLst/>
          </a:prstGeom>
          <a:noFill/>
        </p:spPr>
        <p:txBody>
          <a:bodyPr wrap="square">
            <a:spAutoFit/>
          </a:bodyPr>
          <a:lstStyle/>
          <a:p>
            <a:pPr algn="r"/>
            <a:r>
              <a:rPr lang="en-US"/>
              <a:t>Second World War Plaque in a Baptist Church | Quebec City, QC​</a:t>
            </a:r>
          </a:p>
          <a:p>
            <a:pPr algn="r"/>
            <a:r>
              <a:rPr lang="en-US" sz="1600"/>
              <a:t>Photograph by: Sara Battle</a:t>
            </a:r>
          </a:p>
        </p:txBody>
      </p:sp>
    </p:spTree>
    <p:extLst>
      <p:ext uri="{BB962C8B-B14F-4D97-AF65-F5344CB8AC3E}">
        <p14:creationId xmlns:p14="http://schemas.microsoft.com/office/powerpoint/2010/main" val="41619499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835007-0279-738B-0F23-74A01972D3D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DE09293-93CC-08DC-439D-CB5E3EBEF6C1}"/>
              </a:ext>
            </a:extLst>
          </p:cNvPr>
          <p:cNvSpPr>
            <a:spLocks noGrp="1"/>
          </p:cNvSpPr>
          <p:nvPr>
            <p:ph type="title"/>
          </p:nvPr>
        </p:nvSpPr>
        <p:spPr>
          <a:xfrm>
            <a:off x="839788" y="355600"/>
            <a:ext cx="10608500" cy="533400"/>
          </a:xfrm>
        </p:spPr>
        <p:txBody>
          <a:bodyPr/>
          <a:lstStyle/>
          <a:p>
            <a:r>
              <a:rPr lang="en-US"/>
              <a:t>Every memorial tells a story</a:t>
            </a:r>
          </a:p>
        </p:txBody>
      </p:sp>
      <p:sp>
        <p:nvSpPr>
          <p:cNvPr id="4" name="Text Placeholder 3">
            <a:extLst>
              <a:ext uri="{FF2B5EF4-FFF2-40B4-BE49-F238E27FC236}">
                <a16:creationId xmlns:a16="http://schemas.microsoft.com/office/drawing/2014/main" id="{60B1A7E9-695A-109A-2881-D69E61B3D328}"/>
              </a:ext>
            </a:extLst>
          </p:cNvPr>
          <p:cNvSpPr>
            <a:spLocks noGrp="1"/>
          </p:cNvSpPr>
          <p:nvPr>
            <p:ph type="body" sz="half" idx="2"/>
          </p:nvPr>
        </p:nvSpPr>
        <p:spPr>
          <a:xfrm>
            <a:off x="839788" y="2013712"/>
            <a:ext cx="10753123" cy="2830576"/>
          </a:xfrm>
        </p:spPr>
        <p:txBody>
          <a:bodyPr vert="horz" lIns="91440" tIns="45720" rIns="91440" bIns="45720" rtlCol="0" anchor="t">
            <a:normAutofit/>
          </a:bodyPr>
          <a:lstStyle/>
          <a:p>
            <a:pPr marL="342900" indent="-342900">
              <a:lnSpc>
                <a:spcPct val="100000"/>
              </a:lnSpc>
              <a:spcBef>
                <a:spcPts val="0"/>
              </a:spcBef>
              <a:spcAft>
                <a:spcPts val="1200"/>
              </a:spcAft>
              <a:buChar char="•"/>
            </a:pPr>
            <a:r>
              <a:rPr lang="en-US" sz="2400" b="1" dirty="0">
                <a:latin typeface="Calibri"/>
                <a:ea typeface="Calibri"/>
                <a:cs typeface="Calibri"/>
              </a:rPr>
              <a:t>They lend a voice to the fallen. </a:t>
            </a:r>
            <a:r>
              <a:rPr lang="en-US" sz="2400" dirty="0">
                <a:latin typeface="Calibri"/>
                <a:ea typeface="Calibri"/>
                <a:cs typeface="Calibri"/>
              </a:rPr>
              <a:t>All of them were someone’s son, daughter, husband, wife, family or friend. </a:t>
            </a:r>
          </a:p>
          <a:p>
            <a:pPr marL="342900" indent="-342900">
              <a:lnSpc>
                <a:spcPct val="100000"/>
              </a:lnSpc>
              <a:spcBef>
                <a:spcPts val="0"/>
              </a:spcBef>
              <a:spcAft>
                <a:spcPts val="1200"/>
              </a:spcAft>
              <a:buChar char="•"/>
            </a:pPr>
            <a:r>
              <a:rPr lang="en-US" sz="2400" b="1" dirty="0">
                <a:latin typeface="Calibri"/>
                <a:ea typeface="Calibri"/>
                <a:cs typeface="Calibri"/>
              </a:rPr>
              <a:t>They remind us of our shared past. </a:t>
            </a:r>
            <a:r>
              <a:rPr lang="en-US" sz="2400" dirty="0">
                <a:latin typeface="Calibri"/>
                <a:ea typeface="Calibri"/>
                <a:cs typeface="Calibri"/>
              </a:rPr>
              <a:t>Victories and losses that changed the course of history and the lives of those who served.</a:t>
            </a:r>
          </a:p>
          <a:p>
            <a:pPr marL="342900" indent="-342900">
              <a:lnSpc>
                <a:spcPct val="100000"/>
              </a:lnSpc>
              <a:spcBef>
                <a:spcPts val="0"/>
              </a:spcBef>
              <a:spcAft>
                <a:spcPts val="1200"/>
              </a:spcAft>
              <a:buChar char="•"/>
            </a:pPr>
            <a:r>
              <a:rPr lang="en-US" sz="2400" dirty="0">
                <a:latin typeface="Calibri"/>
                <a:ea typeface="Calibri"/>
                <a:cs typeface="Calibri"/>
              </a:rPr>
              <a:t>Today, we will learn their stories by </a:t>
            </a:r>
            <a:r>
              <a:rPr lang="en-US" sz="2400" b="1" dirty="0">
                <a:latin typeface="Calibri"/>
                <a:ea typeface="Calibri"/>
                <a:cs typeface="Calibri"/>
              </a:rPr>
              <a:t>seeing</a:t>
            </a:r>
            <a:r>
              <a:rPr lang="en-US" sz="2400" dirty="0">
                <a:latin typeface="Calibri"/>
                <a:ea typeface="Calibri"/>
                <a:cs typeface="Calibri"/>
              </a:rPr>
              <a:t> the story they tell visually and </a:t>
            </a:r>
            <a:r>
              <a:rPr lang="en-US" sz="2400" b="1" dirty="0">
                <a:latin typeface="Calibri"/>
                <a:ea typeface="Calibri"/>
                <a:cs typeface="Calibri"/>
              </a:rPr>
              <a:t>researching</a:t>
            </a:r>
            <a:r>
              <a:rPr lang="en-US" sz="2400" dirty="0">
                <a:latin typeface="Calibri"/>
                <a:ea typeface="Calibri"/>
                <a:cs typeface="Calibri"/>
              </a:rPr>
              <a:t> their history.</a:t>
            </a:r>
          </a:p>
        </p:txBody>
      </p:sp>
    </p:spTree>
    <p:extLst>
      <p:ext uri="{BB962C8B-B14F-4D97-AF65-F5344CB8AC3E}">
        <p14:creationId xmlns:p14="http://schemas.microsoft.com/office/powerpoint/2010/main" val="4701102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057546-0B28-23CD-E259-524AB3819F5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6EBFFC0-3FF4-2E95-7FA5-3084E0E86161}"/>
              </a:ext>
            </a:extLst>
          </p:cNvPr>
          <p:cNvSpPr>
            <a:spLocks noGrp="1"/>
          </p:cNvSpPr>
          <p:nvPr>
            <p:ph type="title"/>
          </p:nvPr>
        </p:nvSpPr>
        <p:spPr>
          <a:xfrm>
            <a:off x="4224119" y="279400"/>
            <a:ext cx="10608500" cy="533400"/>
          </a:xfrm>
        </p:spPr>
        <p:txBody>
          <a:bodyPr/>
          <a:lstStyle/>
          <a:p>
            <a:r>
              <a:rPr lang="en-US"/>
              <a:t>Examine</a:t>
            </a:r>
          </a:p>
        </p:txBody>
      </p:sp>
      <p:sp>
        <p:nvSpPr>
          <p:cNvPr id="4" name="Text Placeholder 3">
            <a:extLst>
              <a:ext uri="{FF2B5EF4-FFF2-40B4-BE49-F238E27FC236}">
                <a16:creationId xmlns:a16="http://schemas.microsoft.com/office/drawing/2014/main" id="{5113653C-0825-68AA-D5E2-749C0C9B58EC}"/>
              </a:ext>
            </a:extLst>
          </p:cNvPr>
          <p:cNvSpPr>
            <a:spLocks noGrp="1"/>
          </p:cNvSpPr>
          <p:nvPr>
            <p:ph type="body" sz="half" idx="2"/>
          </p:nvPr>
        </p:nvSpPr>
        <p:spPr>
          <a:xfrm>
            <a:off x="4323216" y="1040606"/>
            <a:ext cx="7322246" cy="4776788"/>
          </a:xfrm>
        </p:spPr>
        <p:txBody>
          <a:bodyPr vert="horz" lIns="91440" tIns="45720" rIns="91440" bIns="45720" rtlCol="0" anchor="t">
            <a:normAutofit/>
          </a:bodyPr>
          <a:lstStyle/>
          <a:p>
            <a:pPr marL="342900" indent="-342900">
              <a:lnSpc>
                <a:spcPct val="100000"/>
              </a:lnSpc>
              <a:spcBef>
                <a:spcPts val="0"/>
              </a:spcBef>
              <a:spcAft>
                <a:spcPts val="1200"/>
              </a:spcAft>
              <a:buChar char="•"/>
            </a:pPr>
            <a:r>
              <a:rPr lang="en-US" sz="2400"/>
              <a:t>Study the assigned photos.​ </a:t>
            </a:r>
          </a:p>
          <a:p>
            <a:pPr marL="342900" indent="-342900">
              <a:lnSpc>
                <a:spcPct val="100000"/>
              </a:lnSpc>
              <a:spcBef>
                <a:spcPts val="0"/>
              </a:spcBef>
              <a:spcAft>
                <a:spcPts val="1200"/>
              </a:spcAft>
              <a:buChar char="•"/>
            </a:pPr>
            <a:r>
              <a:rPr lang="en-US" sz="2400"/>
              <a:t>What do you notice about how a memorial was made, its text or other details? ​</a:t>
            </a:r>
          </a:p>
          <a:p>
            <a:pPr marL="342900" indent="-342900">
              <a:lnSpc>
                <a:spcPct val="100000"/>
              </a:lnSpc>
              <a:spcBef>
                <a:spcPts val="0"/>
              </a:spcBef>
              <a:spcAft>
                <a:spcPts val="1200"/>
              </a:spcAft>
              <a:buChar char="•"/>
            </a:pPr>
            <a:r>
              <a:rPr lang="en-US" sz="2400"/>
              <a:t>What do you wonder about the memorial?</a:t>
            </a:r>
            <a:endParaRPr lang="en-US" sz="2400" b="1">
              <a:solidFill>
                <a:schemeClr val="accent1"/>
              </a:solidFill>
            </a:endParaRPr>
          </a:p>
        </p:txBody>
      </p:sp>
      <p:pic>
        <p:nvPicPr>
          <p:cNvPr id="5122" name="Picture 2" descr="A close-up of two bronze plaques with names of individuals who died in the First World War">
            <a:extLst>
              <a:ext uri="{FF2B5EF4-FFF2-40B4-BE49-F238E27FC236}">
                <a16:creationId xmlns:a16="http://schemas.microsoft.com/office/drawing/2014/main" id="{05D6E783-8D2B-E958-EDC8-988ADE9CEAD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6538" y="0"/>
            <a:ext cx="3331779" cy="6840559"/>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80727BA9-4F2F-1776-FBB2-531161E60AF2}"/>
              </a:ext>
            </a:extLst>
          </p:cNvPr>
          <p:cNvSpPr txBox="1"/>
          <p:nvPr/>
        </p:nvSpPr>
        <p:spPr>
          <a:xfrm>
            <a:off x="3878317" y="5737423"/>
            <a:ext cx="7418614" cy="615553"/>
          </a:xfrm>
          <a:prstGeom prst="rect">
            <a:avLst/>
          </a:prstGeom>
          <a:noFill/>
        </p:spPr>
        <p:txBody>
          <a:bodyPr wrap="square">
            <a:spAutoFit/>
          </a:bodyPr>
          <a:lstStyle/>
          <a:p>
            <a:r>
              <a:rPr lang="en-US"/>
              <a:t>Memorial Arch, Royal Canadian Legion Branch 28 | Cumberland, BC </a:t>
            </a:r>
            <a:br>
              <a:rPr lang="en-US"/>
            </a:br>
            <a:r>
              <a:rPr lang="en-US" sz="1600"/>
              <a:t>Image: Cumberland Museum &amp; Archives</a:t>
            </a:r>
            <a:endParaRPr lang="en-US"/>
          </a:p>
        </p:txBody>
      </p:sp>
    </p:spTree>
    <p:extLst>
      <p:ext uri="{BB962C8B-B14F-4D97-AF65-F5344CB8AC3E}">
        <p14:creationId xmlns:p14="http://schemas.microsoft.com/office/powerpoint/2010/main" val="5868501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293A00-A436-6395-EAC6-43B25399AC2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0C1994C-3007-C952-3B87-E6A96DE8BB13}"/>
              </a:ext>
            </a:extLst>
          </p:cNvPr>
          <p:cNvSpPr>
            <a:spLocks noGrp="1"/>
          </p:cNvSpPr>
          <p:nvPr>
            <p:ph type="title"/>
          </p:nvPr>
        </p:nvSpPr>
        <p:spPr>
          <a:xfrm>
            <a:off x="839788" y="355600"/>
            <a:ext cx="10608500" cy="533400"/>
          </a:xfrm>
        </p:spPr>
        <p:txBody>
          <a:bodyPr/>
          <a:lstStyle/>
          <a:p>
            <a:r>
              <a:rPr lang="en-US"/>
              <a:t>Identify</a:t>
            </a:r>
          </a:p>
        </p:txBody>
      </p:sp>
      <p:sp>
        <p:nvSpPr>
          <p:cNvPr id="4" name="Text Placeholder 3">
            <a:extLst>
              <a:ext uri="{FF2B5EF4-FFF2-40B4-BE49-F238E27FC236}">
                <a16:creationId xmlns:a16="http://schemas.microsoft.com/office/drawing/2014/main" id="{3F88A438-371C-D819-AAC2-172C9C53471B}"/>
              </a:ext>
            </a:extLst>
          </p:cNvPr>
          <p:cNvSpPr>
            <a:spLocks noGrp="1"/>
          </p:cNvSpPr>
          <p:nvPr>
            <p:ph type="body" sz="half" idx="2"/>
          </p:nvPr>
        </p:nvSpPr>
        <p:spPr>
          <a:xfrm>
            <a:off x="839787" y="1092200"/>
            <a:ext cx="6244185" cy="4776788"/>
          </a:xfrm>
        </p:spPr>
        <p:txBody>
          <a:bodyPr vert="horz" lIns="91440" tIns="45720" rIns="91440" bIns="45720" rtlCol="0" anchor="t">
            <a:normAutofit/>
          </a:bodyPr>
          <a:lstStyle/>
          <a:p>
            <a:pPr marL="342900" indent="-342900">
              <a:lnSpc>
                <a:spcPct val="100000"/>
              </a:lnSpc>
              <a:spcBef>
                <a:spcPts val="0"/>
              </a:spcBef>
              <a:spcAft>
                <a:spcPts val="1200"/>
              </a:spcAft>
              <a:buFont typeface="Arial" panose="020B0604020202020204" pitchFamily="34" charset="0"/>
              <a:buChar char="•"/>
            </a:pPr>
            <a:r>
              <a:rPr lang="en-US" sz="2400"/>
              <a:t>What does each element symbolize?​​</a:t>
            </a:r>
          </a:p>
          <a:p>
            <a:pPr marL="342900" indent="-342900">
              <a:lnSpc>
                <a:spcPct val="100000"/>
              </a:lnSpc>
              <a:spcBef>
                <a:spcPts val="0"/>
              </a:spcBef>
              <a:spcAft>
                <a:spcPts val="1200"/>
              </a:spcAft>
              <a:buChar char="•"/>
            </a:pPr>
            <a:r>
              <a:rPr lang="en-US" sz="2400">
                <a:latin typeface="Calibri"/>
                <a:ea typeface="Calibri"/>
                <a:cs typeface="Calibri"/>
              </a:rPr>
              <a:t>What materials were used to build it? </a:t>
            </a:r>
          </a:p>
          <a:p>
            <a:pPr marL="342900" indent="-342900">
              <a:lnSpc>
                <a:spcPct val="100000"/>
              </a:lnSpc>
              <a:spcBef>
                <a:spcPts val="0"/>
              </a:spcBef>
              <a:spcAft>
                <a:spcPts val="1200"/>
              </a:spcAft>
              <a:buChar char="•"/>
            </a:pPr>
            <a:r>
              <a:rPr lang="en-US" sz="2400">
                <a:latin typeface="Calibri"/>
                <a:ea typeface="Calibri"/>
                <a:cs typeface="Calibri"/>
              </a:rPr>
              <a:t>Where is the memorial located and why?</a:t>
            </a:r>
          </a:p>
        </p:txBody>
      </p:sp>
      <p:pic>
        <p:nvPicPr>
          <p:cNvPr id="4098" name="Picture 2" descr="A a carved stone statue of a soldier being carried by an angel with wings.">
            <a:extLst>
              <a:ext uri="{FF2B5EF4-FFF2-40B4-BE49-F238E27FC236}">
                <a16:creationId xmlns:a16="http://schemas.microsoft.com/office/drawing/2014/main" id="{4075EC77-8049-B853-F430-68687F03DD7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11194" y="110891"/>
            <a:ext cx="4304032" cy="6636217"/>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46B1DA2D-997B-7E0E-DFE7-1DE17C6C57D7}"/>
              </a:ext>
            </a:extLst>
          </p:cNvPr>
          <p:cNvSpPr txBox="1"/>
          <p:nvPr/>
        </p:nvSpPr>
        <p:spPr>
          <a:xfrm>
            <a:off x="1648127" y="5764411"/>
            <a:ext cx="6096000" cy="615553"/>
          </a:xfrm>
          <a:prstGeom prst="rect">
            <a:avLst/>
          </a:prstGeom>
          <a:noFill/>
        </p:spPr>
        <p:txBody>
          <a:bodyPr wrap="square">
            <a:spAutoFit/>
          </a:bodyPr>
          <a:lstStyle/>
          <a:p>
            <a:pPr algn="r"/>
            <a:r>
              <a:rPr lang="en-US"/>
              <a:t>Canadian Pacific Railway Station ​Memorial  | Vancouver, BC</a:t>
            </a:r>
          </a:p>
          <a:p>
            <a:pPr algn="r"/>
            <a:r>
              <a:rPr lang="en-US" sz="1600"/>
              <a:t>Image: City of Vancouver</a:t>
            </a:r>
          </a:p>
        </p:txBody>
      </p:sp>
    </p:spTree>
    <p:extLst>
      <p:ext uri="{BB962C8B-B14F-4D97-AF65-F5344CB8AC3E}">
        <p14:creationId xmlns:p14="http://schemas.microsoft.com/office/powerpoint/2010/main" val="27542209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FB8643-33F2-E8A3-B51B-F5D06D8EBEC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603C6C4-AB79-AAD5-B68A-E1CA494F1263}"/>
              </a:ext>
            </a:extLst>
          </p:cNvPr>
          <p:cNvSpPr>
            <a:spLocks noGrp="1"/>
          </p:cNvSpPr>
          <p:nvPr>
            <p:ph type="title"/>
          </p:nvPr>
        </p:nvSpPr>
        <p:spPr>
          <a:xfrm>
            <a:off x="5191071" y="208661"/>
            <a:ext cx="5370512" cy="533400"/>
          </a:xfrm>
        </p:spPr>
        <p:txBody>
          <a:bodyPr>
            <a:normAutofit/>
          </a:bodyPr>
          <a:lstStyle/>
          <a:p>
            <a:r>
              <a:rPr lang="en-US"/>
              <a:t>Analyze</a:t>
            </a:r>
          </a:p>
        </p:txBody>
      </p:sp>
      <p:sp>
        <p:nvSpPr>
          <p:cNvPr id="4" name="Text Placeholder 3">
            <a:extLst>
              <a:ext uri="{FF2B5EF4-FFF2-40B4-BE49-F238E27FC236}">
                <a16:creationId xmlns:a16="http://schemas.microsoft.com/office/drawing/2014/main" id="{962A2785-1C13-AB65-5842-8384E6D778CD}"/>
              </a:ext>
            </a:extLst>
          </p:cNvPr>
          <p:cNvSpPr>
            <a:spLocks noGrp="1"/>
          </p:cNvSpPr>
          <p:nvPr>
            <p:ph type="body" sz="half" idx="2"/>
          </p:nvPr>
        </p:nvSpPr>
        <p:spPr>
          <a:xfrm>
            <a:off x="5191071" y="940212"/>
            <a:ext cx="6675108" cy="4776788"/>
          </a:xfrm>
        </p:spPr>
        <p:txBody>
          <a:bodyPr vert="horz" lIns="91440" tIns="45720" rIns="91440" bIns="45720" rtlCol="0" anchor="t">
            <a:normAutofit/>
          </a:bodyPr>
          <a:lstStyle/>
          <a:p>
            <a:pPr marL="342900" indent="-342900">
              <a:buFont typeface="Arial" panose="020B0604020202020204" pitchFamily="34" charset="0"/>
              <a:buChar char="•"/>
            </a:pPr>
            <a:r>
              <a:rPr lang="en-US" sz="2200"/>
              <a:t>What kinds of war memorials exist in Canada?</a:t>
            </a:r>
          </a:p>
          <a:p>
            <a:pPr marL="342900" indent="-342900">
              <a:buFont typeface="Arial" panose="020B0604020202020204" pitchFamily="34" charset="0"/>
              <a:buChar char="•"/>
            </a:pPr>
            <a:r>
              <a:rPr lang="en-US" sz="2200"/>
              <a:t>When and why were they created?</a:t>
            </a:r>
          </a:p>
          <a:p>
            <a:pPr marL="342900" indent="-342900">
              <a:buFont typeface="Arial" panose="020B0604020202020204" pitchFamily="34" charset="0"/>
              <a:buChar char="•"/>
            </a:pPr>
            <a:r>
              <a:rPr lang="en-US" sz="2200"/>
              <a:t>Who built them?</a:t>
            </a:r>
          </a:p>
          <a:p>
            <a:pPr marL="342900" indent="-342900">
              <a:buFont typeface="Arial" panose="020B0604020202020204" pitchFamily="34" charset="0"/>
              <a:buChar char="•"/>
            </a:pPr>
            <a:r>
              <a:rPr lang="en-US" sz="2200"/>
              <a:t>How have war memorials changed over time?</a:t>
            </a:r>
            <a:endParaRPr lang="en-US"/>
          </a:p>
        </p:txBody>
      </p:sp>
      <p:pic>
        <p:nvPicPr>
          <p:cNvPr id="9" name="Picture 8" descr="A photograph of a rectangular stone memorial with a cross on top. Wreaths are laid at the base.&#10;">
            <a:extLst>
              <a:ext uri="{FF2B5EF4-FFF2-40B4-BE49-F238E27FC236}">
                <a16:creationId xmlns:a16="http://schemas.microsoft.com/office/drawing/2014/main" id="{94324737-AE09-768D-A610-8A5ADA344B41}"/>
              </a:ext>
            </a:extLst>
          </p:cNvPr>
          <p:cNvPicPr>
            <a:picLocks noChangeAspect="1"/>
          </p:cNvPicPr>
          <p:nvPr/>
        </p:nvPicPr>
        <p:blipFill>
          <a:blip r:embed="rId3"/>
          <a:stretch>
            <a:fillRect/>
          </a:stretch>
        </p:blipFill>
        <p:spPr>
          <a:xfrm>
            <a:off x="0" y="0"/>
            <a:ext cx="5065921" cy="6858000"/>
          </a:xfrm>
          <a:prstGeom prst="rect">
            <a:avLst/>
          </a:prstGeom>
        </p:spPr>
      </p:pic>
      <p:sp>
        <p:nvSpPr>
          <p:cNvPr id="11" name="TextBox 10">
            <a:extLst>
              <a:ext uri="{FF2B5EF4-FFF2-40B4-BE49-F238E27FC236}">
                <a16:creationId xmlns:a16="http://schemas.microsoft.com/office/drawing/2014/main" id="{AC1662A8-E141-4C7E-EFF0-4879BF614912}"/>
              </a:ext>
            </a:extLst>
          </p:cNvPr>
          <p:cNvSpPr txBox="1"/>
          <p:nvPr/>
        </p:nvSpPr>
        <p:spPr>
          <a:xfrm>
            <a:off x="5065921" y="5745281"/>
            <a:ext cx="6096000" cy="615553"/>
          </a:xfrm>
          <a:prstGeom prst="rect">
            <a:avLst/>
          </a:prstGeom>
          <a:noFill/>
        </p:spPr>
        <p:txBody>
          <a:bodyPr wrap="square">
            <a:spAutoFit/>
          </a:bodyPr>
          <a:lstStyle/>
          <a:p>
            <a:r>
              <a:rPr lang="en-US"/>
              <a:t>Richmond Cenotaph | Richmond, BC </a:t>
            </a:r>
            <a:br>
              <a:rPr lang="en-US"/>
            </a:br>
            <a:r>
              <a:rPr lang="en-US" sz="1600"/>
              <a:t>Photograph by Debbie Jiang</a:t>
            </a:r>
            <a:endParaRPr lang="en-US"/>
          </a:p>
        </p:txBody>
      </p:sp>
    </p:spTree>
    <p:extLst>
      <p:ext uri="{BB962C8B-B14F-4D97-AF65-F5344CB8AC3E}">
        <p14:creationId xmlns:p14="http://schemas.microsoft.com/office/powerpoint/2010/main" val="35426123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38CA16-6F86-9B64-7F75-BAD489975650}"/>
              </a:ext>
            </a:extLst>
          </p:cNvPr>
          <p:cNvSpPr>
            <a:spLocks noGrp="1"/>
          </p:cNvSpPr>
          <p:nvPr>
            <p:ph type="title"/>
          </p:nvPr>
        </p:nvSpPr>
        <p:spPr>
          <a:xfrm>
            <a:off x="838200" y="1380554"/>
            <a:ext cx="10515600" cy="2852737"/>
          </a:xfrm>
        </p:spPr>
        <p:txBody>
          <a:bodyPr/>
          <a:lstStyle/>
          <a:p>
            <a:r>
              <a:rPr lang="en-US"/>
              <a:t>Think like a historian…</a:t>
            </a:r>
          </a:p>
        </p:txBody>
      </p:sp>
      <p:sp>
        <p:nvSpPr>
          <p:cNvPr id="4" name="Text Placeholder 3">
            <a:extLst>
              <a:ext uri="{FF2B5EF4-FFF2-40B4-BE49-F238E27FC236}">
                <a16:creationId xmlns:a16="http://schemas.microsoft.com/office/drawing/2014/main" id="{B55B71EA-2224-76C9-74B0-A7D5FAE14238}"/>
              </a:ext>
            </a:extLst>
          </p:cNvPr>
          <p:cNvSpPr>
            <a:spLocks noGrp="1"/>
          </p:cNvSpPr>
          <p:nvPr>
            <p:ph type="body" idx="1"/>
          </p:nvPr>
        </p:nvSpPr>
        <p:spPr>
          <a:xfrm>
            <a:off x="838200" y="4416171"/>
            <a:ext cx="10952356" cy="881693"/>
          </a:xfrm>
        </p:spPr>
        <p:txBody>
          <a:bodyPr vert="horz" lIns="91440" tIns="45720" rIns="91440" bIns="45720" rtlCol="0" anchor="t">
            <a:normAutofit/>
          </a:bodyPr>
          <a:lstStyle/>
          <a:p>
            <a:r>
              <a:rPr lang="en-US">
                <a:solidFill>
                  <a:schemeClr val="tx1"/>
                </a:solidFill>
              </a:rPr>
              <a:t>Select one of the memorials in this presentation or choose another by searching our </a:t>
            </a:r>
            <a:r>
              <a:rPr lang="en-US">
                <a:solidFill>
                  <a:schemeClr val="tx1"/>
                </a:solidFill>
                <a:hlinkClick r:id="rId2">
                  <a:extLst>
                    <a:ext uri="{A12FA001-AC4F-418D-AE19-62706E023703}">
                      <ahyp:hlinkClr xmlns:ahyp="http://schemas.microsoft.com/office/drawing/2018/hyperlinkcolor" val="tx"/>
                    </a:ext>
                  </a:extLst>
                </a:hlinkClick>
              </a:rPr>
              <a:t>memorials database</a:t>
            </a:r>
            <a:r>
              <a:rPr lang="en-US">
                <a:solidFill>
                  <a:schemeClr val="tx1"/>
                </a:solidFill>
              </a:rPr>
              <a:t>.</a:t>
            </a:r>
          </a:p>
        </p:txBody>
      </p:sp>
    </p:spTree>
    <p:extLst>
      <p:ext uri="{BB962C8B-B14F-4D97-AF65-F5344CB8AC3E}">
        <p14:creationId xmlns:p14="http://schemas.microsoft.com/office/powerpoint/2010/main" val="199898706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10</TotalTime>
  <Words>1685</Words>
  <Application>Microsoft Office PowerPoint</Application>
  <PresentationFormat>Widescreen</PresentationFormat>
  <Paragraphs>171</Paragraphs>
  <Slides>21</Slides>
  <Notes>19</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21</vt:i4>
      </vt:variant>
    </vt:vector>
  </HeadingPairs>
  <TitlesOfParts>
    <vt:vector size="27" baseType="lpstr">
      <vt:lpstr>Aptos</vt:lpstr>
      <vt:lpstr>Aptos Display</vt:lpstr>
      <vt:lpstr>Arial</vt:lpstr>
      <vt:lpstr>Arial,Sans-Serif</vt:lpstr>
      <vt:lpstr>Calibri</vt:lpstr>
      <vt:lpstr>Office Theme</vt:lpstr>
      <vt:lpstr>What is a war memorial?</vt:lpstr>
      <vt:lpstr>PowerPoint Presentation</vt:lpstr>
      <vt:lpstr>What is a war memorial?</vt:lpstr>
      <vt:lpstr>What do they look like?</vt:lpstr>
      <vt:lpstr>Every memorial tells a story</vt:lpstr>
      <vt:lpstr>Examine</vt:lpstr>
      <vt:lpstr>Identify</vt:lpstr>
      <vt:lpstr>Analyze</vt:lpstr>
      <vt:lpstr>Think like a historian…</vt:lpstr>
      <vt:lpstr>Bay Roberts Cenotaph Bay Roberts, Newfoundland</vt:lpstr>
      <vt:lpstr>Great War Book of Remembrance Halifax, Nova Scotia</vt:lpstr>
      <vt:lpstr>Karine Blais Memorial Les Méchins, Quebec</vt:lpstr>
      <vt:lpstr>Percival Molson Memorial Stadium Montreal, Quebec</vt:lpstr>
      <vt:lpstr>Welcome Zion stained glass window Ottawa, Ontario</vt:lpstr>
      <vt:lpstr>Memorial Cup Trophy</vt:lpstr>
      <vt:lpstr>T. Eaton Company Memorial Plaques Toronto, Ontario</vt:lpstr>
      <vt:lpstr>Avenue of Elms Winnipeg, Manitoba</vt:lpstr>
      <vt:lpstr>Métis Crossing Veteran’s Monument Smoky Lake, Alberta</vt:lpstr>
      <vt:lpstr>Peacekeepers Park Calgary, Alberta</vt:lpstr>
      <vt:lpstr>Japanese Canadian Roll of Honour Vancouver, British Columbia</vt:lpstr>
      <vt:lpstr>Mayo Memorial Mayo, Yukon</vt:lpstr>
    </vt:vector>
  </TitlesOfParts>
  <Company>VAC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Richard P Schroeter (VAC/ACC)</dc:creator>
  <cp:lastModifiedBy>Elizabeth Jill Paton (VAC/ACC)</cp:lastModifiedBy>
  <cp:revision>1</cp:revision>
  <dcterms:created xsi:type="dcterms:W3CDTF">2025-12-12T16:12:34Z</dcterms:created>
  <dcterms:modified xsi:type="dcterms:W3CDTF">2026-04-20T17:48:10Z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AdHocReviewCycleID">
    <vt:i4>746614108</vt:i4>
  </property>
  <property fmtid="{D5CDD505-2E9C-101B-9397-08002B2CF9AE}" pid="3" name="_NewReviewCycle">
    <vt:lpwstr/>
  </property>
  <property fmtid="{D5CDD505-2E9C-101B-9397-08002B2CF9AE}" pid="4" name="_EmailSubject">
    <vt:lpwstr>Slide template for new learning materials - Memorials learning module</vt:lpwstr>
  </property>
  <property fmtid="{D5CDD505-2E9C-101B-9397-08002B2CF9AE}" pid="5" name="_AuthorEmail">
    <vt:lpwstr>richard.schroeter@veterans.gc.ca</vt:lpwstr>
  </property>
  <property fmtid="{D5CDD505-2E9C-101B-9397-08002B2CF9AE}" pid="6" name="_AuthorEmailDisplayName">
    <vt:lpwstr>Richard P Schroeter (VAC/ACC)</vt:lpwstr>
  </property>
</Properties>
</file>