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4.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5.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6.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7.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8.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9.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10.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1.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2.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3.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4.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15.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6.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7.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18.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1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7"/>
  </p:notesMasterIdLst>
  <p:sldIdLst>
    <p:sldId id="256" r:id="rId6"/>
    <p:sldId id="258" r:id="rId7"/>
    <p:sldId id="341" r:id="rId8"/>
    <p:sldId id="340" r:id="rId9"/>
    <p:sldId id="342" r:id="rId10"/>
    <p:sldId id="322" r:id="rId11"/>
    <p:sldId id="279" r:id="rId12"/>
    <p:sldId id="315" r:id="rId13"/>
    <p:sldId id="264" r:id="rId14"/>
    <p:sldId id="334" r:id="rId15"/>
    <p:sldId id="332" r:id="rId16"/>
    <p:sldId id="336" r:id="rId17"/>
    <p:sldId id="321" r:id="rId18"/>
    <p:sldId id="330" r:id="rId19"/>
    <p:sldId id="331" r:id="rId20"/>
    <p:sldId id="319" r:id="rId21"/>
    <p:sldId id="329" r:id="rId22"/>
    <p:sldId id="335" r:id="rId23"/>
    <p:sldId id="328" r:id="rId24"/>
    <p:sldId id="337" r:id="rId25"/>
    <p:sldId id="33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510" autoAdjust="0"/>
  </p:normalViewPr>
  <p:slideViewPr>
    <p:cSldViewPr snapToGrid="0">
      <p:cViewPr varScale="1">
        <p:scale>
          <a:sx n="105" d="100"/>
          <a:sy n="105" d="100"/>
        </p:scale>
        <p:origin x="138"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6/11/relationships/changesInfo" Target="changesInfos/changesInfo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ne Audet (he/him | il/lui) [F/E] (VAC/ACC)" userId="0f0e239f-cc24-4971-8a83-5197ff4fab34" providerId="ADAL" clId="{969EEF9A-FC27-4FC4-BA5A-FD7223AA6915}"/>
    <pc:docChg chg="undo custSel modSld">
      <pc:chgData name="Rene Audet (he/him | il/lui) [F/E] (VAC/ACC)" userId="0f0e239f-cc24-4971-8a83-5197ff4fab34" providerId="ADAL" clId="{969EEF9A-FC27-4FC4-BA5A-FD7223AA6915}" dt="2026-04-21T19:19:47.688" v="744" actId="962"/>
      <pc:docMkLst>
        <pc:docMk/>
      </pc:docMkLst>
      <pc:sldChg chg="modSp mod">
        <pc:chgData name="Rene Audet (he/him | il/lui) [F/E] (VAC/ACC)" userId="0f0e239f-cc24-4971-8a83-5197ff4fab34" providerId="ADAL" clId="{969EEF9A-FC27-4FC4-BA5A-FD7223AA6915}" dt="2026-04-16T19:03:10.340" v="0" actId="14100"/>
        <pc:sldMkLst>
          <pc:docMk/>
          <pc:sldMk cId="1716373285" sldId="258"/>
        </pc:sldMkLst>
        <pc:spChg chg="mod">
          <ac:chgData name="Rene Audet (he/him | il/lui) [F/E] (VAC/ACC)" userId="0f0e239f-cc24-4971-8a83-5197ff4fab34" providerId="ADAL" clId="{969EEF9A-FC27-4FC4-BA5A-FD7223AA6915}" dt="2026-04-16T19:03:10.340" v="0" actId="14100"/>
          <ac:spMkLst>
            <pc:docMk/>
            <pc:sldMk cId="1716373285" sldId="258"/>
            <ac:spMk id="42" creationId="{0E5410E7-9B1E-A2CC-C695-C353ECE7686D}"/>
          </ac:spMkLst>
        </pc:spChg>
      </pc:sldChg>
      <pc:sldChg chg="modSp mod">
        <pc:chgData name="Rene Audet (he/him | il/lui) [F/E] (VAC/ACC)" userId="0f0e239f-cc24-4971-8a83-5197ff4fab34" providerId="ADAL" clId="{969EEF9A-FC27-4FC4-BA5A-FD7223AA6915}" dt="2026-04-16T19:16:00.520" v="151" actId="14100"/>
        <pc:sldMkLst>
          <pc:docMk/>
          <pc:sldMk cId="1998987060" sldId="264"/>
        </pc:sldMkLst>
        <pc:spChg chg="mod">
          <ac:chgData name="Rene Audet (he/him | il/lui) [F/E] (VAC/ACC)" userId="0f0e239f-cc24-4971-8a83-5197ff4fab34" providerId="ADAL" clId="{969EEF9A-FC27-4FC4-BA5A-FD7223AA6915}" dt="2026-04-16T19:16:00.520" v="151" actId="14100"/>
          <ac:spMkLst>
            <pc:docMk/>
            <pc:sldMk cId="1998987060" sldId="264"/>
            <ac:spMk id="4" creationId="{B55B71EA-2224-76C9-74B0-A7D5FAE14238}"/>
          </ac:spMkLst>
        </pc:spChg>
      </pc:sldChg>
      <pc:sldChg chg="modSp mod">
        <pc:chgData name="Rene Audet (he/him | il/lui) [F/E] (VAC/ACC)" userId="0f0e239f-cc24-4971-8a83-5197ff4fab34" providerId="ADAL" clId="{969EEF9A-FC27-4FC4-BA5A-FD7223AA6915}" dt="2026-04-16T19:12:51.003" v="148" actId="1035"/>
        <pc:sldMkLst>
          <pc:docMk/>
          <pc:sldMk cId="2754220951" sldId="279"/>
        </pc:sldMkLst>
        <pc:spChg chg="mod">
          <ac:chgData name="Rene Audet (he/him | il/lui) [F/E] (VAC/ACC)" userId="0f0e239f-cc24-4971-8a83-5197ff4fab34" providerId="ADAL" clId="{969EEF9A-FC27-4FC4-BA5A-FD7223AA6915}" dt="2026-04-16T19:12:35.827" v="138" actId="1076"/>
          <ac:spMkLst>
            <pc:docMk/>
            <pc:sldMk cId="2754220951" sldId="279"/>
            <ac:spMk id="12" creationId="{46B1DA2D-997B-7E0E-DFE7-1DE17C6C57D7}"/>
          </ac:spMkLst>
        </pc:spChg>
        <pc:picChg chg="mod">
          <ac:chgData name="Rene Audet (he/him | il/lui) [F/E] (VAC/ACC)" userId="0f0e239f-cc24-4971-8a83-5197ff4fab34" providerId="ADAL" clId="{969EEF9A-FC27-4FC4-BA5A-FD7223AA6915}" dt="2026-04-16T19:12:51.003" v="148" actId="1035"/>
          <ac:picMkLst>
            <pc:docMk/>
            <pc:sldMk cId="2754220951" sldId="279"/>
            <ac:picMk id="4098" creationId="{4075EC77-8049-B853-F430-68687F03DD78}"/>
          </ac:picMkLst>
        </pc:picChg>
      </pc:sldChg>
      <pc:sldChg chg="modSp mod">
        <pc:chgData name="Rene Audet (he/him | il/lui) [F/E] (VAC/ACC)" userId="0f0e239f-cc24-4971-8a83-5197ff4fab34" providerId="ADAL" clId="{969EEF9A-FC27-4FC4-BA5A-FD7223AA6915}" dt="2026-04-21T19:18:39.273" v="658" actId="962"/>
        <pc:sldMkLst>
          <pc:docMk/>
          <pc:sldMk cId="3542612308" sldId="315"/>
        </pc:sldMkLst>
        <pc:spChg chg="mod">
          <ac:chgData name="Rene Audet (he/him | il/lui) [F/E] (VAC/ACC)" userId="0f0e239f-cc24-4971-8a83-5197ff4fab34" providerId="ADAL" clId="{969EEF9A-FC27-4FC4-BA5A-FD7223AA6915}" dt="2026-04-16T19:14:16.305" v="149" actId="1076"/>
          <ac:spMkLst>
            <pc:docMk/>
            <pc:sldMk cId="3542612308" sldId="315"/>
            <ac:spMk id="11" creationId="{AC1662A8-E141-4C7E-EFF0-4879BF614912}"/>
          </ac:spMkLst>
        </pc:spChg>
        <pc:picChg chg="mod">
          <ac:chgData name="Rene Audet (he/him | il/lui) [F/E] (VAC/ACC)" userId="0f0e239f-cc24-4971-8a83-5197ff4fab34" providerId="ADAL" clId="{969EEF9A-FC27-4FC4-BA5A-FD7223AA6915}" dt="2026-04-21T19:18:39.273" v="658" actId="962"/>
          <ac:picMkLst>
            <pc:docMk/>
            <pc:sldMk cId="3542612308" sldId="315"/>
            <ac:picMk id="9" creationId="{94324737-AE09-768D-A610-8A5ADA344B41}"/>
          </ac:picMkLst>
        </pc:picChg>
      </pc:sldChg>
      <pc:sldChg chg="modSp mod">
        <pc:chgData name="Rene Audet (he/him | il/lui) [F/E] (VAC/ACC)" userId="0f0e239f-cc24-4971-8a83-5197ff4fab34" providerId="ADAL" clId="{969EEF9A-FC27-4FC4-BA5A-FD7223AA6915}" dt="2026-04-16T19:47:19.389" v="311" actId="14100"/>
        <pc:sldMkLst>
          <pc:docMk/>
          <pc:sldMk cId="499672666" sldId="319"/>
        </pc:sldMkLst>
        <pc:spChg chg="mod">
          <ac:chgData name="Rene Audet (he/him | il/lui) [F/E] (VAC/ACC)" userId="0f0e239f-cc24-4971-8a83-5197ff4fab34" providerId="ADAL" clId="{969EEF9A-FC27-4FC4-BA5A-FD7223AA6915}" dt="2026-04-16T19:46:33.364" v="310" actId="1076"/>
          <ac:spMkLst>
            <pc:docMk/>
            <pc:sldMk cId="499672666" sldId="319"/>
            <ac:spMk id="3" creationId="{3F3B7D54-0297-100B-2558-0AD285B177CF}"/>
          </ac:spMkLst>
        </pc:spChg>
        <pc:spChg chg="mod">
          <ac:chgData name="Rene Audet (he/him | il/lui) [F/E] (VAC/ACC)" userId="0f0e239f-cc24-4971-8a83-5197ff4fab34" providerId="ADAL" clId="{969EEF9A-FC27-4FC4-BA5A-FD7223AA6915}" dt="2026-04-16T19:45:38.135" v="305" actId="27636"/>
          <ac:spMkLst>
            <pc:docMk/>
            <pc:sldMk cId="499672666" sldId="319"/>
            <ac:spMk id="4" creationId="{2F255E21-2128-3E08-5035-F25DAD118D92}"/>
          </ac:spMkLst>
        </pc:spChg>
        <pc:spChg chg="mod">
          <ac:chgData name="Rene Audet (he/him | il/lui) [F/E] (VAC/ACC)" userId="0f0e239f-cc24-4971-8a83-5197ff4fab34" providerId="ADAL" clId="{969EEF9A-FC27-4FC4-BA5A-FD7223AA6915}" dt="2026-04-16T19:47:19.389" v="311" actId="14100"/>
          <ac:spMkLst>
            <pc:docMk/>
            <pc:sldMk cId="499672666" sldId="319"/>
            <ac:spMk id="16" creationId="{EF47A43F-08DB-9286-3DA9-2DFD2A80830D}"/>
          </ac:spMkLst>
        </pc:spChg>
        <pc:picChg chg="mod">
          <ac:chgData name="Rene Audet (he/him | il/lui) [F/E] (VAC/ACC)" userId="0f0e239f-cc24-4971-8a83-5197ff4fab34" providerId="ADAL" clId="{969EEF9A-FC27-4FC4-BA5A-FD7223AA6915}" dt="2026-04-16T19:46:30.278" v="309" actId="1076"/>
          <ac:picMkLst>
            <pc:docMk/>
            <pc:sldMk cId="499672666" sldId="319"/>
            <ac:picMk id="7170" creationId="{5DC8749C-088B-715F-41C4-E2FD41FE4CCC}"/>
          </ac:picMkLst>
        </pc:picChg>
      </pc:sldChg>
      <pc:sldChg chg="modSp mod">
        <pc:chgData name="Rene Audet (he/him | il/lui) [F/E] (VAC/ACC)" userId="0f0e239f-cc24-4971-8a83-5197ff4fab34" providerId="ADAL" clId="{969EEF9A-FC27-4FC4-BA5A-FD7223AA6915}" dt="2026-04-16T19:37:28.106" v="285" actId="6549"/>
        <pc:sldMkLst>
          <pc:docMk/>
          <pc:sldMk cId="857801782" sldId="321"/>
        </pc:sldMkLst>
        <pc:spChg chg="mod">
          <ac:chgData name="Rene Audet (he/him | il/lui) [F/E] (VAC/ACC)" userId="0f0e239f-cc24-4971-8a83-5197ff4fab34" providerId="ADAL" clId="{969EEF9A-FC27-4FC4-BA5A-FD7223AA6915}" dt="2026-04-16T19:34:54.170" v="216" actId="1076"/>
          <ac:spMkLst>
            <pc:docMk/>
            <pc:sldMk cId="857801782" sldId="321"/>
            <ac:spMk id="3" creationId="{693626D3-D14C-5994-8B69-298733AE5BEA}"/>
          </ac:spMkLst>
        </pc:spChg>
        <pc:spChg chg="mod">
          <ac:chgData name="Rene Audet (he/him | il/lui) [F/E] (VAC/ACC)" userId="0f0e239f-cc24-4971-8a83-5197ff4fab34" providerId="ADAL" clId="{969EEF9A-FC27-4FC4-BA5A-FD7223AA6915}" dt="2026-04-16T19:34:33.326" v="214" actId="14100"/>
          <ac:spMkLst>
            <pc:docMk/>
            <pc:sldMk cId="857801782" sldId="321"/>
            <ac:spMk id="4" creationId="{1978B3A6-BF73-5E13-BDBC-E3BAF16EE3D0}"/>
          </ac:spMkLst>
        </pc:spChg>
        <pc:spChg chg="mod">
          <ac:chgData name="Rene Audet (he/him | il/lui) [F/E] (VAC/ACC)" userId="0f0e239f-cc24-4971-8a83-5197ff4fab34" providerId="ADAL" clId="{969EEF9A-FC27-4FC4-BA5A-FD7223AA6915}" dt="2026-04-16T19:37:28.106" v="285" actId="6549"/>
          <ac:spMkLst>
            <pc:docMk/>
            <pc:sldMk cId="857801782" sldId="321"/>
            <ac:spMk id="8" creationId="{81CC8301-6BD5-FB3B-9566-051FD9950333}"/>
          </ac:spMkLst>
        </pc:spChg>
      </pc:sldChg>
      <pc:sldChg chg="modSp">
        <pc:chgData name="Rene Audet (he/him | il/lui) [F/E] (VAC/ACC)" userId="0f0e239f-cc24-4971-8a83-5197ff4fab34" providerId="ADAL" clId="{969EEF9A-FC27-4FC4-BA5A-FD7223AA6915}" dt="2026-04-16T19:11:58.361" v="137" actId="1076"/>
        <pc:sldMkLst>
          <pc:docMk/>
          <pc:sldMk cId="586850154" sldId="322"/>
        </pc:sldMkLst>
        <pc:picChg chg="mod">
          <ac:chgData name="Rene Audet (he/him | il/lui) [F/E] (VAC/ACC)" userId="0f0e239f-cc24-4971-8a83-5197ff4fab34" providerId="ADAL" clId="{969EEF9A-FC27-4FC4-BA5A-FD7223AA6915}" dt="2026-04-16T19:11:58.361" v="137" actId="1076"/>
          <ac:picMkLst>
            <pc:docMk/>
            <pc:sldMk cId="586850154" sldId="322"/>
            <ac:picMk id="5122" creationId="{05D6E783-8D2B-E958-EDC8-988ADE9CEAD6}"/>
          </ac:picMkLst>
        </pc:picChg>
      </pc:sldChg>
      <pc:sldChg chg="modSp mod">
        <pc:chgData name="Rene Audet (he/him | il/lui) [F/E] (VAC/ACC)" userId="0f0e239f-cc24-4971-8a83-5197ff4fab34" providerId="ADAL" clId="{969EEF9A-FC27-4FC4-BA5A-FD7223AA6915}" dt="2026-04-16T19:54:55.682" v="363" actId="6549"/>
        <pc:sldMkLst>
          <pc:docMk/>
          <pc:sldMk cId="1664759904" sldId="328"/>
        </pc:sldMkLst>
        <pc:spChg chg="mod">
          <ac:chgData name="Rene Audet (he/him | il/lui) [F/E] (VAC/ACC)" userId="0f0e239f-cc24-4971-8a83-5197ff4fab34" providerId="ADAL" clId="{969EEF9A-FC27-4FC4-BA5A-FD7223AA6915}" dt="2026-04-16T19:52:50.665" v="333" actId="1076"/>
          <ac:spMkLst>
            <pc:docMk/>
            <pc:sldMk cId="1664759904" sldId="328"/>
            <ac:spMk id="2" creationId="{D9D614CD-EE0A-E9AA-B5DD-BBCB4FD28A32}"/>
          </ac:spMkLst>
        </pc:spChg>
        <pc:spChg chg="mod">
          <ac:chgData name="Rene Audet (he/him | il/lui) [F/E] (VAC/ACC)" userId="0f0e239f-cc24-4971-8a83-5197ff4fab34" providerId="ADAL" clId="{969EEF9A-FC27-4FC4-BA5A-FD7223AA6915}" dt="2026-04-16T19:53:06.078" v="338" actId="1076"/>
          <ac:spMkLst>
            <pc:docMk/>
            <pc:sldMk cId="1664759904" sldId="328"/>
            <ac:spMk id="3" creationId="{AA49F510-3502-5971-7C7F-D765FB8B62D2}"/>
          </ac:spMkLst>
        </pc:spChg>
        <pc:spChg chg="mod">
          <ac:chgData name="Rene Audet (he/him | il/lui) [F/E] (VAC/ACC)" userId="0f0e239f-cc24-4971-8a83-5197ff4fab34" providerId="ADAL" clId="{969EEF9A-FC27-4FC4-BA5A-FD7223AA6915}" dt="2026-04-16T19:53:38.228" v="341" actId="14100"/>
          <ac:spMkLst>
            <pc:docMk/>
            <pc:sldMk cId="1664759904" sldId="328"/>
            <ac:spMk id="4" creationId="{8980A3C3-44A6-BDD7-C170-DCD25278472B}"/>
          </ac:spMkLst>
        </pc:spChg>
        <pc:spChg chg="mod">
          <ac:chgData name="Rene Audet (he/him | il/lui) [F/E] (VAC/ACC)" userId="0f0e239f-cc24-4971-8a83-5197ff4fab34" providerId="ADAL" clId="{969EEF9A-FC27-4FC4-BA5A-FD7223AA6915}" dt="2026-04-16T19:54:55.682" v="363" actId="6549"/>
          <ac:spMkLst>
            <pc:docMk/>
            <pc:sldMk cId="1664759904" sldId="328"/>
            <ac:spMk id="11" creationId="{A0EDFF35-4858-8CC6-4CA4-9828010F6C4E}"/>
          </ac:spMkLst>
        </pc:spChg>
        <pc:picChg chg="mod">
          <ac:chgData name="Rene Audet (he/him | il/lui) [F/E] (VAC/ACC)" userId="0f0e239f-cc24-4971-8a83-5197ff4fab34" providerId="ADAL" clId="{969EEF9A-FC27-4FC4-BA5A-FD7223AA6915}" dt="2026-04-16T19:52:55.018" v="335" actId="1076"/>
          <ac:picMkLst>
            <pc:docMk/>
            <pc:sldMk cId="1664759904" sldId="328"/>
            <ac:picMk id="7" creationId="{05D086BD-D63A-6F71-C823-E3151FA90FBA}"/>
          </ac:picMkLst>
        </pc:picChg>
      </pc:sldChg>
      <pc:sldChg chg="modSp mod">
        <pc:chgData name="Rene Audet (he/him | il/lui) [F/E] (VAC/ACC)" userId="0f0e239f-cc24-4971-8a83-5197ff4fab34" providerId="ADAL" clId="{969EEF9A-FC27-4FC4-BA5A-FD7223AA6915}" dt="2026-04-16T19:49:00.484" v="319" actId="14100"/>
        <pc:sldMkLst>
          <pc:docMk/>
          <pc:sldMk cId="2704942903" sldId="329"/>
        </pc:sldMkLst>
        <pc:spChg chg="mod">
          <ac:chgData name="Rene Audet (he/him | il/lui) [F/E] (VAC/ACC)" userId="0f0e239f-cc24-4971-8a83-5197ff4fab34" providerId="ADAL" clId="{969EEF9A-FC27-4FC4-BA5A-FD7223AA6915}" dt="2026-04-16T19:48:33.134" v="315" actId="1076"/>
          <ac:spMkLst>
            <pc:docMk/>
            <pc:sldMk cId="2704942903" sldId="329"/>
            <ac:spMk id="3" creationId="{2BD54AB8-45B8-8E97-114A-4CE48899760B}"/>
          </ac:spMkLst>
        </pc:spChg>
        <pc:spChg chg="mod">
          <ac:chgData name="Rene Audet (he/him | il/lui) [F/E] (VAC/ACC)" userId="0f0e239f-cc24-4971-8a83-5197ff4fab34" providerId="ADAL" clId="{969EEF9A-FC27-4FC4-BA5A-FD7223AA6915}" dt="2026-04-16T19:49:00.484" v="319" actId="14100"/>
          <ac:spMkLst>
            <pc:docMk/>
            <pc:sldMk cId="2704942903" sldId="329"/>
            <ac:spMk id="4" creationId="{DC1D7871-F3DF-6ECE-C5CC-4F0631F94581}"/>
          </ac:spMkLst>
        </pc:spChg>
        <pc:picChg chg="mod">
          <ac:chgData name="Rene Audet (he/him | il/lui) [F/E] (VAC/ACC)" userId="0f0e239f-cc24-4971-8a83-5197ff4fab34" providerId="ADAL" clId="{969EEF9A-FC27-4FC4-BA5A-FD7223AA6915}" dt="2026-04-16T19:48:30.290" v="314" actId="14100"/>
          <ac:picMkLst>
            <pc:docMk/>
            <pc:sldMk cId="2704942903" sldId="329"/>
            <ac:picMk id="5" creationId="{6DE1C63D-E93E-E09C-6911-DE89EF732F77}"/>
          </ac:picMkLst>
        </pc:picChg>
      </pc:sldChg>
      <pc:sldChg chg="modSp mod">
        <pc:chgData name="Rene Audet (he/him | il/lui) [F/E] (VAC/ACC)" userId="0f0e239f-cc24-4971-8a83-5197ff4fab34" providerId="ADAL" clId="{969EEF9A-FC27-4FC4-BA5A-FD7223AA6915}" dt="2026-04-16T19:43:07.414" v="292" actId="14100"/>
        <pc:sldMkLst>
          <pc:docMk/>
          <pc:sldMk cId="1768217567" sldId="330"/>
        </pc:sldMkLst>
        <pc:spChg chg="mod">
          <ac:chgData name="Rene Audet (he/him | il/lui) [F/E] (VAC/ACC)" userId="0f0e239f-cc24-4971-8a83-5197ff4fab34" providerId="ADAL" clId="{969EEF9A-FC27-4FC4-BA5A-FD7223AA6915}" dt="2026-04-16T19:39:04.966" v="287" actId="14100"/>
          <ac:spMkLst>
            <pc:docMk/>
            <pc:sldMk cId="1768217567" sldId="330"/>
            <ac:spMk id="2" creationId="{3D3C7599-6A7B-B7A7-A5AD-53D543D613A6}"/>
          </ac:spMkLst>
        </pc:spChg>
        <pc:spChg chg="mod">
          <ac:chgData name="Rene Audet (he/him | il/lui) [F/E] (VAC/ACC)" userId="0f0e239f-cc24-4971-8a83-5197ff4fab34" providerId="ADAL" clId="{969EEF9A-FC27-4FC4-BA5A-FD7223AA6915}" dt="2026-04-16T19:43:07.414" v="292" actId="14100"/>
          <ac:spMkLst>
            <pc:docMk/>
            <pc:sldMk cId="1768217567" sldId="330"/>
            <ac:spMk id="3" creationId="{E860B075-EE82-A482-D234-A3F6F46C2D8F}"/>
          </ac:spMkLst>
        </pc:spChg>
        <pc:spChg chg="mod">
          <ac:chgData name="Rene Audet (he/him | il/lui) [F/E] (VAC/ACC)" userId="0f0e239f-cc24-4971-8a83-5197ff4fab34" providerId="ADAL" clId="{969EEF9A-FC27-4FC4-BA5A-FD7223AA6915}" dt="2026-04-16T19:42:32.782" v="291" actId="27636"/>
          <ac:spMkLst>
            <pc:docMk/>
            <pc:sldMk cId="1768217567" sldId="330"/>
            <ac:spMk id="4" creationId="{255F15F6-9BAE-0E40-EBA3-B0B71B322C09}"/>
          </ac:spMkLst>
        </pc:spChg>
      </pc:sldChg>
      <pc:sldChg chg="modSp mod">
        <pc:chgData name="Rene Audet (he/him | il/lui) [F/E] (VAC/ACC)" userId="0f0e239f-cc24-4971-8a83-5197ff4fab34" providerId="ADAL" clId="{969EEF9A-FC27-4FC4-BA5A-FD7223AA6915}" dt="2026-04-16T19:44:35.896" v="301" actId="1076"/>
        <pc:sldMkLst>
          <pc:docMk/>
          <pc:sldMk cId="3272075461" sldId="331"/>
        </pc:sldMkLst>
        <pc:spChg chg="mod">
          <ac:chgData name="Rene Audet (he/him | il/lui) [F/E] (VAC/ACC)" userId="0f0e239f-cc24-4971-8a83-5197ff4fab34" providerId="ADAL" clId="{969EEF9A-FC27-4FC4-BA5A-FD7223AA6915}" dt="2026-04-16T19:43:37.869" v="295" actId="1076"/>
          <ac:spMkLst>
            <pc:docMk/>
            <pc:sldMk cId="3272075461" sldId="331"/>
            <ac:spMk id="2" creationId="{7CBE2245-9132-77A3-1AFD-FDD8C0BE7FD9}"/>
          </ac:spMkLst>
        </pc:spChg>
        <pc:spChg chg="mod">
          <ac:chgData name="Rene Audet (he/him | il/lui) [F/E] (VAC/ACC)" userId="0f0e239f-cc24-4971-8a83-5197ff4fab34" providerId="ADAL" clId="{969EEF9A-FC27-4FC4-BA5A-FD7223AA6915}" dt="2026-04-16T19:44:34.168" v="300" actId="14100"/>
          <ac:spMkLst>
            <pc:docMk/>
            <pc:sldMk cId="3272075461" sldId="331"/>
            <ac:spMk id="4" creationId="{7F1C6195-E1EA-99C9-6907-40A6F5E01210}"/>
          </ac:spMkLst>
        </pc:spChg>
        <pc:spChg chg="mod">
          <ac:chgData name="Rene Audet (he/him | il/lui) [F/E] (VAC/ACC)" userId="0f0e239f-cc24-4971-8a83-5197ff4fab34" providerId="ADAL" clId="{969EEF9A-FC27-4FC4-BA5A-FD7223AA6915}" dt="2026-04-16T19:44:03.763" v="297" actId="1076"/>
          <ac:spMkLst>
            <pc:docMk/>
            <pc:sldMk cId="3272075461" sldId="331"/>
            <ac:spMk id="5" creationId="{8BBDD9F5-FA49-55B6-B1A7-74228577E82A}"/>
          </ac:spMkLst>
        </pc:spChg>
        <pc:picChg chg="mod">
          <ac:chgData name="Rene Audet (he/him | il/lui) [F/E] (VAC/ACC)" userId="0f0e239f-cc24-4971-8a83-5197ff4fab34" providerId="ADAL" clId="{969EEF9A-FC27-4FC4-BA5A-FD7223AA6915}" dt="2026-04-16T19:44:35.896" v="301" actId="1076"/>
          <ac:picMkLst>
            <pc:docMk/>
            <pc:sldMk cId="3272075461" sldId="331"/>
            <ac:picMk id="14338" creationId="{21CB6BBE-FC24-E5F0-4435-1188F87D30BE}"/>
          </ac:picMkLst>
        </pc:picChg>
      </pc:sldChg>
      <pc:sldChg chg="modSp mod">
        <pc:chgData name="Rene Audet (he/him | il/lui) [F/E] (VAC/ACC)" userId="0f0e239f-cc24-4971-8a83-5197ff4fab34" providerId="ADAL" clId="{969EEF9A-FC27-4FC4-BA5A-FD7223AA6915}" dt="2026-04-21T19:19:47.688" v="744" actId="962"/>
        <pc:sldMkLst>
          <pc:docMk/>
          <pc:sldMk cId="1198521417" sldId="332"/>
        </pc:sldMkLst>
        <pc:spChg chg="mod">
          <ac:chgData name="Rene Audet (he/him | il/lui) [F/E] (VAC/ACC)" userId="0f0e239f-cc24-4971-8a83-5197ff4fab34" providerId="ADAL" clId="{969EEF9A-FC27-4FC4-BA5A-FD7223AA6915}" dt="2026-04-16T19:20:05.665" v="162" actId="1076"/>
          <ac:spMkLst>
            <pc:docMk/>
            <pc:sldMk cId="1198521417" sldId="332"/>
            <ac:spMk id="4" creationId="{CB23A50F-4DF5-08D4-4643-866CB6685514}"/>
          </ac:spMkLst>
        </pc:spChg>
        <pc:spChg chg="mod">
          <ac:chgData name="Rene Audet (he/him | il/lui) [F/E] (VAC/ACC)" userId="0f0e239f-cc24-4971-8a83-5197ff4fab34" providerId="ADAL" clId="{969EEF9A-FC27-4FC4-BA5A-FD7223AA6915}" dt="2026-04-16T19:20:16.525" v="164" actId="1076"/>
          <ac:spMkLst>
            <pc:docMk/>
            <pc:sldMk cId="1198521417" sldId="332"/>
            <ac:spMk id="5" creationId="{F9227B57-56EB-0D25-EF9E-68AF1967DBFA}"/>
          </ac:spMkLst>
        </pc:spChg>
        <pc:picChg chg="mod">
          <ac:chgData name="Rene Audet (he/him | il/lui) [F/E] (VAC/ACC)" userId="0f0e239f-cc24-4971-8a83-5197ff4fab34" providerId="ADAL" clId="{969EEF9A-FC27-4FC4-BA5A-FD7223AA6915}" dt="2026-04-21T19:19:47.688" v="744" actId="962"/>
          <ac:picMkLst>
            <pc:docMk/>
            <pc:sldMk cId="1198521417" sldId="332"/>
            <ac:picMk id="6" creationId="{EAC57CDA-61C9-A67A-4A24-7E9B1100FC62}"/>
          </ac:picMkLst>
        </pc:picChg>
      </pc:sldChg>
      <pc:sldChg chg="modSp mod">
        <pc:chgData name="Rene Audet (he/him | il/lui) [F/E] (VAC/ACC)" userId="0f0e239f-cc24-4971-8a83-5197ff4fab34" providerId="ADAL" clId="{969EEF9A-FC27-4FC4-BA5A-FD7223AA6915}" dt="2026-04-16T19:18:51.119" v="158" actId="255"/>
        <pc:sldMkLst>
          <pc:docMk/>
          <pc:sldMk cId="2703197774" sldId="334"/>
        </pc:sldMkLst>
        <pc:spChg chg="mod">
          <ac:chgData name="Rene Audet (he/him | il/lui) [F/E] (VAC/ACC)" userId="0f0e239f-cc24-4971-8a83-5197ff4fab34" providerId="ADAL" clId="{969EEF9A-FC27-4FC4-BA5A-FD7223AA6915}" dt="2026-04-16T19:18:51.119" v="158" actId="255"/>
          <ac:spMkLst>
            <pc:docMk/>
            <pc:sldMk cId="2703197774" sldId="334"/>
            <ac:spMk id="3" creationId="{188111AB-81F9-1D8B-3AE8-7A516A528E1C}"/>
          </ac:spMkLst>
        </pc:spChg>
        <pc:spChg chg="mod">
          <ac:chgData name="Rene Audet (he/him | il/lui) [F/E] (VAC/ACC)" userId="0f0e239f-cc24-4971-8a83-5197ff4fab34" providerId="ADAL" clId="{969EEF9A-FC27-4FC4-BA5A-FD7223AA6915}" dt="2026-04-16T19:17:44.043" v="157" actId="27636"/>
          <ac:spMkLst>
            <pc:docMk/>
            <pc:sldMk cId="2703197774" sldId="334"/>
            <ac:spMk id="4" creationId="{323D40F7-9AF6-241E-D615-68E67B6307F5}"/>
          </ac:spMkLst>
        </pc:spChg>
      </pc:sldChg>
      <pc:sldChg chg="modSp mod">
        <pc:chgData name="Rene Audet (he/him | il/lui) [F/E] (VAC/ACC)" userId="0f0e239f-cc24-4971-8a83-5197ff4fab34" providerId="ADAL" clId="{969EEF9A-FC27-4FC4-BA5A-FD7223AA6915}" dt="2026-04-16T19:52:16.915" v="328" actId="14100"/>
        <pc:sldMkLst>
          <pc:docMk/>
          <pc:sldMk cId="4246991498" sldId="335"/>
        </pc:sldMkLst>
        <pc:spChg chg="mod">
          <ac:chgData name="Rene Audet (he/him | il/lui) [F/E] (VAC/ACC)" userId="0f0e239f-cc24-4971-8a83-5197ff4fab34" providerId="ADAL" clId="{969EEF9A-FC27-4FC4-BA5A-FD7223AA6915}" dt="2026-04-16T19:51:08.367" v="323" actId="1076"/>
          <ac:spMkLst>
            <pc:docMk/>
            <pc:sldMk cId="4246991498" sldId="335"/>
            <ac:spMk id="2" creationId="{DF9274E8-708E-68D9-161F-56138F0EA4B2}"/>
          </ac:spMkLst>
        </pc:spChg>
        <pc:spChg chg="mod">
          <ac:chgData name="Rene Audet (he/him | il/lui) [F/E] (VAC/ACC)" userId="0f0e239f-cc24-4971-8a83-5197ff4fab34" providerId="ADAL" clId="{969EEF9A-FC27-4FC4-BA5A-FD7223AA6915}" dt="2026-04-16T19:51:22.640" v="326" actId="1076"/>
          <ac:spMkLst>
            <pc:docMk/>
            <pc:sldMk cId="4246991498" sldId="335"/>
            <ac:spMk id="3" creationId="{68DCB0E3-F750-7852-C6A7-1D92FA4942A1}"/>
          </ac:spMkLst>
        </pc:spChg>
        <pc:spChg chg="mod">
          <ac:chgData name="Rene Audet (he/him | il/lui) [F/E] (VAC/ACC)" userId="0f0e239f-cc24-4971-8a83-5197ff4fab34" providerId="ADAL" clId="{969EEF9A-FC27-4FC4-BA5A-FD7223AA6915}" dt="2026-04-16T19:52:16.915" v="328" actId="14100"/>
          <ac:spMkLst>
            <pc:docMk/>
            <pc:sldMk cId="4246991498" sldId="335"/>
            <ac:spMk id="4" creationId="{C074B72D-E14D-A004-C8C9-6114F7FA5582}"/>
          </ac:spMkLst>
        </pc:spChg>
        <pc:picChg chg="mod">
          <ac:chgData name="Rene Audet (he/him | il/lui) [F/E] (VAC/ACC)" userId="0f0e239f-cc24-4971-8a83-5197ff4fab34" providerId="ADAL" clId="{969EEF9A-FC27-4FC4-BA5A-FD7223AA6915}" dt="2026-04-16T19:51:17.062" v="324" actId="14100"/>
          <ac:picMkLst>
            <pc:docMk/>
            <pc:sldMk cId="4246991498" sldId="335"/>
            <ac:picMk id="10" creationId="{5EE59DA0-C63C-182B-53FF-DB388D4890D2}"/>
          </ac:picMkLst>
        </pc:picChg>
      </pc:sldChg>
      <pc:sldChg chg="modSp mod">
        <pc:chgData name="Rene Audet (he/him | il/lui) [F/E] (VAC/ACC)" userId="0f0e239f-cc24-4971-8a83-5197ff4fab34" providerId="ADAL" clId="{969EEF9A-FC27-4FC4-BA5A-FD7223AA6915}" dt="2026-04-16T19:36:08.083" v="246" actId="20577"/>
        <pc:sldMkLst>
          <pc:docMk/>
          <pc:sldMk cId="2872729341" sldId="336"/>
        </pc:sldMkLst>
        <pc:spChg chg="mod">
          <ac:chgData name="Rene Audet (he/him | il/lui) [F/E] (VAC/ACC)" userId="0f0e239f-cc24-4971-8a83-5197ff4fab34" providerId="ADAL" clId="{969EEF9A-FC27-4FC4-BA5A-FD7223AA6915}" dt="2026-04-16T19:36:08.083" v="246" actId="20577"/>
          <ac:spMkLst>
            <pc:docMk/>
            <pc:sldMk cId="2872729341" sldId="336"/>
            <ac:spMk id="3" creationId="{295790E0-9A6A-7B03-70F4-18935E65F177}"/>
          </ac:spMkLst>
        </pc:spChg>
        <pc:spChg chg="mod">
          <ac:chgData name="Rene Audet (he/him | il/lui) [F/E] (VAC/ACC)" userId="0f0e239f-cc24-4971-8a83-5197ff4fab34" providerId="ADAL" clId="{969EEF9A-FC27-4FC4-BA5A-FD7223AA6915}" dt="2026-04-16T19:22:45.570" v="166" actId="14100"/>
          <ac:spMkLst>
            <pc:docMk/>
            <pc:sldMk cId="2872729341" sldId="336"/>
            <ac:spMk id="4" creationId="{19EA2CE7-3E08-B176-90F6-4000BF59FC56}"/>
          </ac:spMkLst>
        </pc:spChg>
        <pc:spChg chg="mod">
          <ac:chgData name="Rene Audet (he/him | il/lui) [F/E] (VAC/ACC)" userId="0f0e239f-cc24-4971-8a83-5197ff4fab34" providerId="ADAL" clId="{969EEF9A-FC27-4FC4-BA5A-FD7223AA6915}" dt="2026-04-16T19:23:33.571" v="173" actId="1076"/>
          <ac:spMkLst>
            <pc:docMk/>
            <pc:sldMk cId="2872729341" sldId="336"/>
            <ac:spMk id="5" creationId="{7F82BD09-FA66-2C5B-DF82-8E4E8F401936}"/>
          </ac:spMkLst>
        </pc:spChg>
      </pc:sldChg>
      <pc:sldChg chg="modSp mod">
        <pc:chgData name="Rene Audet (he/him | il/lui) [F/E] (VAC/ACC)" userId="0f0e239f-cc24-4971-8a83-5197ff4fab34" providerId="ADAL" clId="{969EEF9A-FC27-4FC4-BA5A-FD7223AA6915}" dt="2026-04-16T19:59:05.425" v="392" actId="1036"/>
        <pc:sldMkLst>
          <pc:docMk/>
          <pc:sldMk cId="855108527" sldId="337"/>
        </pc:sldMkLst>
        <pc:spChg chg="mod">
          <ac:chgData name="Rene Audet (he/him | il/lui) [F/E] (VAC/ACC)" userId="0f0e239f-cc24-4971-8a83-5197ff4fab34" providerId="ADAL" clId="{969EEF9A-FC27-4FC4-BA5A-FD7223AA6915}" dt="2026-04-16T19:58:10.612" v="387" actId="1076"/>
          <ac:spMkLst>
            <pc:docMk/>
            <pc:sldMk cId="855108527" sldId="337"/>
            <ac:spMk id="2" creationId="{55845E72-8BB5-AA86-30AE-1057788D7BBC}"/>
          </ac:spMkLst>
        </pc:spChg>
        <pc:spChg chg="mod">
          <ac:chgData name="Rene Audet (he/him | il/lui) [F/E] (VAC/ACC)" userId="0f0e239f-cc24-4971-8a83-5197ff4fab34" providerId="ADAL" clId="{969EEF9A-FC27-4FC4-BA5A-FD7223AA6915}" dt="2026-04-16T19:59:03.376" v="390" actId="1076"/>
          <ac:spMkLst>
            <pc:docMk/>
            <pc:sldMk cId="855108527" sldId="337"/>
            <ac:spMk id="3" creationId="{9F73F02D-1933-C221-BBDA-B7855B26A0C1}"/>
          </ac:spMkLst>
        </pc:spChg>
        <pc:spChg chg="mod">
          <ac:chgData name="Rene Audet (he/him | il/lui) [F/E] (VAC/ACC)" userId="0f0e239f-cc24-4971-8a83-5197ff4fab34" providerId="ADAL" clId="{969EEF9A-FC27-4FC4-BA5A-FD7223AA6915}" dt="2026-04-16T19:58:22.078" v="388" actId="14100"/>
          <ac:spMkLst>
            <pc:docMk/>
            <pc:sldMk cId="855108527" sldId="337"/>
            <ac:spMk id="4" creationId="{F9480ADC-F3BA-FE6D-53AD-DB5F62263D73}"/>
          </ac:spMkLst>
        </pc:spChg>
        <pc:picChg chg="mod modCrop">
          <ac:chgData name="Rene Audet (he/him | il/lui) [F/E] (VAC/ACC)" userId="0f0e239f-cc24-4971-8a83-5197ff4fab34" providerId="ADAL" clId="{969EEF9A-FC27-4FC4-BA5A-FD7223AA6915}" dt="2026-04-16T19:59:05.425" v="392" actId="1036"/>
          <ac:picMkLst>
            <pc:docMk/>
            <pc:sldMk cId="855108527" sldId="337"/>
            <ac:picMk id="5" creationId="{60B76457-BDE5-7FB6-C2E9-CC34102BBBEA}"/>
          </ac:picMkLst>
        </pc:picChg>
      </pc:sldChg>
      <pc:sldChg chg="modSp mod">
        <pc:chgData name="Rene Audet (he/him | il/lui) [F/E] (VAC/ACC)" userId="0f0e239f-cc24-4971-8a83-5197ff4fab34" providerId="ADAL" clId="{969EEF9A-FC27-4FC4-BA5A-FD7223AA6915}" dt="2026-04-16T20:01:03.948" v="404" actId="1076"/>
        <pc:sldMkLst>
          <pc:docMk/>
          <pc:sldMk cId="3526848967" sldId="338"/>
        </pc:sldMkLst>
        <pc:spChg chg="mod">
          <ac:chgData name="Rene Audet (he/him | il/lui) [F/E] (VAC/ACC)" userId="0f0e239f-cc24-4971-8a83-5197ff4fab34" providerId="ADAL" clId="{969EEF9A-FC27-4FC4-BA5A-FD7223AA6915}" dt="2026-04-16T20:00:26.561" v="395" actId="14100"/>
          <ac:spMkLst>
            <pc:docMk/>
            <pc:sldMk cId="3526848967" sldId="338"/>
            <ac:spMk id="4" creationId="{DCFA3321-1952-1836-1056-2644155E06D3}"/>
          </ac:spMkLst>
        </pc:spChg>
        <pc:spChg chg="mod">
          <ac:chgData name="Rene Audet (he/him | il/lui) [F/E] (VAC/ACC)" userId="0f0e239f-cc24-4971-8a83-5197ff4fab34" providerId="ADAL" clId="{969EEF9A-FC27-4FC4-BA5A-FD7223AA6915}" dt="2026-04-16T20:01:03.948" v="404" actId="1076"/>
          <ac:spMkLst>
            <pc:docMk/>
            <pc:sldMk cId="3526848967" sldId="338"/>
            <ac:spMk id="5" creationId="{E212B6BE-07A8-AAF4-D28E-54626FE1646F}"/>
          </ac:spMkLst>
        </pc:spChg>
        <pc:picChg chg="mod">
          <ac:chgData name="Rene Audet (he/him | il/lui) [F/E] (VAC/ACC)" userId="0f0e239f-cc24-4971-8a83-5197ff4fab34" providerId="ADAL" clId="{969EEF9A-FC27-4FC4-BA5A-FD7223AA6915}" dt="2026-04-16T20:00:57.840" v="403" actId="1037"/>
          <ac:picMkLst>
            <pc:docMk/>
            <pc:sldMk cId="3526848967" sldId="338"/>
            <ac:picMk id="22530" creationId="{1D872BC1-9D26-F99A-8664-13CEEDA6500C}"/>
          </ac:picMkLst>
        </pc:picChg>
      </pc:sldChg>
      <pc:sldChg chg="modSp mod">
        <pc:chgData name="Rene Audet (he/him | il/lui) [F/E] (VAC/ACC)" userId="0f0e239f-cc24-4971-8a83-5197ff4fab34" providerId="ADAL" clId="{969EEF9A-FC27-4FC4-BA5A-FD7223AA6915}" dt="2026-04-16T19:08:47.586" v="107" actId="14100"/>
        <pc:sldMkLst>
          <pc:docMk/>
          <pc:sldMk cId="4161949941" sldId="340"/>
        </pc:sldMkLst>
        <pc:spChg chg="mod">
          <ac:chgData name="Rene Audet (he/him | il/lui) [F/E] (VAC/ACC)" userId="0f0e239f-cc24-4971-8a83-5197ff4fab34" providerId="ADAL" clId="{969EEF9A-FC27-4FC4-BA5A-FD7223AA6915}" dt="2026-04-16T19:07:29.285" v="104" actId="14100"/>
          <ac:spMkLst>
            <pc:docMk/>
            <pc:sldMk cId="4161949941" sldId="340"/>
            <ac:spMk id="2" creationId="{0B98467E-465F-515D-631E-59670A3AF10A}"/>
          </ac:spMkLst>
        </pc:spChg>
        <pc:spChg chg="mod">
          <ac:chgData name="Rene Audet (he/him | il/lui) [F/E] (VAC/ACC)" userId="0f0e239f-cc24-4971-8a83-5197ff4fab34" providerId="ADAL" clId="{969EEF9A-FC27-4FC4-BA5A-FD7223AA6915}" dt="2026-04-16T19:08:47.586" v="107" actId="14100"/>
          <ac:spMkLst>
            <pc:docMk/>
            <pc:sldMk cId="4161949941" sldId="340"/>
            <ac:spMk id="4" creationId="{E5258C16-9A11-9829-DB81-48D667A6486F}"/>
          </ac:spMkLst>
        </pc:spChg>
        <pc:picChg chg="mod">
          <ac:chgData name="Rene Audet (he/him | il/lui) [F/E] (VAC/ACC)" userId="0f0e239f-cc24-4971-8a83-5197ff4fab34" providerId="ADAL" clId="{969EEF9A-FC27-4FC4-BA5A-FD7223AA6915}" dt="2026-04-16T19:07:37.480" v="106" actId="1076"/>
          <ac:picMkLst>
            <pc:docMk/>
            <pc:sldMk cId="4161949941" sldId="340"/>
            <ac:picMk id="6146" creationId="{B215848E-3B81-E93F-AD4D-1AFC47865176}"/>
          </ac:picMkLst>
        </pc:picChg>
      </pc:sldChg>
      <pc:sldChg chg="modSp mod">
        <pc:chgData name="Rene Audet (he/him | il/lui) [F/E] (VAC/ACC)" userId="0f0e239f-cc24-4971-8a83-5197ff4fab34" providerId="ADAL" clId="{969EEF9A-FC27-4FC4-BA5A-FD7223AA6915}" dt="2026-04-16T19:06:12.466" v="89" actId="14100"/>
        <pc:sldMkLst>
          <pc:docMk/>
          <pc:sldMk cId="611282013" sldId="341"/>
        </pc:sldMkLst>
        <pc:spChg chg="mod">
          <ac:chgData name="Rene Audet (he/him | il/lui) [F/E] (VAC/ACC)" userId="0f0e239f-cc24-4971-8a83-5197ff4fab34" providerId="ADAL" clId="{969EEF9A-FC27-4FC4-BA5A-FD7223AA6915}" dt="2026-04-16T19:06:12.466" v="89" actId="14100"/>
          <ac:spMkLst>
            <pc:docMk/>
            <pc:sldMk cId="611282013" sldId="341"/>
            <ac:spMk id="4" creationId="{9FB484B6-48B0-F64E-8A0E-2452D849CE16}"/>
          </ac:spMkLst>
        </pc:spChg>
      </pc:sldChg>
      <pc:sldChg chg="modSp mod">
        <pc:chgData name="Rene Audet (he/him | il/lui) [F/E] (VAC/ACC)" userId="0f0e239f-cc24-4971-8a83-5197ff4fab34" providerId="ADAL" clId="{969EEF9A-FC27-4FC4-BA5A-FD7223AA6915}" dt="2026-04-16T19:11:06.412" v="136" actId="20577"/>
        <pc:sldMkLst>
          <pc:docMk/>
          <pc:sldMk cId="470110290" sldId="342"/>
        </pc:sldMkLst>
        <pc:spChg chg="mod">
          <ac:chgData name="Rene Audet (he/him | il/lui) [F/E] (VAC/ACC)" userId="0f0e239f-cc24-4971-8a83-5197ff4fab34" providerId="ADAL" clId="{969EEF9A-FC27-4FC4-BA5A-FD7223AA6915}" dt="2026-04-16T19:11:06.412" v="136" actId="20577"/>
          <ac:spMkLst>
            <pc:docMk/>
            <pc:sldMk cId="470110290" sldId="342"/>
            <ac:spMk id="4" creationId="{60B1A7E9-695A-109A-2881-D69E61B3D328}"/>
          </ac:spMkLst>
        </pc:spChg>
      </pc:sldChg>
    </pc:docChg>
  </pc:docChgLst>
  <pc:docChgLst>
    <pc:chgData name="Elizabeth Jill Paton (VAC/ACC)" userId="02e2f622-6222-463a-b3ba-ab337969573d" providerId="ADAL" clId="{D24E02B8-694D-4781-9908-6C6A9696C55B}"/>
    <pc:docChg chg="modSld">
      <pc:chgData name="Elizabeth Jill Paton (VAC/ACC)" userId="02e2f622-6222-463a-b3ba-ab337969573d" providerId="ADAL" clId="{D24E02B8-694D-4781-9908-6C6A9696C55B}" dt="2026-04-20T17:50:18.897" v="11" actId="962"/>
      <pc:docMkLst>
        <pc:docMk/>
      </pc:docMkLst>
      <pc:sldChg chg="modSp mod setBg">
        <pc:chgData name="Elizabeth Jill Paton (VAC/ACC)" userId="02e2f622-6222-463a-b3ba-ab337969573d" providerId="ADAL" clId="{D24E02B8-694D-4781-9908-6C6A9696C55B}" dt="2026-04-17T19:08:52.234" v="7" actId="1076"/>
        <pc:sldMkLst>
          <pc:docMk/>
          <pc:sldMk cId="3135536933" sldId="256"/>
        </pc:sldMkLst>
        <pc:spChg chg="mod">
          <ac:chgData name="Elizabeth Jill Paton (VAC/ACC)" userId="02e2f622-6222-463a-b3ba-ab337969573d" providerId="ADAL" clId="{D24E02B8-694D-4781-9908-6C6A9696C55B}" dt="2026-04-17T19:08:52.234" v="7" actId="1076"/>
          <ac:spMkLst>
            <pc:docMk/>
            <pc:sldMk cId="3135536933" sldId="256"/>
            <ac:spMk id="2" creationId="{3102FD35-2DD0-07D2-AE42-A71B9DB07013}"/>
          </ac:spMkLst>
        </pc:spChg>
      </pc:sldChg>
      <pc:sldChg chg="setBg">
        <pc:chgData name="Elizabeth Jill Paton (VAC/ACC)" userId="02e2f622-6222-463a-b3ba-ab337969573d" providerId="ADAL" clId="{D24E02B8-694D-4781-9908-6C6A9696C55B}" dt="2026-04-17T19:08:12.670" v="3"/>
        <pc:sldMkLst>
          <pc:docMk/>
          <pc:sldMk cId="1716373285" sldId="258"/>
        </pc:sldMkLst>
      </pc:sldChg>
      <pc:sldChg chg="setBg">
        <pc:chgData name="Elizabeth Jill Paton (VAC/ACC)" userId="02e2f622-6222-463a-b3ba-ab337969573d" providerId="ADAL" clId="{D24E02B8-694D-4781-9908-6C6A9696C55B}" dt="2026-04-17T19:08:12.670" v="3"/>
        <pc:sldMkLst>
          <pc:docMk/>
          <pc:sldMk cId="1998987060" sldId="264"/>
        </pc:sldMkLst>
      </pc:sldChg>
      <pc:sldChg chg="setBg">
        <pc:chgData name="Elizabeth Jill Paton (VAC/ACC)" userId="02e2f622-6222-463a-b3ba-ab337969573d" providerId="ADAL" clId="{D24E02B8-694D-4781-9908-6C6A9696C55B}" dt="2026-04-17T19:08:12.670" v="3"/>
        <pc:sldMkLst>
          <pc:docMk/>
          <pc:sldMk cId="2754220951" sldId="279"/>
        </pc:sldMkLst>
      </pc:sldChg>
      <pc:sldChg chg="modSp mod setBg">
        <pc:chgData name="Elizabeth Jill Paton (VAC/ACC)" userId="02e2f622-6222-463a-b3ba-ab337969573d" providerId="ADAL" clId="{D24E02B8-694D-4781-9908-6C6A9696C55B}" dt="2026-04-20T17:50:18.897" v="11" actId="962"/>
        <pc:sldMkLst>
          <pc:docMk/>
          <pc:sldMk cId="3542612308" sldId="315"/>
        </pc:sldMkLst>
        <pc:picChg chg="mod">
          <ac:chgData name="Elizabeth Jill Paton (VAC/ACC)" userId="02e2f622-6222-463a-b3ba-ab337969573d" providerId="ADAL" clId="{D24E02B8-694D-4781-9908-6C6A9696C55B}" dt="2026-04-20T17:50:18.897" v="11" actId="962"/>
          <ac:picMkLst>
            <pc:docMk/>
            <pc:sldMk cId="3542612308" sldId="315"/>
            <ac:picMk id="9" creationId="{94324737-AE09-768D-A610-8A5ADA344B41}"/>
          </ac:picMkLst>
        </pc:picChg>
      </pc:sldChg>
      <pc:sldChg chg="setBg">
        <pc:chgData name="Elizabeth Jill Paton (VAC/ACC)" userId="02e2f622-6222-463a-b3ba-ab337969573d" providerId="ADAL" clId="{D24E02B8-694D-4781-9908-6C6A9696C55B}" dt="2026-04-17T19:08:12.670" v="3"/>
        <pc:sldMkLst>
          <pc:docMk/>
          <pc:sldMk cId="499672666" sldId="319"/>
        </pc:sldMkLst>
      </pc:sldChg>
      <pc:sldChg chg="setBg">
        <pc:chgData name="Elizabeth Jill Paton (VAC/ACC)" userId="02e2f622-6222-463a-b3ba-ab337969573d" providerId="ADAL" clId="{D24E02B8-694D-4781-9908-6C6A9696C55B}" dt="2026-04-17T19:08:12.670" v="3"/>
        <pc:sldMkLst>
          <pc:docMk/>
          <pc:sldMk cId="857801782" sldId="321"/>
        </pc:sldMkLst>
      </pc:sldChg>
      <pc:sldChg chg="setBg">
        <pc:chgData name="Elizabeth Jill Paton (VAC/ACC)" userId="02e2f622-6222-463a-b3ba-ab337969573d" providerId="ADAL" clId="{D24E02B8-694D-4781-9908-6C6A9696C55B}" dt="2026-04-17T19:08:12.670" v="3"/>
        <pc:sldMkLst>
          <pc:docMk/>
          <pc:sldMk cId="586850154" sldId="322"/>
        </pc:sldMkLst>
      </pc:sldChg>
      <pc:sldChg chg="setBg">
        <pc:chgData name="Elizabeth Jill Paton (VAC/ACC)" userId="02e2f622-6222-463a-b3ba-ab337969573d" providerId="ADAL" clId="{D24E02B8-694D-4781-9908-6C6A9696C55B}" dt="2026-04-17T19:08:12.670" v="3"/>
        <pc:sldMkLst>
          <pc:docMk/>
          <pc:sldMk cId="1664759904" sldId="328"/>
        </pc:sldMkLst>
      </pc:sldChg>
      <pc:sldChg chg="setBg">
        <pc:chgData name="Elizabeth Jill Paton (VAC/ACC)" userId="02e2f622-6222-463a-b3ba-ab337969573d" providerId="ADAL" clId="{D24E02B8-694D-4781-9908-6C6A9696C55B}" dt="2026-04-17T19:08:12.670" v="3"/>
        <pc:sldMkLst>
          <pc:docMk/>
          <pc:sldMk cId="2704942903" sldId="329"/>
        </pc:sldMkLst>
      </pc:sldChg>
      <pc:sldChg chg="setBg">
        <pc:chgData name="Elizabeth Jill Paton (VAC/ACC)" userId="02e2f622-6222-463a-b3ba-ab337969573d" providerId="ADAL" clId="{D24E02B8-694D-4781-9908-6C6A9696C55B}" dt="2026-04-17T19:08:12.670" v="3"/>
        <pc:sldMkLst>
          <pc:docMk/>
          <pc:sldMk cId="1768217567" sldId="330"/>
        </pc:sldMkLst>
      </pc:sldChg>
      <pc:sldChg chg="setBg">
        <pc:chgData name="Elizabeth Jill Paton (VAC/ACC)" userId="02e2f622-6222-463a-b3ba-ab337969573d" providerId="ADAL" clId="{D24E02B8-694D-4781-9908-6C6A9696C55B}" dt="2026-04-17T19:08:12.670" v="3"/>
        <pc:sldMkLst>
          <pc:docMk/>
          <pc:sldMk cId="3272075461" sldId="331"/>
        </pc:sldMkLst>
      </pc:sldChg>
      <pc:sldChg chg="setBg">
        <pc:chgData name="Elizabeth Jill Paton (VAC/ACC)" userId="02e2f622-6222-463a-b3ba-ab337969573d" providerId="ADAL" clId="{D24E02B8-694D-4781-9908-6C6A9696C55B}" dt="2026-04-17T19:08:12.670" v="3"/>
        <pc:sldMkLst>
          <pc:docMk/>
          <pc:sldMk cId="1198521417" sldId="332"/>
        </pc:sldMkLst>
      </pc:sldChg>
      <pc:sldChg chg="setBg">
        <pc:chgData name="Elizabeth Jill Paton (VAC/ACC)" userId="02e2f622-6222-463a-b3ba-ab337969573d" providerId="ADAL" clId="{D24E02B8-694D-4781-9908-6C6A9696C55B}" dt="2026-04-17T19:08:12.670" v="3"/>
        <pc:sldMkLst>
          <pc:docMk/>
          <pc:sldMk cId="2703197774" sldId="334"/>
        </pc:sldMkLst>
      </pc:sldChg>
      <pc:sldChg chg="setBg">
        <pc:chgData name="Elizabeth Jill Paton (VAC/ACC)" userId="02e2f622-6222-463a-b3ba-ab337969573d" providerId="ADAL" clId="{D24E02B8-694D-4781-9908-6C6A9696C55B}" dt="2026-04-17T19:08:12.670" v="3"/>
        <pc:sldMkLst>
          <pc:docMk/>
          <pc:sldMk cId="4246991498" sldId="335"/>
        </pc:sldMkLst>
      </pc:sldChg>
      <pc:sldChg chg="setBg">
        <pc:chgData name="Elizabeth Jill Paton (VAC/ACC)" userId="02e2f622-6222-463a-b3ba-ab337969573d" providerId="ADAL" clId="{D24E02B8-694D-4781-9908-6C6A9696C55B}" dt="2026-04-17T19:08:12.670" v="3"/>
        <pc:sldMkLst>
          <pc:docMk/>
          <pc:sldMk cId="2872729341" sldId="336"/>
        </pc:sldMkLst>
      </pc:sldChg>
      <pc:sldChg chg="setBg">
        <pc:chgData name="Elizabeth Jill Paton (VAC/ACC)" userId="02e2f622-6222-463a-b3ba-ab337969573d" providerId="ADAL" clId="{D24E02B8-694D-4781-9908-6C6A9696C55B}" dt="2026-04-17T19:08:12.670" v="3"/>
        <pc:sldMkLst>
          <pc:docMk/>
          <pc:sldMk cId="855108527" sldId="337"/>
        </pc:sldMkLst>
      </pc:sldChg>
      <pc:sldChg chg="setBg">
        <pc:chgData name="Elizabeth Jill Paton (VAC/ACC)" userId="02e2f622-6222-463a-b3ba-ab337969573d" providerId="ADAL" clId="{D24E02B8-694D-4781-9908-6C6A9696C55B}" dt="2026-04-17T19:08:12.670" v="3"/>
        <pc:sldMkLst>
          <pc:docMk/>
          <pc:sldMk cId="3526848967" sldId="338"/>
        </pc:sldMkLst>
      </pc:sldChg>
      <pc:sldChg chg="setBg">
        <pc:chgData name="Elizabeth Jill Paton (VAC/ACC)" userId="02e2f622-6222-463a-b3ba-ab337969573d" providerId="ADAL" clId="{D24E02B8-694D-4781-9908-6C6A9696C55B}" dt="2026-04-17T19:08:12.670" v="3"/>
        <pc:sldMkLst>
          <pc:docMk/>
          <pc:sldMk cId="4161949941" sldId="340"/>
        </pc:sldMkLst>
      </pc:sldChg>
      <pc:sldChg chg="setBg">
        <pc:chgData name="Elizabeth Jill Paton (VAC/ACC)" userId="02e2f622-6222-463a-b3ba-ab337969573d" providerId="ADAL" clId="{D24E02B8-694D-4781-9908-6C6A9696C55B}" dt="2026-04-17T19:08:12.670" v="3"/>
        <pc:sldMkLst>
          <pc:docMk/>
          <pc:sldMk cId="611282013" sldId="341"/>
        </pc:sldMkLst>
      </pc:sldChg>
      <pc:sldChg chg="setBg">
        <pc:chgData name="Elizabeth Jill Paton (VAC/ACC)" userId="02e2f622-6222-463a-b3ba-ab337969573d" providerId="ADAL" clId="{D24E02B8-694D-4781-9908-6C6A9696C55B}" dt="2026-04-17T19:08:12.670" v="3"/>
        <pc:sldMkLst>
          <pc:docMk/>
          <pc:sldMk cId="470110290" sldId="34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B32F64-3CCD-4E14-A98D-1A7F57488327}" type="datetimeFigureOut">
              <a:rPr lang="en-US" smtClean="0"/>
              <a:t>4/21/2026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61D637-0670-40C9-A007-1B084C6C73BD}" type="slidenum">
              <a:rPr lang="en-US" smtClean="0"/>
              <a:t>‹N°›</a:t>
            </a:fld>
            <a:endParaRPr lang="en-US"/>
          </a:p>
        </p:txBody>
      </p:sp>
    </p:spTree>
    <p:extLst>
      <p:ext uri="{BB962C8B-B14F-4D97-AF65-F5344CB8AC3E}">
        <p14:creationId xmlns:p14="http://schemas.microsoft.com/office/powerpoint/2010/main" val="2954153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D637-0670-40C9-A007-1B084C6C73BD}" type="slidenum">
              <a:rPr lang="en-US" smtClean="0"/>
              <a:t>2</a:t>
            </a:fld>
            <a:endParaRPr lang="en-US"/>
          </a:p>
        </p:txBody>
      </p:sp>
    </p:spTree>
    <p:extLst>
      <p:ext uri="{BB962C8B-B14F-4D97-AF65-F5344CB8AC3E}">
        <p14:creationId xmlns:p14="http://schemas.microsoft.com/office/powerpoint/2010/main" val="22892963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7181D-65C4-A316-B391-AF1F4C2EE9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4C35A2-57FC-29B1-CDD1-70F311629AF0}"/>
              </a:ext>
            </a:extLst>
          </p:cNvPr>
          <p:cNvSpPr>
            <a:spLocks noGrp="1" noRot="1" noChangeAspect="1"/>
          </p:cNvSpPr>
          <p:nvPr>
            <p:ph type="sldImg"/>
          </p:nvPr>
        </p:nvSpPr>
        <p:spPr/>
        <p:txBody>
          <a:bodyPr/>
          <a:lstStyle/>
          <a:p>
            <a:endParaRPr lang="fr-CA"/>
          </a:p>
        </p:txBody>
      </p:sp>
      <p:sp>
        <p:nvSpPr>
          <p:cNvPr id="3" name="Notes Placeholder 2">
            <a:extLst>
              <a:ext uri="{FF2B5EF4-FFF2-40B4-BE49-F238E27FC236}">
                <a16:creationId xmlns:a16="http://schemas.microsoft.com/office/drawing/2014/main" id="{6FE3C89F-F589-5B4A-5375-B8DD26BF9C9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E9F4B83-1A6B-2F69-7FE3-29E0593DDAA6}"/>
              </a:ext>
            </a:extLst>
          </p:cNvPr>
          <p:cNvSpPr>
            <a:spLocks noGrp="1"/>
          </p:cNvSpPr>
          <p:nvPr>
            <p:ph type="sldNum" sz="quarter" idx="5"/>
          </p:nvPr>
        </p:nvSpPr>
        <p:spPr/>
        <p:txBody>
          <a:bodyPr/>
          <a:lstStyle/>
          <a:p>
            <a:fld id="{1F61D637-0670-40C9-A007-1B084C6C73BD}" type="slidenum">
              <a:rPr lang="en-US" smtClean="0"/>
              <a:t>12</a:t>
            </a:fld>
            <a:endParaRPr lang="en-US"/>
          </a:p>
        </p:txBody>
      </p:sp>
    </p:spTree>
    <p:extLst>
      <p:ext uri="{BB962C8B-B14F-4D97-AF65-F5344CB8AC3E}">
        <p14:creationId xmlns:p14="http://schemas.microsoft.com/office/powerpoint/2010/main" val="1048492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a:p>
        </p:txBody>
      </p:sp>
      <p:sp>
        <p:nvSpPr>
          <p:cNvPr id="3" name="Notes Placeholder 2"/>
          <p:cNvSpPr>
            <a:spLocks noGrp="1"/>
          </p:cNvSpPr>
          <p:nvPr>
            <p:ph type="body" idx="1"/>
          </p:nvPr>
        </p:nvSpPr>
        <p:spPr/>
        <p:txBody>
          <a:bodyPr/>
          <a:lstStyle/>
          <a:p>
            <a:r>
              <a:rPr lang="fr-CA"/>
              <a:t>Image : Université McGill</a:t>
            </a:r>
          </a:p>
        </p:txBody>
      </p:sp>
      <p:sp>
        <p:nvSpPr>
          <p:cNvPr id="4" name="Slide Number Placeholder 3"/>
          <p:cNvSpPr>
            <a:spLocks noGrp="1"/>
          </p:cNvSpPr>
          <p:nvPr>
            <p:ph type="sldNum" sz="quarter" idx="5"/>
          </p:nvPr>
        </p:nvSpPr>
        <p:spPr/>
        <p:txBody>
          <a:bodyPr/>
          <a:lstStyle/>
          <a:p>
            <a:fld id="{1F61D637-0670-40C9-A007-1B084C6C73BD}" type="slidenum">
              <a:rPr lang="en-US" smtClean="0"/>
              <a:t>13</a:t>
            </a:fld>
            <a:endParaRPr lang="en-US"/>
          </a:p>
        </p:txBody>
      </p:sp>
    </p:spTree>
    <p:extLst>
      <p:ext uri="{BB962C8B-B14F-4D97-AF65-F5344CB8AC3E}">
        <p14:creationId xmlns:p14="http://schemas.microsoft.com/office/powerpoint/2010/main" val="5605672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50D58-1C9E-35F1-A11D-2B4B5E4539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45E53B-143F-6E06-EBBB-8C5ECA0D8B07}"/>
              </a:ext>
            </a:extLst>
          </p:cNvPr>
          <p:cNvSpPr>
            <a:spLocks noGrp="1" noRot="1" noChangeAspect="1"/>
          </p:cNvSpPr>
          <p:nvPr>
            <p:ph type="sldImg"/>
          </p:nvPr>
        </p:nvSpPr>
        <p:spPr/>
        <p:txBody>
          <a:bodyPr/>
          <a:lstStyle/>
          <a:p>
            <a:endParaRPr lang="fr-CA"/>
          </a:p>
        </p:txBody>
      </p:sp>
      <p:sp>
        <p:nvSpPr>
          <p:cNvPr id="3" name="Notes Placeholder 2">
            <a:extLst>
              <a:ext uri="{FF2B5EF4-FFF2-40B4-BE49-F238E27FC236}">
                <a16:creationId xmlns:a16="http://schemas.microsoft.com/office/drawing/2014/main" id="{E3737B08-C476-24A6-4AD0-118E1E8BD97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8077565-1383-8837-8935-10DD1FC2DC80}"/>
              </a:ext>
            </a:extLst>
          </p:cNvPr>
          <p:cNvSpPr>
            <a:spLocks noGrp="1"/>
          </p:cNvSpPr>
          <p:nvPr>
            <p:ph type="sldNum" sz="quarter" idx="5"/>
          </p:nvPr>
        </p:nvSpPr>
        <p:spPr/>
        <p:txBody>
          <a:bodyPr/>
          <a:lstStyle/>
          <a:p>
            <a:fld id="{1F61D637-0670-40C9-A007-1B084C6C73BD}" type="slidenum">
              <a:rPr lang="en-US" smtClean="0"/>
              <a:t>14</a:t>
            </a:fld>
            <a:endParaRPr lang="en-US"/>
          </a:p>
        </p:txBody>
      </p:sp>
    </p:spTree>
    <p:extLst>
      <p:ext uri="{BB962C8B-B14F-4D97-AF65-F5344CB8AC3E}">
        <p14:creationId xmlns:p14="http://schemas.microsoft.com/office/powerpoint/2010/main" val="37204378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572CE-554B-BBDC-AA03-2E89DB8529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22C98F-3F99-89EB-BF1B-01804047AE01}"/>
              </a:ext>
            </a:extLst>
          </p:cNvPr>
          <p:cNvSpPr>
            <a:spLocks noGrp="1" noRot="1" noChangeAspect="1"/>
          </p:cNvSpPr>
          <p:nvPr>
            <p:ph type="sldImg"/>
          </p:nvPr>
        </p:nvSpPr>
        <p:spPr/>
        <p:txBody>
          <a:bodyPr/>
          <a:lstStyle/>
          <a:p>
            <a:endParaRPr lang="fr-CA"/>
          </a:p>
        </p:txBody>
      </p:sp>
      <p:sp>
        <p:nvSpPr>
          <p:cNvPr id="3" name="Notes Placeholder 2">
            <a:extLst>
              <a:ext uri="{FF2B5EF4-FFF2-40B4-BE49-F238E27FC236}">
                <a16:creationId xmlns:a16="http://schemas.microsoft.com/office/drawing/2014/main" id="{2EDF723B-AB3F-36C0-4E44-B8FCCDD27D0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7E6079D-8341-9ECE-33D1-978ADE78D2A0}"/>
              </a:ext>
            </a:extLst>
          </p:cNvPr>
          <p:cNvSpPr>
            <a:spLocks noGrp="1"/>
          </p:cNvSpPr>
          <p:nvPr>
            <p:ph type="sldNum" sz="quarter" idx="5"/>
          </p:nvPr>
        </p:nvSpPr>
        <p:spPr/>
        <p:txBody>
          <a:bodyPr/>
          <a:lstStyle/>
          <a:p>
            <a:fld id="{1F61D637-0670-40C9-A007-1B084C6C73BD}" type="slidenum">
              <a:rPr lang="en-US" smtClean="0"/>
              <a:t>15</a:t>
            </a:fld>
            <a:endParaRPr lang="en-US"/>
          </a:p>
        </p:txBody>
      </p:sp>
    </p:spTree>
    <p:extLst>
      <p:ext uri="{BB962C8B-B14F-4D97-AF65-F5344CB8AC3E}">
        <p14:creationId xmlns:p14="http://schemas.microsoft.com/office/powerpoint/2010/main" val="10623668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D637-0670-40C9-A007-1B084C6C73BD}" type="slidenum">
              <a:rPr lang="en-US" smtClean="0"/>
              <a:t>16</a:t>
            </a:fld>
            <a:endParaRPr lang="en-US"/>
          </a:p>
        </p:txBody>
      </p:sp>
    </p:spTree>
    <p:extLst>
      <p:ext uri="{BB962C8B-B14F-4D97-AF65-F5344CB8AC3E}">
        <p14:creationId xmlns:p14="http://schemas.microsoft.com/office/powerpoint/2010/main" val="3322283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F345E-8D9D-08E9-11C3-937DBF0361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756CEE-259B-A519-67B8-E132CB5D71FA}"/>
              </a:ext>
            </a:extLst>
          </p:cNvPr>
          <p:cNvSpPr>
            <a:spLocks noGrp="1" noRot="1" noChangeAspect="1"/>
          </p:cNvSpPr>
          <p:nvPr>
            <p:ph type="sldImg"/>
          </p:nvPr>
        </p:nvSpPr>
        <p:spPr/>
        <p:txBody>
          <a:bodyPr/>
          <a:lstStyle/>
          <a:p>
            <a:endParaRPr lang="fr-CA"/>
          </a:p>
        </p:txBody>
      </p:sp>
      <p:sp>
        <p:nvSpPr>
          <p:cNvPr id="3" name="Notes Placeholder 2">
            <a:extLst>
              <a:ext uri="{FF2B5EF4-FFF2-40B4-BE49-F238E27FC236}">
                <a16:creationId xmlns:a16="http://schemas.microsoft.com/office/drawing/2014/main" id="{7DAD65D0-1F4B-B270-BAEE-8305A15D6CE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FB94A9C-8941-5778-1E97-888D0506DD9A}"/>
              </a:ext>
            </a:extLst>
          </p:cNvPr>
          <p:cNvSpPr>
            <a:spLocks noGrp="1"/>
          </p:cNvSpPr>
          <p:nvPr>
            <p:ph type="sldNum" sz="quarter" idx="5"/>
          </p:nvPr>
        </p:nvSpPr>
        <p:spPr/>
        <p:txBody>
          <a:bodyPr/>
          <a:lstStyle/>
          <a:p>
            <a:fld id="{1F61D637-0670-40C9-A007-1B084C6C73BD}" type="slidenum">
              <a:rPr lang="en-US" smtClean="0"/>
              <a:t>17</a:t>
            </a:fld>
            <a:endParaRPr lang="en-US"/>
          </a:p>
        </p:txBody>
      </p:sp>
    </p:spTree>
    <p:extLst>
      <p:ext uri="{BB962C8B-B14F-4D97-AF65-F5344CB8AC3E}">
        <p14:creationId xmlns:p14="http://schemas.microsoft.com/office/powerpoint/2010/main" val="15868932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DBD36-5F8E-2B58-40A6-C778ACE378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987629-FFB6-2E5F-7B45-08AC92C92C7B}"/>
              </a:ext>
            </a:extLst>
          </p:cNvPr>
          <p:cNvSpPr>
            <a:spLocks noGrp="1" noRot="1" noChangeAspect="1"/>
          </p:cNvSpPr>
          <p:nvPr>
            <p:ph type="sldImg"/>
          </p:nvPr>
        </p:nvSpPr>
        <p:spPr/>
        <p:txBody>
          <a:bodyPr/>
          <a:lstStyle/>
          <a:p>
            <a:endParaRPr lang="fr-CA"/>
          </a:p>
        </p:txBody>
      </p:sp>
      <p:sp>
        <p:nvSpPr>
          <p:cNvPr id="3" name="Notes Placeholder 2">
            <a:extLst>
              <a:ext uri="{FF2B5EF4-FFF2-40B4-BE49-F238E27FC236}">
                <a16:creationId xmlns:a16="http://schemas.microsoft.com/office/drawing/2014/main" id="{60996071-C231-99BE-3074-93345FCAEA7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4D8BB1B-60B5-2E56-818A-4063B727B720}"/>
              </a:ext>
            </a:extLst>
          </p:cNvPr>
          <p:cNvSpPr>
            <a:spLocks noGrp="1"/>
          </p:cNvSpPr>
          <p:nvPr>
            <p:ph type="sldNum" sz="quarter" idx="5"/>
          </p:nvPr>
        </p:nvSpPr>
        <p:spPr/>
        <p:txBody>
          <a:bodyPr/>
          <a:lstStyle/>
          <a:p>
            <a:fld id="{1F61D637-0670-40C9-A007-1B084C6C73BD}" type="slidenum">
              <a:rPr lang="en-US" smtClean="0"/>
              <a:t>18</a:t>
            </a:fld>
            <a:endParaRPr lang="en-US"/>
          </a:p>
        </p:txBody>
      </p:sp>
    </p:spTree>
    <p:extLst>
      <p:ext uri="{BB962C8B-B14F-4D97-AF65-F5344CB8AC3E}">
        <p14:creationId xmlns:p14="http://schemas.microsoft.com/office/powerpoint/2010/main" val="28346147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199DE-CDB8-D1C9-D67A-C87957D85A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9C504F-5EC9-9C3E-DF80-A78A323F46F1}"/>
              </a:ext>
            </a:extLst>
          </p:cNvPr>
          <p:cNvSpPr>
            <a:spLocks noGrp="1" noRot="1" noChangeAspect="1"/>
          </p:cNvSpPr>
          <p:nvPr>
            <p:ph type="sldImg"/>
          </p:nvPr>
        </p:nvSpPr>
        <p:spPr/>
        <p:txBody>
          <a:bodyPr/>
          <a:lstStyle/>
          <a:p>
            <a:endParaRPr lang="fr-CA"/>
          </a:p>
        </p:txBody>
      </p:sp>
      <p:sp>
        <p:nvSpPr>
          <p:cNvPr id="3" name="Notes Placeholder 2">
            <a:extLst>
              <a:ext uri="{FF2B5EF4-FFF2-40B4-BE49-F238E27FC236}">
                <a16:creationId xmlns:a16="http://schemas.microsoft.com/office/drawing/2014/main" id="{80268EE7-C22E-0230-991F-15E0EFA8EB4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573AB48-AE3B-0C06-58E6-05D1D893012E}"/>
              </a:ext>
            </a:extLst>
          </p:cNvPr>
          <p:cNvSpPr>
            <a:spLocks noGrp="1"/>
          </p:cNvSpPr>
          <p:nvPr>
            <p:ph type="sldNum" sz="quarter" idx="5"/>
          </p:nvPr>
        </p:nvSpPr>
        <p:spPr/>
        <p:txBody>
          <a:bodyPr/>
          <a:lstStyle/>
          <a:p>
            <a:fld id="{1F61D637-0670-40C9-A007-1B084C6C73BD}" type="slidenum">
              <a:rPr lang="en-US" smtClean="0"/>
              <a:t>19</a:t>
            </a:fld>
            <a:endParaRPr lang="en-US"/>
          </a:p>
        </p:txBody>
      </p:sp>
    </p:spTree>
    <p:extLst>
      <p:ext uri="{BB962C8B-B14F-4D97-AF65-F5344CB8AC3E}">
        <p14:creationId xmlns:p14="http://schemas.microsoft.com/office/powerpoint/2010/main" val="28130113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BC098-FF27-7A7B-8BEE-380E9E752B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83DC87-A704-D896-3A01-5108F0F32C23}"/>
              </a:ext>
            </a:extLst>
          </p:cNvPr>
          <p:cNvSpPr>
            <a:spLocks noGrp="1" noRot="1" noChangeAspect="1"/>
          </p:cNvSpPr>
          <p:nvPr>
            <p:ph type="sldImg"/>
          </p:nvPr>
        </p:nvSpPr>
        <p:spPr/>
        <p:txBody>
          <a:bodyPr/>
          <a:lstStyle/>
          <a:p>
            <a:endParaRPr lang="fr-CA"/>
          </a:p>
        </p:txBody>
      </p:sp>
      <p:sp>
        <p:nvSpPr>
          <p:cNvPr id="3" name="Notes Placeholder 2">
            <a:extLst>
              <a:ext uri="{FF2B5EF4-FFF2-40B4-BE49-F238E27FC236}">
                <a16:creationId xmlns:a16="http://schemas.microsoft.com/office/drawing/2014/main" id="{F78137BE-6159-EF3B-3150-57D21EE6E8E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E66A07B-0E30-012F-0FFC-698E5460F4FD}"/>
              </a:ext>
            </a:extLst>
          </p:cNvPr>
          <p:cNvSpPr>
            <a:spLocks noGrp="1"/>
          </p:cNvSpPr>
          <p:nvPr>
            <p:ph type="sldNum" sz="quarter" idx="5"/>
          </p:nvPr>
        </p:nvSpPr>
        <p:spPr/>
        <p:txBody>
          <a:bodyPr/>
          <a:lstStyle/>
          <a:p>
            <a:fld id="{1F61D637-0670-40C9-A007-1B084C6C73BD}" type="slidenum">
              <a:rPr lang="en-US" smtClean="0"/>
              <a:t>20</a:t>
            </a:fld>
            <a:endParaRPr lang="en-US"/>
          </a:p>
        </p:txBody>
      </p:sp>
    </p:spTree>
    <p:extLst>
      <p:ext uri="{BB962C8B-B14F-4D97-AF65-F5344CB8AC3E}">
        <p14:creationId xmlns:p14="http://schemas.microsoft.com/office/powerpoint/2010/main" val="18938633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BE89A-1390-3B26-2941-DC57439FA3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941E03-10E1-9A39-CA51-55A22FB38C97}"/>
              </a:ext>
            </a:extLst>
          </p:cNvPr>
          <p:cNvSpPr>
            <a:spLocks noGrp="1" noRot="1" noChangeAspect="1"/>
          </p:cNvSpPr>
          <p:nvPr>
            <p:ph type="sldImg"/>
          </p:nvPr>
        </p:nvSpPr>
        <p:spPr/>
        <p:txBody>
          <a:bodyPr/>
          <a:lstStyle/>
          <a:p>
            <a:endParaRPr lang="fr-CA"/>
          </a:p>
        </p:txBody>
      </p:sp>
      <p:sp>
        <p:nvSpPr>
          <p:cNvPr id="3" name="Notes Placeholder 2">
            <a:extLst>
              <a:ext uri="{FF2B5EF4-FFF2-40B4-BE49-F238E27FC236}">
                <a16:creationId xmlns:a16="http://schemas.microsoft.com/office/drawing/2014/main" id="{A163922E-3F47-D3E9-83B0-C508698F49C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04828A1-31C1-F596-84CC-CB99A8CD5136}"/>
              </a:ext>
            </a:extLst>
          </p:cNvPr>
          <p:cNvSpPr>
            <a:spLocks noGrp="1"/>
          </p:cNvSpPr>
          <p:nvPr>
            <p:ph type="sldNum" sz="quarter" idx="5"/>
          </p:nvPr>
        </p:nvSpPr>
        <p:spPr/>
        <p:txBody>
          <a:bodyPr/>
          <a:lstStyle/>
          <a:p>
            <a:fld id="{1F61D637-0670-40C9-A007-1B084C6C73BD}" type="slidenum">
              <a:rPr lang="en-US" smtClean="0"/>
              <a:t>21</a:t>
            </a:fld>
            <a:endParaRPr lang="en-US"/>
          </a:p>
        </p:txBody>
      </p:sp>
    </p:spTree>
    <p:extLst>
      <p:ext uri="{BB962C8B-B14F-4D97-AF65-F5344CB8AC3E}">
        <p14:creationId xmlns:p14="http://schemas.microsoft.com/office/powerpoint/2010/main" val="15901069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C0099-4DEA-23A3-7602-EF1DA4A75C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CD4ECA-64E1-58DB-53D9-14204935310D}"/>
              </a:ext>
            </a:extLst>
          </p:cNvPr>
          <p:cNvSpPr>
            <a:spLocks noGrp="1" noRot="1" noChangeAspect="1"/>
          </p:cNvSpPr>
          <p:nvPr>
            <p:ph type="sldImg"/>
          </p:nvPr>
        </p:nvSpPr>
        <p:spPr/>
        <p:txBody>
          <a:bodyPr/>
          <a:lstStyle/>
          <a:p>
            <a:endParaRPr lang="fr-CA"/>
          </a:p>
        </p:txBody>
      </p:sp>
      <p:sp>
        <p:nvSpPr>
          <p:cNvPr id="3" name="Notes Placeholder 2">
            <a:extLst>
              <a:ext uri="{FF2B5EF4-FFF2-40B4-BE49-F238E27FC236}">
                <a16:creationId xmlns:a16="http://schemas.microsoft.com/office/drawing/2014/main" id="{156F43D1-0A05-5CDA-885F-F87C1B9B4CC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6E7AE19-A7CE-7727-4657-50AC3A1EBD9B}"/>
              </a:ext>
            </a:extLst>
          </p:cNvPr>
          <p:cNvSpPr>
            <a:spLocks noGrp="1"/>
          </p:cNvSpPr>
          <p:nvPr>
            <p:ph type="sldNum" sz="quarter" idx="5"/>
          </p:nvPr>
        </p:nvSpPr>
        <p:spPr/>
        <p:txBody>
          <a:bodyPr/>
          <a:lstStyle/>
          <a:p>
            <a:fld id="{1F61D637-0670-40C9-A007-1B084C6C73BD}" type="slidenum">
              <a:rPr lang="en-US" smtClean="0"/>
              <a:t>3</a:t>
            </a:fld>
            <a:endParaRPr lang="en-US"/>
          </a:p>
        </p:txBody>
      </p:sp>
    </p:spTree>
    <p:extLst>
      <p:ext uri="{BB962C8B-B14F-4D97-AF65-F5344CB8AC3E}">
        <p14:creationId xmlns:p14="http://schemas.microsoft.com/office/powerpoint/2010/main" val="1410585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C8448-B358-4668-8ADF-6BC941F51D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A57F24-281F-7E08-BA52-44E67C5F7E01}"/>
              </a:ext>
            </a:extLst>
          </p:cNvPr>
          <p:cNvSpPr>
            <a:spLocks noGrp="1" noRot="1" noChangeAspect="1"/>
          </p:cNvSpPr>
          <p:nvPr>
            <p:ph type="sldImg"/>
          </p:nvPr>
        </p:nvSpPr>
        <p:spPr/>
        <p:txBody>
          <a:bodyPr/>
          <a:lstStyle/>
          <a:p>
            <a:endParaRPr lang="fr-CA"/>
          </a:p>
        </p:txBody>
      </p:sp>
      <p:sp>
        <p:nvSpPr>
          <p:cNvPr id="3" name="Notes Placeholder 2">
            <a:extLst>
              <a:ext uri="{FF2B5EF4-FFF2-40B4-BE49-F238E27FC236}">
                <a16:creationId xmlns:a16="http://schemas.microsoft.com/office/drawing/2014/main" id="{79FAF326-69AC-C1EA-2F40-DDC0AF8C2DD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8256866-BFE3-AB0B-5100-3E864F07B420}"/>
              </a:ext>
            </a:extLst>
          </p:cNvPr>
          <p:cNvSpPr>
            <a:spLocks noGrp="1"/>
          </p:cNvSpPr>
          <p:nvPr>
            <p:ph type="sldNum" sz="quarter" idx="5"/>
          </p:nvPr>
        </p:nvSpPr>
        <p:spPr/>
        <p:txBody>
          <a:bodyPr/>
          <a:lstStyle/>
          <a:p>
            <a:fld id="{1F61D637-0670-40C9-A007-1B084C6C73BD}" type="slidenum">
              <a:rPr lang="en-US" smtClean="0"/>
              <a:t>4</a:t>
            </a:fld>
            <a:endParaRPr lang="en-US"/>
          </a:p>
        </p:txBody>
      </p:sp>
    </p:spTree>
    <p:extLst>
      <p:ext uri="{BB962C8B-B14F-4D97-AF65-F5344CB8AC3E}">
        <p14:creationId xmlns:p14="http://schemas.microsoft.com/office/powerpoint/2010/main" val="35299643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63CA8-C05F-61C1-0F1C-40B8DBDCC4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127BCA-6F27-CEE4-1980-4E198F6341C1}"/>
              </a:ext>
            </a:extLst>
          </p:cNvPr>
          <p:cNvSpPr>
            <a:spLocks noGrp="1" noRot="1" noChangeAspect="1"/>
          </p:cNvSpPr>
          <p:nvPr>
            <p:ph type="sldImg"/>
          </p:nvPr>
        </p:nvSpPr>
        <p:spPr/>
        <p:txBody>
          <a:bodyPr/>
          <a:lstStyle/>
          <a:p>
            <a:endParaRPr lang="fr-CA"/>
          </a:p>
        </p:txBody>
      </p:sp>
      <p:sp>
        <p:nvSpPr>
          <p:cNvPr id="3" name="Notes Placeholder 2">
            <a:extLst>
              <a:ext uri="{FF2B5EF4-FFF2-40B4-BE49-F238E27FC236}">
                <a16:creationId xmlns:a16="http://schemas.microsoft.com/office/drawing/2014/main" id="{B02AC5B7-3852-E2DB-4461-0578F1285BC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16D56A3-94D2-1CC8-0FAB-511874B4514C}"/>
              </a:ext>
            </a:extLst>
          </p:cNvPr>
          <p:cNvSpPr>
            <a:spLocks noGrp="1"/>
          </p:cNvSpPr>
          <p:nvPr>
            <p:ph type="sldNum" sz="quarter" idx="5"/>
          </p:nvPr>
        </p:nvSpPr>
        <p:spPr/>
        <p:txBody>
          <a:bodyPr/>
          <a:lstStyle/>
          <a:p>
            <a:fld id="{1F61D637-0670-40C9-A007-1B084C6C73BD}" type="slidenum">
              <a:rPr lang="en-US" smtClean="0"/>
              <a:t>5</a:t>
            </a:fld>
            <a:endParaRPr lang="en-US"/>
          </a:p>
        </p:txBody>
      </p:sp>
    </p:spTree>
    <p:extLst>
      <p:ext uri="{BB962C8B-B14F-4D97-AF65-F5344CB8AC3E}">
        <p14:creationId xmlns:p14="http://schemas.microsoft.com/office/powerpoint/2010/main" val="9576495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D637-0670-40C9-A007-1B084C6C73BD}" type="slidenum">
              <a:rPr lang="en-US" smtClean="0"/>
              <a:t>6</a:t>
            </a:fld>
            <a:endParaRPr lang="en-US"/>
          </a:p>
        </p:txBody>
      </p:sp>
    </p:spTree>
    <p:extLst>
      <p:ext uri="{BB962C8B-B14F-4D97-AF65-F5344CB8AC3E}">
        <p14:creationId xmlns:p14="http://schemas.microsoft.com/office/powerpoint/2010/main" val="4005549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D637-0670-40C9-A007-1B084C6C73BD}" type="slidenum">
              <a:rPr lang="en-US" smtClean="0"/>
              <a:t>7</a:t>
            </a:fld>
            <a:endParaRPr lang="en-US"/>
          </a:p>
        </p:txBody>
      </p:sp>
    </p:spTree>
    <p:extLst>
      <p:ext uri="{BB962C8B-B14F-4D97-AF65-F5344CB8AC3E}">
        <p14:creationId xmlns:p14="http://schemas.microsoft.com/office/powerpoint/2010/main" val="22617936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D637-0670-40C9-A007-1B084C6C73BD}" type="slidenum">
              <a:rPr lang="en-US" smtClean="0"/>
              <a:t>8</a:t>
            </a:fld>
            <a:endParaRPr lang="en-US"/>
          </a:p>
        </p:txBody>
      </p:sp>
    </p:spTree>
    <p:extLst>
      <p:ext uri="{BB962C8B-B14F-4D97-AF65-F5344CB8AC3E}">
        <p14:creationId xmlns:p14="http://schemas.microsoft.com/office/powerpoint/2010/main" val="1773089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80AA0-DD63-88DF-E919-B6C3F92161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DF527D-294C-AC30-929A-4B5AD1EB2120}"/>
              </a:ext>
            </a:extLst>
          </p:cNvPr>
          <p:cNvSpPr>
            <a:spLocks noGrp="1" noRot="1" noChangeAspect="1"/>
          </p:cNvSpPr>
          <p:nvPr>
            <p:ph type="sldImg"/>
          </p:nvPr>
        </p:nvSpPr>
        <p:spPr/>
        <p:txBody>
          <a:bodyPr/>
          <a:lstStyle/>
          <a:p>
            <a:endParaRPr lang="fr-CA"/>
          </a:p>
        </p:txBody>
      </p:sp>
      <p:sp>
        <p:nvSpPr>
          <p:cNvPr id="3" name="Notes Placeholder 2">
            <a:extLst>
              <a:ext uri="{FF2B5EF4-FFF2-40B4-BE49-F238E27FC236}">
                <a16:creationId xmlns:a16="http://schemas.microsoft.com/office/drawing/2014/main" id="{0091DF72-5AE7-34C9-69C4-7CF5D82811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CEAC55C-2A97-44E3-29A1-89429AF063DB}"/>
              </a:ext>
            </a:extLst>
          </p:cNvPr>
          <p:cNvSpPr>
            <a:spLocks noGrp="1"/>
          </p:cNvSpPr>
          <p:nvPr>
            <p:ph type="sldNum" sz="quarter" idx="5"/>
          </p:nvPr>
        </p:nvSpPr>
        <p:spPr/>
        <p:txBody>
          <a:bodyPr/>
          <a:lstStyle/>
          <a:p>
            <a:fld id="{1F61D637-0670-40C9-A007-1B084C6C73BD}" type="slidenum">
              <a:rPr lang="en-US" smtClean="0"/>
              <a:t>10</a:t>
            </a:fld>
            <a:endParaRPr lang="en-US"/>
          </a:p>
        </p:txBody>
      </p:sp>
    </p:spTree>
    <p:extLst>
      <p:ext uri="{BB962C8B-B14F-4D97-AF65-F5344CB8AC3E}">
        <p14:creationId xmlns:p14="http://schemas.microsoft.com/office/powerpoint/2010/main" val="38766207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B04A4-3450-844D-5C59-451146165C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80A8FB-FF10-9AF1-7E4C-83EC3154CA1C}"/>
              </a:ext>
            </a:extLst>
          </p:cNvPr>
          <p:cNvSpPr>
            <a:spLocks noGrp="1" noRot="1" noChangeAspect="1"/>
          </p:cNvSpPr>
          <p:nvPr>
            <p:ph type="sldImg"/>
          </p:nvPr>
        </p:nvSpPr>
        <p:spPr/>
        <p:txBody>
          <a:bodyPr/>
          <a:lstStyle/>
          <a:p>
            <a:endParaRPr lang="fr-CA"/>
          </a:p>
        </p:txBody>
      </p:sp>
      <p:sp>
        <p:nvSpPr>
          <p:cNvPr id="3" name="Notes Placeholder 2">
            <a:extLst>
              <a:ext uri="{FF2B5EF4-FFF2-40B4-BE49-F238E27FC236}">
                <a16:creationId xmlns:a16="http://schemas.microsoft.com/office/drawing/2014/main" id="{2DEDD661-E70D-7950-F943-344F23C751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CC9E0E-E30B-AFBE-EDF4-E95938FA1813}"/>
              </a:ext>
            </a:extLst>
          </p:cNvPr>
          <p:cNvSpPr>
            <a:spLocks noGrp="1"/>
          </p:cNvSpPr>
          <p:nvPr>
            <p:ph type="sldNum" sz="quarter" idx="5"/>
          </p:nvPr>
        </p:nvSpPr>
        <p:spPr/>
        <p:txBody>
          <a:bodyPr/>
          <a:lstStyle/>
          <a:p>
            <a:fld id="{1F61D637-0670-40C9-A007-1B084C6C73BD}" type="slidenum">
              <a:rPr lang="en-US" smtClean="0"/>
              <a:t>11</a:t>
            </a:fld>
            <a:endParaRPr lang="en-US"/>
          </a:p>
        </p:txBody>
      </p:sp>
    </p:spTree>
    <p:extLst>
      <p:ext uri="{BB962C8B-B14F-4D97-AF65-F5344CB8AC3E}">
        <p14:creationId xmlns:p14="http://schemas.microsoft.com/office/powerpoint/2010/main" val="3379687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B6657-4662-2164-D5E0-1F3B729A1EB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81D9E25-538B-A391-CA88-521D97B940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FDB684-8C9A-A90F-5948-28E8668675C7}"/>
              </a:ext>
            </a:extLst>
          </p:cNvPr>
          <p:cNvSpPr>
            <a:spLocks noGrp="1"/>
          </p:cNvSpPr>
          <p:nvPr>
            <p:ph type="dt" sz="half" idx="10"/>
          </p:nvPr>
        </p:nvSpPr>
        <p:spPr/>
        <p:txBody>
          <a:bodyPr/>
          <a:lstStyle/>
          <a:p>
            <a:fld id="{73DFF510-3282-4C4E-8002-1D654AB6DB1B}" type="datetimeFigureOut">
              <a:rPr lang="en-US" smtClean="0"/>
              <a:t>4/21/2026</a:t>
            </a:fld>
            <a:endParaRPr lang="en-US"/>
          </a:p>
        </p:txBody>
      </p:sp>
      <p:sp>
        <p:nvSpPr>
          <p:cNvPr id="5" name="Footer Placeholder 4">
            <a:extLst>
              <a:ext uri="{FF2B5EF4-FFF2-40B4-BE49-F238E27FC236}">
                <a16:creationId xmlns:a16="http://schemas.microsoft.com/office/drawing/2014/main" id="{84F8EA90-800E-E10D-F4B5-ABE4C2C912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29B199-CE9B-3448-68E7-F89B965CBCE6}"/>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1139976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0ECA4-5675-0178-214D-19E38E29724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0ABA38D-2E88-3075-F7E9-647743E10C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EC7090-0612-FF34-3B84-EAAC688A4E28}"/>
              </a:ext>
            </a:extLst>
          </p:cNvPr>
          <p:cNvSpPr>
            <a:spLocks noGrp="1"/>
          </p:cNvSpPr>
          <p:nvPr>
            <p:ph type="dt" sz="half" idx="10"/>
          </p:nvPr>
        </p:nvSpPr>
        <p:spPr/>
        <p:txBody>
          <a:bodyPr/>
          <a:lstStyle/>
          <a:p>
            <a:fld id="{73DFF510-3282-4C4E-8002-1D654AB6DB1B}" type="datetimeFigureOut">
              <a:rPr lang="en-US" smtClean="0"/>
              <a:t>4/21/2026</a:t>
            </a:fld>
            <a:endParaRPr lang="en-US"/>
          </a:p>
        </p:txBody>
      </p:sp>
      <p:sp>
        <p:nvSpPr>
          <p:cNvPr id="5" name="Footer Placeholder 4">
            <a:extLst>
              <a:ext uri="{FF2B5EF4-FFF2-40B4-BE49-F238E27FC236}">
                <a16:creationId xmlns:a16="http://schemas.microsoft.com/office/drawing/2014/main" id="{62470BDB-F327-4549-2BD1-8A57FFF860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FEF114-05A1-5235-C3E8-7A2D5AC9346E}"/>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374662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25EDAB-9D3A-6B0C-6C3A-06B41266DD5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241B2F-BFEB-CA03-936F-9DBD0399576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662524-BF31-FA7F-38BA-87BB78EBDA60}"/>
              </a:ext>
            </a:extLst>
          </p:cNvPr>
          <p:cNvSpPr>
            <a:spLocks noGrp="1"/>
          </p:cNvSpPr>
          <p:nvPr>
            <p:ph type="dt" sz="half" idx="10"/>
          </p:nvPr>
        </p:nvSpPr>
        <p:spPr/>
        <p:txBody>
          <a:bodyPr/>
          <a:lstStyle/>
          <a:p>
            <a:fld id="{73DFF510-3282-4C4E-8002-1D654AB6DB1B}" type="datetimeFigureOut">
              <a:rPr lang="en-US" smtClean="0"/>
              <a:t>4/21/2026</a:t>
            </a:fld>
            <a:endParaRPr lang="en-US"/>
          </a:p>
        </p:txBody>
      </p:sp>
      <p:sp>
        <p:nvSpPr>
          <p:cNvPr id="5" name="Footer Placeholder 4">
            <a:extLst>
              <a:ext uri="{FF2B5EF4-FFF2-40B4-BE49-F238E27FC236}">
                <a16:creationId xmlns:a16="http://schemas.microsoft.com/office/drawing/2014/main" id="{6A388D13-9C5E-CB9C-1C83-6CD25222CD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3C0642-A894-32E0-4D28-D97B03CDBEA2}"/>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3462772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1438E-60AD-844D-5A1E-C1C672ACCD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B4F886-6BFB-ABB6-A38E-EBE581A5C0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2371EF-B4FC-7066-16C3-76674191D7E1}"/>
              </a:ext>
            </a:extLst>
          </p:cNvPr>
          <p:cNvSpPr>
            <a:spLocks noGrp="1"/>
          </p:cNvSpPr>
          <p:nvPr>
            <p:ph type="dt" sz="half" idx="10"/>
          </p:nvPr>
        </p:nvSpPr>
        <p:spPr/>
        <p:txBody>
          <a:bodyPr/>
          <a:lstStyle/>
          <a:p>
            <a:fld id="{73DFF510-3282-4C4E-8002-1D654AB6DB1B}" type="datetimeFigureOut">
              <a:rPr lang="en-US" smtClean="0"/>
              <a:t>4/21/2026</a:t>
            </a:fld>
            <a:endParaRPr lang="en-US"/>
          </a:p>
        </p:txBody>
      </p:sp>
      <p:sp>
        <p:nvSpPr>
          <p:cNvPr id="5" name="Footer Placeholder 4">
            <a:extLst>
              <a:ext uri="{FF2B5EF4-FFF2-40B4-BE49-F238E27FC236}">
                <a16:creationId xmlns:a16="http://schemas.microsoft.com/office/drawing/2014/main" id="{A7C196A5-A18A-AE4B-E13F-EBE23CDC93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6A658B-0890-9D06-A618-D29E72AFCC20}"/>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831036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79C59-1553-0307-5650-CB7C5CFE28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036810E-C67A-8DD0-B041-90518B23F98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B4FB75-C8A7-3B1D-BC20-7AC2614DECBF}"/>
              </a:ext>
            </a:extLst>
          </p:cNvPr>
          <p:cNvSpPr>
            <a:spLocks noGrp="1"/>
          </p:cNvSpPr>
          <p:nvPr>
            <p:ph type="dt" sz="half" idx="10"/>
          </p:nvPr>
        </p:nvSpPr>
        <p:spPr/>
        <p:txBody>
          <a:bodyPr/>
          <a:lstStyle/>
          <a:p>
            <a:fld id="{73DFF510-3282-4C4E-8002-1D654AB6DB1B}" type="datetimeFigureOut">
              <a:rPr lang="en-US" smtClean="0"/>
              <a:t>4/21/2026</a:t>
            </a:fld>
            <a:endParaRPr lang="en-US"/>
          </a:p>
        </p:txBody>
      </p:sp>
      <p:sp>
        <p:nvSpPr>
          <p:cNvPr id="5" name="Footer Placeholder 4">
            <a:extLst>
              <a:ext uri="{FF2B5EF4-FFF2-40B4-BE49-F238E27FC236}">
                <a16:creationId xmlns:a16="http://schemas.microsoft.com/office/drawing/2014/main" id="{A5FECB37-1B89-9EE9-105B-EB36A36914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BCA5AC-85CD-5F82-CF7E-60328FA36D30}"/>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2470151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2F769-9767-88A7-24B8-A1D4320FEF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2F85C7-46F0-0D8A-252B-0E1273A6CA5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70A1E95-737A-B9C2-0E57-3B1A4C4CAE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E90F5DB-180B-78C0-B8D2-AF7292461584}"/>
              </a:ext>
            </a:extLst>
          </p:cNvPr>
          <p:cNvSpPr>
            <a:spLocks noGrp="1"/>
          </p:cNvSpPr>
          <p:nvPr>
            <p:ph type="dt" sz="half" idx="10"/>
          </p:nvPr>
        </p:nvSpPr>
        <p:spPr/>
        <p:txBody>
          <a:bodyPr/>
          <a:lstStyle/>
          <a:p>
            <a:fld id="{73DFF510-3282-4C4E-8002-1D654AB6DB1B}" type="datetimeFigureOut">
              <a:rPr lang="en-US" smtClean="0"/>
              <a:t>4/21/2026</a:t>
            </a:fld>
            <a:endParaRPr lang="en-US"/>
          </a:p>
        </p:txBody>
      </p:sp>
      <p:sp>
        <p:nvSpPr>
          <p:cNvPr id="6" name="Footer Placeholder 5">
            <a:extLst>
              <a:ext uri="{FF2B5EF4-FFF2-40B4-BE49-F238E27FC236}">
                <a16:creationId xmlns:a16="http://schemas.microsoft.com/office/drawing/2014/main" id="{B01D2860-5581-272D-47FB-FF40F90258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86DA74-4A7E-B4C9-2B06-3C6F801E30C7}"/>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252272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5BAA0-E23B-657B-E71D-09CE3FA4D1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31B3722-0407-3609-2C63-622061460F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9B807B4-5ADC-B559-73E1-85F5D5C6746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F99AB3-AF82-1D71-EC61-5AE8711EDC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E280610-CDE1-8712-5514-9B54C212950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2ED83F-7952-B0F5-BF92-75C595B40548}"/>
              </a:ext>
            </a:extLst>
          </p:cNvPr>
          <p:cNvSpPr>
            <a:spLocks noGrp="1"/>
          </p:cNvSpPr>
          <p:nvPr>
            <p:ph type="dt" sz="half" idx="10"/>
          </p:nvPr>
        </p:nvSpPr>
        <p:spPr/>
        <p:txBody>
          <a:bodyPr/>
          <a:lstStyle/>
          <a:p>
            <a:fld id="{73DFF510-3282-4C4E-8002-1D654AB6DB1B}" type="datetimeFigureOut">
              <a:rPr lang="en-US" smtClean="0"/>
              <a:t>4/21/2026</a:t>
            </a:fld>
            <a:endParaRPr lang="en-US"/>
          </a:p>
        </p:txBody>
      </p:sp>
      <p:sp>
        <p:nvSpPr>
          <p:cNvPr id="8" name="Footer Placeholder 7">
            <a:extLst>
              <a:ext uri="{FF2B5EF4-FFF2-40B4-BE49-F238E27FC236}">
                <a16:creationId xmlns:a16="http://schemas.microsoft.com/office/drawing/2014/main" id="{91724502-27A3-F9E7-D587-F76CD7C4E3F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1ECC31C-769D-0EA0-BA0D-06B37E77DCCE}"/>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1183644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885E6-E388-4C8F-206E-8B62A428ED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5161C19-2C90-4EFE-241B-2EE9DE84D47E}"/>
              </a:ext>
            </a:extLst>
          </p:cNvPr>
          <p:cNvSpPr>
            <a:spLocks noGrp="1"/>
          </p:cNvSpPr>
          <p:nvPr>
            <p:ph type="dt" sz="half" idx="10"/>
          </p:nvPr>
        </p:nvSpPr>
        <p:spPr/>
        <p:txBody>
          <a:bodyPr/>
          <a:lstStyle/>
          <a:p>
            <a:fld id="{73DFF510-3282-4C4E-8002-1D654AB6DB1B}" type="datetimeFigureOut">
              <a:rPr lang="en-US" smtClean="0"/>
              <a:t>4/21/2026</a:t>
            </a:fld>
            <a:endParaRPr lang="en-US"/>
          </a:p>
        </p:txBody>
      </p:sp>
      <p:sp>
        <p:nvSpPr>
          <p:cNvPr id="4" name="Footer Placeholder 3">
            <a:extLst>
              <a:ext uri="{FF2B5EF4-FFF2-40B4-BE49-F238E27FC236}">
                <a16:creationId xmlns:a16="http://schemas.microsoft.com/office/drawing/2014/main" id="{01F42D73-8FAB-DD01-C6C2-8CA9F011EA5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FE77C36-6227-3033-D07D-2620D5397C80}"/>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2748520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A6378E-4BBD-57F0-041D-58826183931A}"/>
              </a:ext>
            </a:extLst>
          </p:cNvPr>
          <p:cNvSpPr>
            <a:spLocks noGrp="1"/>
          </p:cNvSpPr>
          <p:nvPr>
            <p:ph type="dt" sz="half" idx="10"/>
          </p:nvPr>
        </p:nvSpPr>
        <p:spPr/>
        <p:txBody>
          <a:bodyPr/>
          <a:lstStyle/>
          <a:p>
            <a:fld id="{73DFF510-3282-4C4E-8002-1D654AB6DB1B}" type="datetimeFigureOut">
              <a:rPr lang="en-US" smtClean="0"/>
              <a:t>4/21/2026</a:t>
            </a:fld>
            <a:endParaRPr lang="en-US"/>
          </a:p>
        </p:txBody>
      </p:sp>
      <p:sp>
        <p:nvSpPr>
          <p:cNvPr id="3" name="Footer Placeholder 2">
            <a:extLst>
              <a:ext uri="{FF2B5EF4-FFF2-40B4-BE49-F238E27FC236}">
                <a16:creationId xmlns:a16="http://schemas.microsoft.com/office/drawing/2014/main" id="{DE6DF5CD-4A2D-A110-B7BC-D2113882D4F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580509D-6A07-DC7A-D8CD-A95AA0B49B6D}"/>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1469376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05411-6DBA-70C9-BF33-6C3CA9E859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E642FD-2741-25C4-6D30-F52B4AE290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F9721C1-A96C-0483-65EF-4429668889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561A48-8228-B891-9DA3-3E2A599B8D9E}"/>
              </a:ext>
            </a:extLst>
          </p:cNvPr>
          <p:cNvSpPr>
            <a:spLocks noGrp="1"/>
          </p:cNvSpPr>
          <p:nvPr>
            <p:ph type="dt" sz="half" idx="10"/>
          </p:nvPr>
        </p:nvSpPr>
        <p:spPr/>
        <p:txBody>
          <a:bodyPr/>
          <a:lstStyle/>
          <a:p>
            <a:fld id="{73DFF510-3282-4C4E-8002-1D654AB6DB1B}" type="datetimeFigureOut">
              <a:rPr lang="en-US" smtClean="0"/>
              <a:t>4/21/2026</a:t>
            </a:fld>
            <a:endParaRPr lang="en-US"/>
          </a:p>
        </p:txBody>
      </p:sp>
      <p:sp>
        <p:nvSpPr>
          <p:cNvPr id="6" name="Footer Placeholder 5">
            <a:extLst>
              <a:ext uri="{FF2B5EF4-FFF2-40B4-BE49-F238E27FC236}">
                <a16:creationId xmlns:a16="http://schemas.microsoft.com/office/drawing/2014/main" id="{E6DC3DCA-7325-2D8C-841D-BC9A052EB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1DFED3-CE84-BD23-C1AA-564FD7E4A8E5}"/>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3670966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F7CFE-ACA9-FC21-B42C-B369266749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1824ED-9B90-15A4-BEA7-BE6A06EB38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5F800B-086F-8F63-23B6-26B2CA6554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B6DE2F-248F-56CC-2267-F4795626C627}"/>
              </a:ext>
            </a:extLst>
          </p:cNvPr>
          <p:cNvSpPr>
            <a:spLocks noGrp="1"/>
          </p:cNvSpPr>
          <p:nvPr>
            <p:ph type="dt" sz="half" idx="10"/>
          </p:nvPr>
        </p:nvSpPr>
        <p:spPr/>
        <p:txBody>
          <a:bodyPr/>
          <a:lstStyle/>
          <a:p>
            <a:fld id="{73DFF510-3282-4C4E-8002-1D654AB6DB1B}" type="datetimeFigureOut">
              <a:rPr lang="en-US" smtClean="0"/>
              <a:t>4/21/2026</a:t>
            </a:fld>
            <a:endParaRPr lang="en-US"/>
          </a:p>
        </p:txBody>
      </p:sp>
      <p:sp>
        <p:nvSpPr>
          <p:cNvPr id="6" name="Footer Placeholder 5">
            <a:extLst>
              <a:ext uri="{FF2B5EF4-FFF2-40B4-BE49-F238E27FC236}">
                <a16:creationId xmlns:a16="http://schemas.microsoft.com/office/drawing/2014/main" id="{4A57D4AF-69AC-0AE3-61F7-765A7FEE8E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0C153F-423C-AB54-0DB1-C24004B97D7D}"/>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2149879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26A3FE-905F-70A7-7B13-4D385453B2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B0D342C-64E1-D804-3106-B5C98E3FCF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5DEA44-7FA0-5897-0614-658EFD54F1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3DFF510-3282-4C4E-8002-1D654AB6DB1B}" type="datetimeFigureOut">
              <a:rPr lang="en-US" smtClean="0"/>
              <a:t>4/21/2026</a:t>
            </a:fld>
            <a:endParaRPr lang="en-US"/>
          </a:p>
        </p:txBody>
      </p:sp>
      <p:sp>
        <p:nvSpPr>
          <p:cNvPr id="5" name="Footer Placeholder 4">
            <a:extLst>
              <a:ext uri="{FF2B5EF4-FFF2-40B4-BE49-F238E27FC236}">
                <a16:creationId xmlns:a16="http://schemas.microsoft.com/office/drawing/2014/main" id="{1FED0B96-0A7E-F729-45A6-18E4CEBD3F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A84D237-B050-ED6D-A0D1-26F2BEB49F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C3D3106-ADC2-4505-B9B1-54314365A2B8}" type="slidenum">
              <a:rPr lang="en-US" smtClean="0"/>
              <a:t>‹N°›</a:t>
            </a:fld>
            <a:endParaRPr lang="en-US"/>
          </a:p>
        </p:txBody>
      </p:sp>
    </p:spTree>
    <p:extLst>
      <p:ext uri="{BB962C8B-B14F-4D97-AF65-F5344CB8AC3E}">
        <p14:creationId xmlns:p14="http://schemas.microsoft.com/office/powerpoint/2010/main" val="3891906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8.xml"/><Relationship Id="rId3" Type="http://schemas.openxmlformats.org/officeDocument/2006/relationships/tags" Target="../tags/tag29.xml"/><Relationship Id="rId7" Type="http://schemas.openxmlformats.org/officeDocument/2006/relationships/slideLayout" Target="../slideLayouts/slideLayout9.xml"/><Relationship Id="rId12" Type="http://schemas.openxmlformats.org/officeDocument/2006/relationships/hyperlink" Target="https://www.veterans.gc.ca/fr/commemoration/monuments-commemoratifs/canada/bay-roberts-cenotaph" TargetMode="Externa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tags" Target="../tags/tag32.xml"/><Relationship Id="rId11" Type="http://schemas.openxmlformats.org/officeDocument/2006/relationships/image" Target="../media/image10.jpeg"/><Relationship Id="rId5" Type="http://schemas.openxmlformats.org/officeDocument/2006/relationships/tags" Target="../tags/tag31.xml"/><Relationship Id="rId10" Type="http://schemas.openxmlformats.org/officeDocument/2006/relationships/image" Target="../media/image9.jpeg"/><Relationship Id="rId4" Type="http://schemas.openxmlformats.org/officeDocument/2006/relationships/tags" Target="../tags/tag30.xml"/><Relationship Id="rId9" Type="http://schemas.openxmlformats.org/officeDocument/2006/relationships/image" Target="../media/image3.jpg"/></Relationships>
</file>

<file path=ppt/slides/_rels/slide11.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tags" Target="../tags/tag35.xml"/><Relationship Id="rId7" Type="http://schemas.openxmlformats.org/officeDocument/2006/relationships/notesSlide" Target="../notesSlides/notesSlide9.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9.xml"/><Relationship Id="rId5" Type="http://schemas.openxmlformats.org/officeDocument/2006/relationships/tags" Target="../tags/tag37.xml"/><Relationship Id="rId10" Type="http://schemas.openxmlformats.org/officeDocument/2006/relationships/hyperlink" Target="https://veterans.gc.ca/fr/commemoration/monuments-commemoratifs/canada/great-war-book-remembrance" TargetMode="External"/><Relationship Id="rId4" Type="http://schemas.openxmlformats.org/officeDocument/2006/relationships/tags" Target="../tags/tag36.xml"/><Relationship Id="rId9" Type="http://schemas.openxmlformats.org/officeDocument/2006/relationships/image" Target="../media/image11.jpeg"/></Relationships>
</file>

<file path=ppt/slides/_rels/slide12.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tags" Target="../tags/tag40.xml"/><Relationship Id="rId7" Type="http://schemas.openxmlformats.org/officeDocument/2006/relationships/notesSlide" Target="../notesSlides/notesSlide10.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Layout" Target="../slideLayouts/slideLayout9.xml"/><Relationship Id="rId11" Type="http://schemas.openxmlformats.org/officeDocument/2006/relationships/hyperlink" Target="https://www.veterans.gc.ca/fr/commemoration/monuments-commemoratifs/canada/monument-commemoratif-de-la-corporale-karine-blais" TargetMode="External"/><Relationship Id="rId5" Type="http://schemas.openxmlformats.org/officeDocument/2006/relationships/tags" Target="../tags/tag42.xml"/><Relationship Id="rId10" Type="http://schemas.openxmlformats.org/officeDocument/2006/relationships/hyperlink" Target="https://www.veterans.gc.ca/en/remembrance/memorials/canadian-virtual-war-memorial/684687" TargetMode="External"/><Relationship Id="rId4" Type="http://schemas.openxmlformats.org/officeDocument/2006/relationships/tags" Target="../tags/tag41.xml"/><Relationship Id="rId9" Type="http://schemas.openxmlformats.org/officeDocument/2006/relationships/image" Target="../media/image12.jpeg"/></Relationships>
</file>

<file path=ppt/slides/_rels/slide13.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tags" Target="../tags/tag45.xml"/><Relationship Id="rId7" Type="http://schemas.openxmlformats.org/officeDocument/2006/relationships/notesSlide" Target="../notesSlides/notesSlide11.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slideLayout" Target="../slideLayouts/slideLayout9.xml"/><Relationship Id="rId11" Type="http://schemas.openxmlformats.org/officeDocument/2006/relationships/hyperlink" Target="https://www.veterans.gc.ca/fr/node/568246" TargetMode="External"/><Relationship Id="rId5" Type="http://schemas.openxmlformats.org/officeDocument/2006/relationships/tags" Target="../tags/tag47.xml"/><Relationship Id="rId10" Type="http://schemas.openxmlformats.org/officeDocument/2006/relationships/hyperlink" Target="https://www.veterans.gc.ca/fr/commemoration/monuments-commemoratifs/canada/percival-molson-stadium" TargetMode="External"/><Relationship Id="rId4" Type="http://schemas.openxmlformats.org/officeDocument/2006/relationships/tags" Target="../tags/tag46.xml"/><Relationship Id="rId9" Type="http://schemas.openxmlformats.org/officeDocument/2006/relationships/image" Target="../media/image13.jpeg"/></Relationships>
</file>

<file path=ppt/slides/_rels/slide14.xml.rels><?xml version="1.0" encoding="UTF-8" standalone="yes"?>
<Relationships xmlns="http://schemas.openxmlformats.org/package/2006/relationships"><Relationship Id="rId8" Type="http://schemas.openxmlformats.org/officeDocument/2006/relationships/image" Target="../media/image3.jpg"/><Relationship Id="rId13" Type="http://schemas.openxmlformats.org/officeDocument/2006/relationships/image" Target="../media/image14.jpeg"/><Relationship Id="rId3" Type="http://schemas.openxmlformats.org/officeDocument/2006/relationships/tags" Target="../tags/tag50.xml"/><Relationship Id="rId7" Type="http://schemas.openxmlformats.org/officeDocument/2006/relationships/notesSlide" Target="../notesSlides/notesSlide12.xml"/><Relationship Id="rId12" Type="http://schemas.openxmlformats.org/officeDocument/2006/relationships/hyperlink" Target="https://www.veterans.gc.ca/fr/node/601761" TargetMode="Externa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slideLayout" Target="../slideLayouts/slideLayout9.xml"/><Relationship Id="rId11" Type="http://schemas.openxmlformats.org/officeDocument/2006/relationships/hyperlink" Target="https://www.veterans.gc.ca/fr/node/610043" TargetMode="External"/><Relationship Id="rId5" Type="http://schemas.openxmlformats.org/officeDocument/2006/relationships/tags" Target="../tags/tag52.xml"/><Relationship Id="rId15" Type="http://schemas.openxmlformats.org/officeDocument/2006/relationships/hyperlink" Target="https://www.museedelaguerre.ca/ressources-sur-le-jour-du-souvenir/vitrail?_gl=1*1fc87se*_gcl_au*MTE3NjczMTUxNC4xNzc2MTg3OTYx*_ga*MjA1OTIxNDUzMy4xNzc2MTg3OTYx*_ga_LP20FYC9CZ*czE3NzYxODc5NjEkbzEkZzAkdDE3NzYxODc5NjEkajYwJGwwJGgw" TargetMode="External"/><Relationship Id="rId10" Type="http://schemas.openxmlformats.org/officeDocument/2006/relationships/hyperlink" Target="https://www.veterans.gc.ca/fr/node/596541" TargetMode="External"/><Relationship Id="rId4" Type="http://schemas.openxmlformats.org/officeDocument/2006/relationships/tags" Target="../tags/tag51.xml"/><Relationship Id="rId9" Type="http://schemas.openxmlformats.org/officeDocument/2006/relationships/hyperlink" Target="https://www.veterans.gc.ca/fr/node/570654" TargetMode="External"/><Relationship Id="rId14" Type="http://schemas.openxmlformats.org/officeDocument/2006/relationships/hyperlink" Target="https://veterans.gc.ca/fr/commemoration/monuments-commemoratifs/canada/welcome-zion-congregational-church-memorial-window"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tags" Target="../tags/tag55.xml"/><Relationship Id="rId7" Type="http://schemas.openxmlformats.org/officeDocument/2006/relationships/notesSlide" Target="../notesSlides/notesSlide13.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slideLayout" Target="../slideLayouts/slideLayout9.xml"/><Relationship Id="rId5" Type="http://schemas.openxmlformats.org/officeDocument/2006/relationships/tags" Target="../tags/tag57.xml"/><Relationship Id="rId10" Type="http://schemas.openxmlformats.org/officeDocument/2006/relationships/hyperlink" Target="https://thecanadianencyclopedia.ca/fr/article/memorial-coup" TargetMode="External"/><Relationship Id="rId4" Type="http://schemas.openxmlformats.org/officeDocument/2006/relationships/tags" Target="../tags/tag56.xml"/><Relationship Id="rId9" Type="http://schemas.openxmlformats.org/officeDocument/2006/relationships/image" Target="../media/image15.jpeg"/></Relationships>
</file>

<file path=ppt/slides/_rels/slide16.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tags" Target="../tags/tag60.xml"/><Relationship Id="rId7" Type="http://schemas.openxmlformats.org/officeDocument/2006/relationships/notesSlide" Target="../notesSlides/notesSlide14.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Layout" Target="../slideLayouts/slideLayout9.xml"/><Relationship Id="rId11" Type="http://schemas.openxmlformats.org/officeDocument/2006/relationships/hyperlink" Target="https://www.museedelaguerre.ca/collections/artifact/1369275?_gl=1%2a192a1wn%2a_gcl_au%2aMTE3NjczMTUxNC4xNzc2MTg3OTYx%2a_ga%2aMjA1OTIxNDUzMy4xNzc2MTg3OTYx%2a_ga_LP20FYC9CZ%2aczE3NzYxOTIyNTYkbzIkZzAkdDE3NzYxOTIyNTYkajYwJGwwJGgw" TargetMode="External"/><Relationship Id="rId5" Type="http://schemas.openxmlformats.org/officeDocument/2006/relationships/tags" Target="../tags/tag62.xml"/><Relationship Id="rId10" Type="http://schemas.openxmlformats.org/officeDocument/2006/relationships/hyperlink" Target="https://www.veterans.gc.ca/fr/commemoration/monuments-commemoratifs/canada/t-eaton-company-memorial-plaques" TargetMode="External"/><Relationship Id="rId4" Type="http://schemas.openxmlformats.org/officeDocument/2006/relationships/tags" Target="../tags/tag61.xml"/><Relationship Id="rId9" Type="http://schemas.openxmlformats.org/officeDocument/2006/relationships/image" Target="../media/image16.jpeg"/></Relationships>
</file>

<file path=ppt/slides/_rels/slide17.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tags" Target="../tags/tag65.xml"/><Relationship Id="rId7" Type="http://schemas.openxmlformats.org/officeDocument/2006/relationships/notesSlide" Target="../notesSlides/notesSlide15.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slideLayout" Target="../slideLayouts/slideLayout9.xml"/><Relationship Id="rId5" Type="http://schemas.openxmlformats.org/officeDocument/2006/relationships/tags" Target="../tags/tag67.xml"/><Relationship Id="rId10" Type="http://schemas.openxmlformats.org/officeDocument/2006/relationships/hyperlink" Target="https://www.veterans.gc.ca/fr/commemoration/monuments-commemoratifs/canada/avenue-elms" TargetMode="External"/><Relationship Id="rId4" Type="http://schemas.openxmlformats.org/officeDocument/2006/relationships/tags" Target="../tags/tag66.xml"/><Relationship Id="rId9" Type="http://schemas.openxmlformats.org/officeDocument/2006/relationships/image" Target="../media/image17.jpeg"/></Relationships>
</file>

<file path=ppt/slides/_rels/slide18.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tags" Target="../tags/tag70.xml"/><Relationship Id="rId7" Type="http://schemas.openxmlformats.org/officeDocument/2006/relationships/notesSlide" Target="../notesSlides/notesSlide16.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Layout" Target="../slideLayouts/slideLayout9.xml"/><Relationship Id="rId5" Type="http://schemas.openxmlformats.org/officeDocument/2006/relationships/tags" Target="../tags/tag72.xml"/><Relationship Id="rId10" Type="http://schemas.openxmlformats.org/officeDocument/2006/relationships/hyperlink" Target="https://veterans.gc.ca/fr/commemoration/monuments-commemoratifs/canada/metis-crossing-veterans-monument" TargetMode="External"/><Relationship Id="rId4" Type="http://schemas.openxmlformats.org/officeDocument/2006/relationships/tags" Target="../tags/tag71.xml"/><Relationship Id="rId9" Type="http://schemas.openxmlformats.org/officeDocument/2006/relationships/image" Target="../media/image18.jpeg"/></Relationships>
</file>

<file path=ppt/slides/_rels/slide19.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tags" Target="../tags/tag75.xml"/><Relationship Id="rId7" Type="http://schemas.openxmlformats.org/officeDocument/2006/relationships/notesSlide" Target="../notesSlides/notesSlide17.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Layout" Target="../slideLayouts/slideLayout9.xml"/><Relationship Id="rId5" Type="http://schemas.openxmlformats.org/officeDocument/2006/relationships/tags" Target="../tags/tag77.xml"/><Relationship Id="rId10" Type="http://schemas.openxmlformats.org/officeDocument/2006/relationships/hyperlink" Target="https://www.veterans.gc.ca/fr/commemoration/monuments-commemoratifs/canada/peacekeepers-park-0" TargetMode="External"/><Relationship Id="rId4" Type="http://schemas.openxmlformats.org/officeDocument/2006/relationships/tags" Target="../tags/tag76.xml"/><Relationship Id="rId9"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4.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jpg"/><Relationship Id="rId5" Type="http://schemas.openxmlformats.org/officeDocument/2006/relationships/notesSlide" Target="../notesSlides/notesSlide1.xml"/><Relationship Id="rId4"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tags" Target="../tags/tag80.xml"/><Relationship Id="rId7" Type="http://schemas.openxmlformats.org/officeDocument/2006/relationships/notesSlide" Target="../notesSlides/notesSlide18.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slideLayout" Target="../slideLayouts/slideLayout9.xml"/><Relationship Id="rId5" Type="http://schemas.openxmlformats.org/officeDocument/2006/relationships/tags" Target="../tags/tag82.xml"/><Relationship Id="rId10" Type="http://schemas.openxmlformats.org/officeDocument/2006/relationships/hyperlink" Target="https://www.veterans.gc.ca/fr/commemoration/monuments-commemoratifs/canada/first-world-war-roll-honour-10" TargetMode="External"/><Relationship Id="rId4" Type="http://schemas.openxmlformats.org/officeDocument/2006/relationships/tags" Target="../tags/tag81.xml"/><Relationship Id="rId9" Type="http://schemas.openxmlformats.org/officeDocument/2006/relationships/image" Target="../media/image20.jpeg"/></Relationships>
</file>

<file path=ppt/slides/_rels/slide21.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tags" Target="../tags/tag85.xml"/><Relationship Id="rId7" Type="http://schemas.openxmlformats.org/officeDocument/2006/relationships/notesSlide" Target="../notesSlides/notesSlide19.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slideLayout" Target="../slideLayouts/slideLayout9.xml"/><Relationship Id="rId5" Type="http://schemas.openxmlformats.org/officeDocument/2006/relationships/tags" Target="../tags/tag87.xml"/><Relationship Id="rId10" Type="http://schemas.openxmlformats.org/officeDocument/2006/relationships/hyperlink" Target="https://www.veterans.gc.ca/fr/commemoration/monuments-commemoratifs/canada/mayo-memorial" TargetMode="External"/><Relationship Id="rId4" Type="http://schemas.openxmlformats.org/officeDocument/2006/relationships/tags" Target="../tags/tag86.xml"/><Relationship Id="rId9" Type="http://schemas.openxmlformats.org/officeDocument/2006/relationships/image" Target="../media/image21.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3.jp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9.xml"/><Relationship Id="rId7" Type="http://schemas.openxmlformats.org/officeDocument/2006/relationships/image" Target="../media/image3.jp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notesSlide" Target="../notesSlides/notesSlide3.xml"/><Relationship Id="rId5" Type="http://schemas.openxmlformats.org/officeDocument/2006/relationships/slideLayout" Target="../slideLayouts/slideLayout9.xml"/><Relationship Id="rId4" Type="http://schemas.openxmlformats.org/officeDocument/2006/relationships/tags" Target="../tags/tag10.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image" Target="../media/image3.jp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5.xml"/><Relationship Id="rId7" Type="http://schemas.openxmlformats.org/officeDocument/2006/relationships/image" Target="../media/image3.jp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notesSlide" Target="../notesSlides/notesSlide5.xml"/><Relationship Id="rId5" Type="http://schemas.openxmlformats.org/officeDocument/2006/relationships/slideLayout" Target="../slideLayouts/slideLayout9.xml"/><Relationship Id="rId4" Type="http://schemas.openxmlformats.org/officeDocument/2006/relationships/tags" Target="../tags/tag16.xml"/></Relationships>
</file>

<file path=ppt/slides/_rels/slide7.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tags" Target="../tags/tag19.xml"/><Relationship Id="rId7" Type="http://schemas.openxmlformats.org/officeDocument/2006/relationships/image" Target="../media/image3.jpg"/><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notesSlide" Target="../notesSlides/notesSlide6.xml"/><Relationship Id="rId5" Type="http://schemas.openxmlformats.org/officeDocument/2006/relationships/slideLayout" Target="../slideLayouts/slideLayout9.xml"/><Relationship Id="rId4" Type="http://schemas.openxmlformats.org/officeDocument/2006/relationships/tags" Target="../tags/tag20.xml"/></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23.xml"/><Relationship Id="rId7" Type="http://schemas.openxmlformats.org/officeDocument/2006/relationships/image" Target="../media/image3.jpg"/><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notesSlide" Target="../notesSlides/notesSlide7.xml"/><Relationship Id="rId5" Type="http://schemas.openxmlformats.org/officeDocument/2006/relationships/slideLayout" Target="../slideLayouts/slideLayout9.xml"/><Relationship Id="rId4" Type="http://schemas.openxmlformats.org/officeDocument/2006/relationships/tags" Target="../tags/tag24.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6.xml"/><Relationship Id="rId1" Type="http://schemas.openxmlformats.org/officeDocument/2006/relationships/tags" Target="../tags/tag25.xml"/><Relationship Id="rId5" Type="http://schemas.openxmlformats.org/officeDocument/2006/relationships/hyperlink" Target="https://www.veterans.gc.ca/fr/commemoration/monuments-commemoratifs/canada" TargetMode="External"/><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2FD35-2DD0-07D2-AE42-A71B9DB07013}"/>
              </a:ext>
            </a:extLst>
          </p:cNvPr>
          <p:cNvSpPr>
            <a:spLocks noGrp="1"/>
          </p:cNvSpPr>
          <p:nvPr>
            <p:ph type="ctrTitle"/>
            <p:custDataLst>
              <p:tags r:id="rId1"/>
            </p:custDataLst>
          </p:nvPr>
        </p:nvSpPr>
        <p:spPr>
          <a:xfrm>
            <a:off x="1817914" y="3137282"/>
            <a:ext cx="9144000" cy="2387600"/>
          </a:xfrm>
        </p:spPr>
        <p:txBody>
          <a:bodyPr/>
          <a:lstStyle/>
          <a:p>
            <a:r>
              <a:rPr lang="fr-CA" dirty="0"/>
              <a:t>Qu’est-ce qu’un monument commémoratif de guerre?</a:t>
            </a:r>
          </a:p>
        </p:txBody>
      </p:sp>
    </p:spTree>
    <p:extLst>
      <p:ext uri="{BB962C8B-B14F-4D97-AF65-F5344CB8AC3E}">
        <p14:creationId xmlns:p14="http://schemas.microsoft.com/office/powerpoint/2010/main" val="3135536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a:extLst>
            <a:ext uri="{FF2B5EF4-FFF2-40B4-BE49-F238E27FC236}">
              <a16:creationId xmlns:a16="http://schemas.microsoft.com/office/drawing/2014/main" id="{314D68A1-4556-9F8F-971A-B53F2CFEBA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20AF80-0C32-267A-33FA-510785F4BD0C}"/>
              </a:ext>
            </a:extLst>
          </p:cNvPr>
          <p:cNvSpPr>
            <a:spLocks noGrp="1"/>
          </p:cNvSpPr>
          <p:nvPr>
            <p:ph type="title"/>
            <p:custDataLst>
              <p:tags r:id="rId1"/>
            </p:custDataLst>
          </p:nvPr>
        </p:nvSpPr>
        <p:spPr>
          <a:xfrm>
            <a:off x="839788" y="355600"/>
            <a:ext cx="10608500" cy="533400"/>
          </a:xfrm>
        </p:spPr>
        <p:txBody>
          <a:bodyPr>
            <a:normAutofit fontScale="90000"/>
          </a:bodyPr>
          <a:lstStyle/>
          <a:p>
            <a:r>
              <a:rPr lang="fr-CA"/>
              <a:t>Cénotaphe de Bay Roberts</a:t>
            </a:r>
            <a:br>
              <a:rPr lang="fr-CA"/>
            </a:br>
            <a:r>
              <a:rPr lang="fr-CA" sz="2200">
                <a:latin typeface="Calibri"/>
                <a:ea typeface="Calibri"/>
                <a:cs typeface="Calibri"/>
              </a:rPr>
              <a:t>Bay Roberts, Terre-Neuve-et-Labrador</a:t>
            </a:r>
          </a:p>
        </p:txBody>
      </p:sp>
      <p:sp>
        <p:nvSpPr>
          <p:cNvPr id="4" name="Text Placeholder 3">
            <a:extLst>
              <a:ext uri="{FF2B5EF4-FFF2-40B4-BE49-F238E27FC236}">
                <a16:creationId xmlns:a16="http://schemas.microsoft.com/office/drawing/2014/main" id="{323D40F7-9AF6-241E-D615-68E67B6307F5}"/>
              </a:ext>
            </a:extLst>
          </p:cNvPr>
          <p:cNvSpPr>
            <a:spLocks noGrp="1"/>
          </p:cNvSpPr>
          <p:nvPr>
            <p:ph type="body" sz="half" idx="2"/>
            <p:custDataLst>
              <p:tags r:id="rId2"/>
            </p:custDataLst>
          </p:nvPr>
        </p:nvSpPr>
        <p:spPr>
          <a:xfrm>
            <a:off x="839787" y="1092200"/>
            <a:ext cx="5382337" cy="4312719"/>
          </a:xfrm>
        </p:spPr>
        <p:txBody>
          <a:bodyPr vert="horz" lIns="91440" tIns="45720" rIns="91440" bIns="45720" rtlCol="0" anchor="t">
            <a:normAutofit lnSpcReduction="10000"/>
          </a:bodyPr>
          <a:lstStyle/>
          <a:p>
            <a:pPr>
              <a:lnSpc>
                <a:spcPct val="100000"/>
              </a:lnSpc>
              <a:spcBef>
                <a:spcPts val="0"/>
              </a:spcBef>
              <a:spcAft>
                <a:spcPts val="1200"/>
              </a:spcAft>
            </a:pPr>
            <a:r>
              <a:rPr lang="fr-CA" sz="2400" b="1" dirty="0">
                <a:latin typeface="Calibri"/>
                <a:ea typeface="Calibri"/>
                <a:cs typeface="Calibri"/>
              </a:rPr>
              <a:t>Ce cénotaphe est dédié aux soldats de la localité qui sont morts pendant les Première et Seconde Guerres mondiales.</a:t>
            </a:r>
            <a:r>
              <a:rPr lang="fr-CA" sz="2400" dirty="0">
                <a:latin typeface="Calibri"/>
                <a:ea typeface="Calibri"/>
                <a:cs typeface="Calibri"/>
              </a:rPr>
              <a:t>​​</a:t>
            </a:r>
          </a:p>
          <a:p>
            <a:pPr>
              <a:lnSpc>
                <a:spcPct val="100000"/>
              </a:lnSpc>
              <a:spcBef>
                <a:spcPts val="0"/>
              </a:spcBef>
              <a:spcAft>
                <a:spcPts val="1200"/>
              </a:spcAft>
            </a:pPr>
            <a:endParaRPr lang="en-US" sz="1400" dirty="0">
              <a:latin typeface="Calibri"/>
              <a:ea typeface="Calibri"/>
              <a:cs typeface="Calibri"/>
            </a:endParaRPr>
          </a:p>
          <a:p>
            <a:pPr algn="ctr">
              <a:lnSpc>
                <a:spcPct val="100000"/>
              </a:lnSpc>
              <a:spcBef>
                <a:spcPts val="0"/>
              </a:spcBef>
              <a:spcAft>
                <a:spcPts val="1200"/>
              </a:spcAft>
            </a:pPr>
            <a:r>
              <a:rPr lang="fr-CA" sz="2400" b="1" dirty="0">
                <a:solidFill>
                  <a:schemeClr val="accent1"/>
                </a:solidFill>
                <a:latin typeface="Calibri"/>
                <a:ea typeface="Calibri"/>
                <a:cs typeface="Calibri"/>
              </a:rPr>
              <a:t>CE CÉNOTAPHE EST DÉDIÉ AUX HOMMES QUI ONT SACRIFIÉ LEUR VIE PENDANT LES GRANDES GUERRES </a:t>
            </a:r>
          </a:p>
          <a:p>
            <a:pPr algn="ctr">
              <a:lnSpc>
                <a:spcPct val="100000"/>
              </a:lnSpc>
              <a:spcBef>
                <a:spcPts val="0"/>
              </a:spcBef>
              <a:spcAft>
                <a:spcPts val="1200"/>
              </a:spcAft>
            </a:pPr>
            <a:r>
              <a:rPr lang="fr-CA" sz="2400" b="1" dirty="0">
                <a:solidFill>
                  <a:schemeClr val="accent1"/>
                </a:solidFill>
                <a:latin typeface="Calibri"/>
                <a:ea typeface="Calibri"/>
                <a:cs typeface="Calibri"/>
              </a:rPr>
              <a:t>1914‑1918</a:t>
            </a:r>
          </a:p>
          <a:p>
            <a:pPr algn="ctr">
              <a:lnSpc>
                <a:spcPct val="100000"/>
              </a:lnSpc>
              <a:spcBef>
                <a:spcPts val="0"/>
              </a:spcBef>
              <a:spcAft>
                <a:spcPts val="1200"/>
              </a:spcAft>
            </a:pPr>
            <a:r>
              <a:rPr lang="fr-CA" sz="2400" b="1" dirty="0">
                <a:solidFill>
                  <a:schemeClr val="accent1"/>
                </a:solidFill>
                <a:latin typeface="Calibri"/>
                <a:ea typeface="Calibri"/>
                <a:cs typeface="Calibri"/>
              </a:rPr>
              <a:t>1939-1945​   </a:t>
            </a:r>
          </a:p>
          <a:p>
            <a:pPr algn="ctr">
              <a:lnSpc>
                <a:spcPct val="100000"/>
              </a:lnSpc>
              <a:spcBef>
                <a:spcPts val="0"/>
              </a:spcBef>
              <a:spcAft>
                <a:spcPts val="1200"/>
              </a:spcAft>
            </a:pPr>
            <a:r>
              <a:rPr lang="fr-CA" sz="2400" b="1" dirty="0">
                <a:solidFill>
                  <a:schemeClr val="accent1"/>
                </a:solidFill>
                <a:latin typeface="Calibri"/>
                <a:ea typeface="Calibri"/>
                <a:cs typeface="Calibri"/>
              </a:rPr>
              <a:t>« N’OUBLIONS JAMAIS »</a:t>
            </a:r>
          </a:p>
        </p:txBody>
      </p:sp>
      <p:pic>
        <p:nvPicPr>
          <p:cNvPr id="18436" name="Picture 4" descr="Photographie prise à Bay Roberts, Terre-Neuve-et-Labrador. Il s’agit d’un gros plan des noms de ceux qui ont perdu la vie pendant les Première et Seconde Guerres mondiales.">
            <a:extLst>
              <a:ext uri="{FF2B5EF4-FFF2-40B4-BE49-F238E27FC236}">
                <a16:creationId xmlns:a16="http://schemas.microsoft.com/office/drawing/2014/main" id="{95282280-3EB7-264D-2DD6-77C44A21DE3C}"/>
              </a:ext>
            </a:extLst>
          </p:cNvPr>
          <p:cNvPicPr>
            <a:picLocks noChangeAspect="1" noChangeArrowheads="1"/>
          </p:cNvPicPr>
          <p:nvPr>
            <p:custDataLst>
              <p:tags r:id="rId3"/>
            </p:custDataLst>
          </p:nvPr>
        </p:nvPicPr>
        <p:blipFill>
          <a:blip r:embed="rId10">
            <a:extLst>
              <a:ext uri="{28A0092B-C50C-407E-A947-70E740481C1C}">
                <a14:useLocalDpi xmlns:a14="http://schemas.microsoft.com/office/drawing/2010/main" val="0"/>
              </a:ext>
            </a:extLst>
          </a:blip>
          <a:srcRect/>
          <a:stretch>
            <a:fillRect/>
          </a:stretch>
        </p:blipFill>
        <p:spPr bwMode="auto">
          <a:xfrm>
            <a:off x="6586155" y="1437040"/>
            <a:ext cx="2655723" cy="3738530"/>
          </a:xfrm>
          <a:prstGeom prst="rect">
            <a:avLst/>
          </a:prstGeom>
          <a:noFill/>
          <a:extLst>
            <a:ext uri="{909E8E84-426E-40DD-AFC4-6F175D3DCCD1}">
              <a14:hiddenFill xmlns:a14="http://schemas.microsoft.com/office/drawing/2010/main">
                <a:solidFill>
                  <a:srgbClr val="FFFFFF"/>
                </a:solidFill>
              </a14:hiddenFill>
            </a:ext>
          </a:extLst>
        </p:spPr>
      </p:pic>
      <p:pic>
        <p:nvPicPr>
          <p:cNvPr id="18437" name="Picture 5" descr="Photographie du cénotaphe de Bay Roberts. Il s’agit d’une statue d’un soldat érigée sur une base carrée en béton sur laquelle on voit des inscriptions. ">
            <a:extLst>
              <a:ext uri="{FF2B5EF4-FFF2-40B4-BE49-F238E27FC236}">
                <a16:creationId xmlns:a16="http://schemas.microsoft.com/office/drawing/2014/main" id="{D7E7ED08-9DD7-C08E-AA89-BC83B6C16FF1}"/>
              </a:ext>
            </a:extLst>
          </p:cNvPr>
          <p:cNvPicPr>
            <a:picLocks noChangeAspect="1" noChangeArrowheads="1"/>
          </p:cNvPicPr>
          <p:nvPr>
            <p:custDataLst>
              <p:tags r:id="rId4"/>
            </p:custDataLst>
          </p:nvPr>
        </p:nvPicPr>
        <p:blipFill>
          <a:blip r:embed="rId11">
            <a:extLst>
              <a:ext uri="{28A0092B-C50C-407E-A947-70E740481C1C}">
                <a14:useLocalDpi xmlns:a14="http://schemas.microsoft.com/office/drawing/2010/main" val="0"/>
              </a:ext>
            </a:extLst>
          </a:blip>
          <a:srcRect/>
          <a:stretch>
            <a:fillRect/>
          </a:stretch>
        </p:blipFill>
        <p:spPr bwMode="auto">
          <a:xfrm>
            <a:off x="9391814" y="1391779"/>
            <a:ext cx="2655723" cy="373853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88111AB-81F9-1D8B-3AE8-7A516A528E1C}"/>
              </a:ext>
            </a:extLst>
          </p:cNvPr>
          <p:cNvSpPr txBox="1"/>
          <p:nvPr>
            <p:custDataLst>
              <p:tags r:id="rId5"/>
            </p:custDataLst>
          </p:nvPr>
        </p:nvSpPr>
        <p:spPr>
          <a:xfrm>
            <a:off x="751490" y="5532659"/>
            <a:ext cx="5344510" cy="4524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fr-CA" sz="1400" b="1" dirty="0">
                <a:latin typeface="Calibri"/>
                <a:ea typeface="Calibri"/>
                <a:cs typeface="Calibri"/>
              </a:rPr>
              <a:t>Pour en savoir plus :</a:t>
            </a:r>
          </a:p>
          <a:p>
            <a:pPr>
              <a:lnSpc>
                <a:spcPct val="90000"/>
              </a:lnSpc>
            </a:pPr>
            <a:r>
              <a:rPr lang="fr-CA" sz="1200" dirty="0">
                <a:latin typeface="Calibri"/>
                <a:ea typeface="Calibri"/>
                <a:cs typeface="Calibri"/>
                <a:hlinkClick r:id="rId12"/>
              </a:rPr>
              <a:t>Cénotaphe de Bay Roberts</a:t>
            </a:r>
            <a:r>
              <a:rPr lang="fr-CA" sz="1200" dirty="0">
                <a:latin typeface="Calibri"/>
                <a:ea typeface="Calibri"/>
                <a:cs typeface="Calibri"/>
              </a:rPr>
              <a:t> (Anciens Combattants Canada) </a:t>
            </a:r>
          </a:p>
        </p:txBody>
      </p:sp>
      <p:sp>
        <p:nvSpPr>
          <p:cNvPr id="8" name="TextBox 7">
            <a:extLst>
              <a:ext uri="{FF2B5EF4-FFF2-40B4-BE49-F238E27FC236}">
                <a16:creationId xmlns:a16="http://schemas.microsoft.com/office/drawing/2014/main" id="{A22A7ED0-10B2-B085-7C47-8D865985C708}"/>
              </a:ext>
            </a:extLst>
          </p:cNvPr>
          <p:cNvSpPr txBox="1"/>
          <p:nvPr>
            <p:custDataLst>
              <p:tags r:id="rId6"/>
            </p:custDataLst>
          </p:nvPr>
        </p:nvSpPr>
        <p:spPr>
          <a:xfrm>
            <a:off x="5577490" y="5175570"/>
            <a:ext cx="6096000" cy="307777"/>
          </a:xfrm>
          <a:prstGeom prst="rect">
            <a:avLst/>
          </a:prstGeom>
          <a:noFill/>
        </p:spPr>
        <p:txBody>
          <a:bodyPr wrap="square">
            <a:spAutoFit/>
          </a:bodyPr>
          <a:lstStyle/>
          <a:p>
            <a:pPr algn="r"/>
            <a:r>
              <a:rPr lang="fr-CA" sz="1400" dirty="0"/>
              <a:t>Image : </a:t>
            </a:r>
            <a:r>
              <a:rPr lang="fr-CA" sz="1400" dirty="0">
                <a:hlinkClick r:id="rId12"/>
              </a:rPr>
              <a:t>Cénotaphe de Bay Roberts</a:t>
            </a:r>
            <a:r>
              <a:rPr lang="fr-CA" sz="1400" dirty="0"/>
              <a:t> (Anciens Combattants Canada)</a:t>
            </a:r>
          </a:p>
        </p:txBody>
      </p:sp>
    </p:spTree>
    <p:extLst>
      <p:ext uri="{BB962C8B-B14F-4D97-AF65-F5344CB8AC3E}">
        <p14:creationId xmlns:p14="http://schemas.microsoft.com/office/powerpoint/2010/main" val="2703197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a:extLst>
            <a:ext uri="{FF2B5EF4-FFF2-40B4-BE49-F238E27FC236}">
              <a16:creationId xmlns:a16="http://schemas.microsoft.com/office/drawing/2014/main" id="{0DA18C4C-8215-92BD-916A-8A5FE5C7B6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0E5591-100C-FD4C-FCDC-8785F23B3CD5}"/>
              </a:ext>
            </a:extLst>
          </p:cNvPr>
          <p:cNvSpPr>
            <a:spLocks noGrp="1"/>
          </p:cNvSpPr>
          <p:nvPr>
            <p:ph type="title"/>
            <p:custDataLst>
              <p:tags r:id="rId1"/>
            </p:custDataLst>
          </p:nvPr>
        </p:nvSpPr>
        <p:spPr>
          <a:xfrm>
            <a:off x="839788" y="355600"/>
            <a:ext cx="10608500" cy="533400"/>
          </a:xfrm>
        </p:spPr>
        <p:txBody>
          <a:bodyPr>
            <a:normAutofit fontScale="90000"/>
          </a:bodyPr>
          <a:lstStyle/>
          <a:p>
            <a:r>
              <a:rPr lang="fr-CA" dirty="0"/>
              <a:t>Livre du Souvenir de la Première Guerre mondiale</a:t>
            </a:r>
            <a:br>
              <a:rPr lang="fr-CA" dirty="0"/>
            </a:br>
            <a:r>
              <a:rPr lang="fr-CA" sz="2200" dirty="0"/>
              <a:t>Halifax, Nouvelle-Écosse</a:t>
            </a:r>
          </a:p>
        </p:txBody>
      </p:sp>
      <p:sp>
        <p:nvSpPr>
          <p:cNvPr id="4" name="Text Placeholder 3">
            <a:extLst>
              <a:ext uri="{FF2B5EF4-FFF2-40B4-BE49-F238E27FC236}">
                <a16:creationId xmlns:a16="http://schemas.microsoft.com/office/drawing/2014/main" id="{CB23A50F-4DF5-08D4-4643-866CB6685514}"/>
              </a:ext>
            </a:extLst>
          </p:cNvPr>
          <p:cNvSpPr>
            <a:spLocks noGrp="1"/>
          </p:cNvSpPr>
          <p:nvPr>
            <p:ph type="body" sz="half" idx="2"/>
            <p:custDataLst>
              <p:tags r:id="rId2"/>
            </p:custDataLst>
          </p:nvPr>
        </p:nvSpPr>
        <p:spPr>
          <a:xfrm>
            <a:off x="839788" y="985949"/>
            <a:ext cx="6328268" cy="4313518"/>
          </a:xfrm>
        </p:spPr>
        <p:txBody>
          <a:bodyPr vert="horz" lIns="91440" tIns="45720" rIns="91440" bIns="45720" rtlCol="0" anchor="t">
            <a:normAutofit lnSpcReduction="10000"/>
          </a:bodyPr>
          <a:lstStyle/>
          <a:p>
            <a:pPr>
              <a:lnSpc>
                <a:spcPct val="100000"/>
              </a:lnSpc>
              <a:spcBef>
                <a:spcPts val="0"/>
              </a:spcBef>
              <a:spcAft>
                <a:spcPts val="1200"/>
              </a:spcAft>
            </a:pPr>
            <a:r>
              <a:rPr lang="fr-CA" sz="2200" b="1" dirty="0">
                <a:latin typeface="Calibri"/>
                <a:ea typeface="Calibri"/>
                <a:cs typeface="Calibri"/>
              </a:rPr>
              <a:t>Le Livre du Souvenir est dédié aux hommes et aux femmes du comté d’Halifax morts en service pendant la Première Guerre mondiale.</a:t>
            </a:r>
          </a:p>
          <a:p>
            <a:pPr marL="342900" indent="-342900">
              <a:lnSpc>
                <a:spcPct val="100000"/>
              </a:lnSpc>
              <a:spcBef>
                <a:spcPts val="0"/>
              </a:spcBef>
              <a:spcAft>
                <a:spcPts val="1200"/>
              </a:spcAft>
              <a:buFont typeface="Arial" panose="020B0604020202020204" pitchFamily="34" charset="0"/>
              <a:buChar char="•"/>
            </a:pPr>
            <a:r>
              <a:rPr lang="fr-CA" sz="2000" dirty="0">
                <a:latin typeface="Calibri"/>
                <a:ea typeface="Calibri"/>
                <a:cs typeface="Calibri"/>
              </a:rPr>
              <a:t>Le livre contient le nom de chaque personne décédée, ainsi que la date et la cause du décès.</a:t>
            </a:r>
          </a:p>
          <a:p>
            <a:pPr marL="342900" indent="-342900">
              <a:lnSpc>
                <a:spcPct val="100000"/>
              </a:lnSpc>
              <a:spcBef>
                <a:spcPts val="0"/>
              </a:spcBef>
              <a:spcAft>
                <a:spcPts val="1200"/>
              </a:spcAft>
              <a:buFont typeface="Arial" panose="020B0604020202020204" pitchFamily="34" charset="0"/>
              <a:buChar char="•"/>
            </a:pPr>
            <a:r>
              <a:rPr lang="fr-CA" sz="2000" dirty="0">
                <a:latin typeface="Calibri"/>
                <a:ea typeface="Calibri"/>
                <a:cs typeface="Calibri"/>
              </a:rPr>
              <a:t>Le lettrage a été créé par Henry </a:t>
            </a:r>
            <a:r>
              <a:rPr lang="fr-CA" sz="2000" dirty="0" err="1">
                <a:latin typeface="Calibri"/>
                <a:ea typeface="Calibri"/>
                <a:cs typeface="Calibri"/>
              </a:rPr>
              <a:t>Perley</a:t>
            </a:r>
            <a:r>
              <a:rPr lang="fr-CA" sz="2000" dirty="0">
                <a:latin typeface="Calibri"/>
                <a:ea typeface="Calibri"/>
                <a:cs typeface="Calibri"/>
              </a:rPr>
              <a:t> Bernasconi, un enlumineur de livres de la Nouvelle-Écosse.</a:t>
            </a:r>
          </a:p>
          <a:p>
            <a:pPr marL="342900" indent="-342900">
              <a:lnSpc>
                <a:spcPct val="100000"/>
              </a:lnSpc>
              <a:spcBef>
                <a:spcPts val="0"/>
              </a:spcBef>
              <a:spcAft>
                <a:spcPts val="1200"/>
              </a:spcAft>
              <a:buFont typeface="Arial" panose="020B0604020202020204" pitchFamily="34" charset="0"/>
              <a:buChar char="•"/>
            </a:pPr>
            <a:r>
              <a:rPr lang="fr-CA" sz="2000" dirty="0">
                <a:latin typeface="Calibri"/>
                <a:ea typeface="Calibri"/>
                <a:cs typeface="Calibri"/>
              </a:rPr>
              <a:t>Deux autres livres rendent hommage aux habitants du comté morts en service :</a:t>
            </a:r>
          </a:p>
          <a:p>
            <a:pPr marL="800100" lvl="1" indent="-342900">
              <a:lnSpc>
                <a:spcPct val="100000"/>
              </a:lnSpc>
              <a:spcBef>
                <a:spcPts val="0"/>
              </a:spcBef>
              <a:spcAft>
                <a:spcPts val="1200"/>
              </a:spcAft>
              <a:buFont typeface="Arial" panose="020B0604020202020204" pitchFamily="34" charset="0"/>
              <a:buChar char="•"/>
            </a:pPr>
            <a:r>
              <a:rPr lang="fr-CA" sz="2000" dirty="0">
                <a:latin typeface="Calibri"/>
                <a:ea typeface="Calibri"/>
                <a:cs typeface="Calibri"/>
              </a:rPr>
              <a:t>pendant la Seconde Guerre mondiale et la guerre de Corée </a:t>
            </a:r>
          </a:p>
          <a:p>
            <a:pPr marL="800100" lvl="1" indent="-342900">
              <a:lnSpc>
                <a:spcPct val="100000"/>
              </a:lnSpc>
              <a:spcBef>
                <a:spcPts val="0"/>
              </a:spcBef>
              <a:spcAft>
                <a:spcPts val="1200"/>
              </a:spcAft>
              <a:buFont typeface="Arial" panose="020B0604020202020204" pitchFamily="34" charset="0"/>
              <a:buChar char="•"/>
            </a:pPr>
            <a:r>
              <a:rPr lang="fr-CA" sz="2000" dirty="0">
                <a:latin typeface="Calibri"/>
                <a:ea typeface="Calibri"/>
                <a:cs typeface="Calibri"/>
              </a:rPr>
              <a:t>depuis 1953</a:t>
            </a:r>
          </a:p>
        </p:txBody>
      </p:sp>
      <p:pic>
        <p:nvPicPr>
          <p:cNvPr id="6" name="Picture 5" descr="Photo Livre du Souvenir de la Première Guerre mondiale à Halifax, en Nouvelle-Écosse.">
            <a:extLst>
              <a:ext uri="{FF2B5EF4-FFF2-40B4-BE49-F238E27FC236}">
                <a16:creationId xmlns:a16="http://schemas.microsoft.com/office/drawing/2014/main" id="{EAC57CDA-61C9-A67A-4A24-7E9B1100FC62}"/>
              </a:ext>
            </a:extLst>
          </p:cNvPr>
          <p:cNvPicPr>
            <a:picLocks noChangeAspect="1"/>
          </p:cNvPicPr>
          <p:nvPr>
            <p:custDataLst>
              <p:tags r:id="rId3"/>
            </p:custDataLst>
          </p:nvPr>
        </p:nvPicPr>
        <p:blipFill>
          <a:blip r:embed="rId9">
            <a:extLst>
              <a:ext uri="{28A0092B-C50C-407E-A947-70E740481C1C}">
                <a14:useLocalDpi xmlns:a14="http://schemas.microsoft.com/office/drawing/2010/main" val="0"/>
              </a:ext>
            </a:extLst>
          </a:blip>
          <a:srcRect l="24389" r="17408" b="2"/>
          <a:stretch>
            <a:fillRect/>
          </a:stretch>
        </p:blipFill>
        <p:spPr>
          <a:xfrm>
            <a:off x="7378262" y="889000"/>
            <a:ext cx="4427646" cy="4602286"/>
          </a:xfrm>
          <a:prstGeom prst="rect">
            <a:avLst/>
          </a:prstGeom>
        </p:spPr>
      </p:pic>
      <p:sp>
        <p:nvSpPr>
          <p:cNvPr id="7" name="TextBox 6">
            <a:extLst>
              <a:ext uri="{FF2B5EF4-FFF2-40B4-BE49-F238E27FC236}">
                <a16:creationId xmlns:a16="http://schemas.microsoft.com/office/drawing/2014/main" id="{B62BD99E-DEB0-A318-20D8-FC98DDFED78D}"/>
              </a:ext>
            </a:extLst>
          </p:cNvPr>
          <p:cNvSpPr txBox="1"/>
          <p:nvPr>
            <p:custDataLst>
              <p:tags r:id="rId4"/>
            </p:custDataLst>
          </p:nvPr>
        </p:nvSpPr>
        <p:spPr>
          <a:xfrm>
            <a:off x="751489" y="5532659"/>
            <a:ext cx="6095999" cy="4662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fr-CA" sz="1400" b="1" dirty="0">
                <a:latin typeface="Calibri"/>
                <a:ea typeface="Calibri"/>
                <a:cs typeface="Calibri"/>
              </a:rPr>
              <a:t>Pour en savoir plus et voir d’autres photos :</a:t>
            </a:r>
          </a:p>
          <a:p>
            <a:pPr>
              <a:lnSpc>
                <a:spcPct val="90000"/>
              </a:lnSpc>
            </a:pPr>
            <a:r>
              <a:rPr lang="fr-CA" sz="1300" dirty="0">
                <a:latin typeface="Calibri"/>
                <a:ea typeface="Calibri"/>
                <a:cs typeface="Calibri"/>
                <a:hlinkClick r:id="rId10"/>
              </a:rPr>
              <a:t>Livre du Souvenir de la Première Guerre mondiale </a:t>
            </a:r>
            <a:r>
              <a:rPr lang="fr-CA" sz="1200" dirty="0">
                <a:latin typeface="Calibri"/>
                <a:ea typeface="Calibri"/>
                <a:cs typeface="Calibri"/>
              </a:rPr>
              <a:t>(Anciens Combattants Canada) </a:t>
            </a:r>
          </a:p>
        </p:txBody>
      </p:sp>
      <p:sp>
        <p:nvSpPr>
          <p:cNvPr id="5" name="TextBox 4">
            <a:extLst>
              <a:ext uri="{FF2B5EF4-FFF2-40B4-BE49-F238E27FC236}">
                <a16:creationId xmlns:a16="http://schemas.microsoft.com/office/drawing/2014/main" id="{F9227B57-56EB-0D25-EF9E-68AF1967DBFA}"/>
              </a:ext>
            </a:extLst>
          </p:cNvPr>
          <p:cNvSpPr txBox="1"/>
          <p:nvPr>
            <p:custDataLst>
              <p:tags r:id="rId5"/>
            </p:custDataLst>
          </p:nvPr>
        </p:nvSpPr>
        <p:spPr>
          <a:xfrm>
            <a:off x="9780950" y="5491286"/>
            <a:ext cx="2024958" cy="307777"/>
          </a:xfrm>
          <a:prstGeom prst="rect">
            <a:avLst/>
          </a:prstGeom>
          <a:noFill/>
        </p:spPr>
        <p:txBody>
          <a:bodyPr wrap="square">
            <a:spAutoFit/>
          </a:bodyPr>
          <a:lstStyle/>
          <a:p>
            <a:pPr algn="r"/>
            <a:r>
              <a:rPr lang="fr-CA" sz="1400" dirty="0"/>
              <a:t>Image : Ville d’Halifax</a:t>
            </a:r>
          </a:p>
        </p:txBody>
      </p:sp>
    </p:spTree>
    <p:extLst>
      <p:ext uri="{BB962C8B-B14F-4D97-AF65-F5344CB8AC3E}">
        <p14:creationId xmlns:p14="http://schemas.microsoft.com/office/powerpoint/2010/main" val="11985214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a:extLst>
            <a:ext uri="{FF2B5EF4-FFF2-40B4-BE49-F238E27FC236}">
              <a16:creationId xmlns:a16="http://schemas.microsoft.com/office/drawing/2014/main" id="{F44E7513-B698-E7D6-7FC9-B319CEFB60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F43D0E-BC4F-4C4C-64C0-B87455B92FB1}"/>
              </a:ext>
            </a:extLst>
          </p:cNvPr>
          <p:cNvSpPr>
            <a:spLocks noGrp="1"/>
          </p:cNvSpPr>
          <p:nvPr>
            <p:ph type="title"/>
            <p:custDataLst>
              <p:tags r:id="rId1"/>
            </p:custDataLst>
          </p:nvPr>
        </p:nvSpPr>
        <p:spPr>
          <a:xfrm>
            <a:off x="839788" y="355600"/>
            <a:ext cx="10608500" cy="533400"/>
          </a:xfrm>
        </p:spPr>
        <p:txBody>
          <a:bodyPr>
            <a:normAutofit fontScale="90000"/>
          </a:bodyPr>
          <a:lstStyle/>
          <a:p>
            <a:r>
              <a:rPr lang="fr-CA" dirty="0"/>
              <a:t>Mémorial dédié à Karine Blais</a:t>
            </a:r>
            <a:br>
              <a:rPr lang="fr-CA" dirty="0"/>
            </a:br>
            <a:r>
              <a:rPr lang="fr-CA" sz="2200" noProof="0" dirty="0">
                <a:latin typeface="Calibri"/>
                <a:ea typeface="Calibri"/>
                <a:cs typeface="Calibri"/>
              </a:rPr>
              <a:t>Les Méchins</a:t>
            </a:r>
            <a:r>
              <a:rPr lang="fr-CA" sz="2200" dirty="0">
                <a:latin typeface="Calibri"/>
                <a:ea typeface="Calibri"/>
                <a:cs typeface="Calibri"/>
              </a:rPr>
              <a:t>, Québec</a:t>
            </a:r>
          </a:p>
        </p:txBody>
      </p:sp>
      <p:sp>
        <p:nvSpPr>
          <p:cNvPr id="4" name="Text Placeholder 3">
            <a:extLst>
              <a:ext uri="{FF2B5EF4-FFF2-40B4-BE49-F238E27FC236}">
                <a16:creationId xmlns:a16="http://schemas.microsoft.com/office/drawing/2014/main" id="{19EA2CE7-3E08-B176-90F6-4000BF59FC56}"/>
              </a:ext>
            </a:extLst>
          </p:cNvPr>
          <p:cNvSpPr>
            <a:spLocks noGrp="1"/>
          </p:cNvSpPr>
          <p:nvPr>
            <p:ph type="body" sz="half" idx="2"/>
            <p:custDataLst>
              <p:tags r:id="rId2"/>
            </p:custDataLst>
          </p:nvPr>
        </p:nvSpPr>
        <p:spPr>
          <a:xfrm>
            <a:off x="839787" y="1092200"/>
            <a:ext cx="5382337" cy="4026338"/>
          </a:xfrm>
        </p:spPr>
        <p:txBody>
          <a:bodyPr vert="horz" lIns="91440" tIns="45720" rIns="91440" bIns="45720" rtlCol="0" anchor="t">
            <a:normAutofit/>
          </a:bodyPr>
          <a:lstStyle/>
          <a:p>
            <a:pPr>
              <a:lnSpc>
                <a:spcPct val="100000"/>
              </a:lnSpc>
              <a:spcBef>
                <a:spcPts val="0"/>
              </a:spcBef>
              <a:spcAft>
                <a:spcPts val="1200"/>
              </a:spcAft>
            </a:pPr>
            <a:r>
              <a:rPr lang="fr-CA" sz="2200" b="1" dirty="0">
                <a:latin typeface="Calibri"/>
                <a:ea typeface="Calibri"/>
                <a:cs typeface="Calibri"/>
              </a:rPr>
              <a:t>Dédié à la caporale Karine Blais, qui a perdu la vie en Afghanistan en 2009.</a:t>
            </a:r>
          </a:p>
          <a:p>
            <a:pPr marL="342900" indent="-342900">
              <a:lnSpc>
                <a:spcPct val="100000"/>
              </a:lnSpc>
              <a:spcBef>
                <a:spcPts val="0"/>
              </a:spcBef>
              <a:spcAft>
                <a:spcPts val="1200"/>
              </a:spcAft>
              <a:buFont typeface="Arial" panose="020B0604020202020204" pitchFamily="34" charset="0"/>
              <a:buChar char="•"/>
            </a:pPr>
            <a:r>
              <a:rPr lang="fr-CA" sz="2000" dirty="0">
                <a:latin typeface="Calibri"/>
                <a:ea typeface="Calibri"/>
                <a:cs typeface="Calibri"/>
              </a:rPr>
              <a:t>Karine s’est enrôlée dans les forces militaires à 18 ans. Elle avait 21 ans lorsqu'elle a été tuée par une bombe en bordure de route près de Kandahar, en Afghanistan.</a:t>
            </a:r>
          </a:p>
          <a:p>
            <a:pPr marL="342900" indent="-342900">
              <a:lnSpc>
                <a:spcPct val="100000"/>
              </a:lnSpc>
              <a:spcBef>
                <a:spcPts val="0"/>
              </a:spcBef>
              <a:spcAft>
                <a:spcPts val="1200"/>
              </a:spcAft>
              <a:buFont typeface="Arial" panose="020B0604020202020204" pitchFamily="34" charset="0"/>
              <a:buChar char="•"/>
            </a:pPr>
            <a:r>
              <a:rPr lang="fr-CA" sz="2000" dirty="0">
                <a:latin typeface="Calibri"/>
                <a:ea typeface="Calibri"/>
                <a:cs typeface="Calibri"/>
              </a:rPr>
              <a:t>Sa collectivité, avec le soutien de son régiment, a créé une statue et une plaque commémorative et a installé des drapeaux et des bancs le long du fleuve Saint-Laurent pour honorer sa mémoire.</a:t>
            </a:r>
          </a:p>
        </p:txBody>
      </p:sp>
      <p:pic>
        <p:nvPicPr>
          <p:cNvPr id="20482" name="Picture 2" descr="Photographie d’une cérémonie commémorative à Les Méchins, Québec, en novembre 2019, devant la statue de la caporale Blais. La photo montre une statue d’elle entourée de quatre membres des Forces armées canadiennes qui ont la tête inclinée. Les drapeaux sont en berne. ">
            <a:extLst>
              <a:ext uri="{FF2B5EF4-FFF2-40B4-BE49-F238E27FC236}">
                <a16:creationId xmlns:a16="http://schemas.microsoft.com/office/drawing/2014/main" id="{21FB7C62-C7DB-D31B-EE73-315096C5FB75}"/>
              </a:ext>
            </a:extLst>
          </p:cNvPr>
          <p:cNvPicPr>
            <a:picLocks noChangeAspect="1" noChangeArrowheads="1"/>
          </p:cNvPicPr>
          <p:nvPr>
            <p:custDataLst>
              <p:tags r:id="rId3"/>
            </p:custDataLst>
          </p:nvPr>
        </p:nvPicPr>
        <p:blipFill>
          <a:blip r:embed="rId9">
            <a:extLst>
              <a:ext uri="{28A0092B-C50C-407E-A947-70E740481C1C}">
                <a14:useLocalDpi xmlns:a14="http://schemas.microsoft.com/office/drawing/2010/main" val="0"/>
              </a:ext>
            </a:extLst>
          </a:blip>
          <a:srcRect/>
          <a:stretch>
            <a:fillRect/>
          </a:stretch>
        </p:blipFill>
        <p:spPr bwMode="auto">
          <a:xfrm>
            <a:off x="6303483" y="1092200"/>
            <a:ext cx="5724617" cy="402633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95790E0-9A6A-7B03-70F4-18935E65F177}"/>
              </a:ext>
            </a:extLst>
          </p:cNvPr>
          <p:cNvSpPr txBox="1"/>
          <p:nvPr>
            <p:custDataLst>
              <p:tags r:id="rId4"/>
            </p:custDataLst>
          </p:nvPr>
        </p:nvSpPr>
        <p:spPr>
          <a:xfrm>
            <a:off x="839787" y="5486851"/>
            <a:ext cx="6240023" cy="6186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fr-CA" sz="1400" b="1" dirty="0">
                <a:latin typeface="Calibri"/>
                <a:ea typeface="Calibri"/>
                <a:cs typeface="Calibri"/>
              </a:rPr>
              <a:t>Pour en savoir plus :</a:t>
            </a:r>
          </a:p>
          <a:p>
            <a:pPr marL="285750" indent="-285750">
              <a:lnSpc>
                <a:spcPct val="90000"/>
              </a:lnSpc>
              <a:buFont typeface="Arial,Sans-Serif"/>
              <a:buChar char="•"/>
            </a:pPr>
            <a:r>
              <a:rPr lang="fr-CA" sz="1200" dirty="0">
                <a:latin typeface="Calibri"/>
                <a:ea typeface="Calibri"/>
                <a:cs typeface="Calibri"/>
                <a:hlinkClick r:id="rId10"/>
              </a:rPr>
              <a:t>Caporale Karine Marie </a:t>
            </a:r>
            <a:r>
              <a:rPr lang="fr-CA" sz="1200" dirty="0" err="1">
                <a:latin typeface="Calibri"/>
                <a:ea typeface="Calibri"/>
                <a:cs typeface="Calibri"/>
                <a:hlinkClick r:id="rId10"/>
              </a:rPr>
              <a:t>Nathasha</a:t>
            </a:r>
            <a:r>
              <a:rPr lang="fr-CA" sz="1200" dirty="0">
                <a:latin typeface="Calibri"/>
                <a:ea typeface="Calibri"/>
                <a:cs typeface="Calibri"/>
                <a:hlinkClick r:id="rId10"/>
              </a:rPr>
              <a:t> Blais</a:t>
            </a:r>
            <a:r>
              <a:rPr lang="fr-CA" sz="1200" dirty="0">
                <a:latin typeface="Calibri"/>
                <a:ea typeface="Calibri"/>
                <a:cs typeface="Calibri"/>
              </a:rPr>
              <a:t> (Mémorial virtuel de guerre du Canada)</a:t>
            </a:r>
          </a:p>
          <a:p>
            <a:pPr marL="285750" indent="-285750">
              <a:lnSpc>
                <a:spcPct val="90000"/>
              </a:lnSpc>
              <a:buFont typeface="Arial,Sans-Serif"/>
              <a:buChar char="•"/>
            </a:pPr>
            <a:r>
              <a:rPr lang="fr-CA" sz="1200" dirty="0">
                <a:latin typeface="Calibri"/>
                <a:ea typeface="Calibri"/>
                <a:cs typeface="Calibri"/>
                <a:hlinkClick r:id="rId11"/>
              </a:rPr>
              <a:t>Monument commémoratif de la caporale Karine Blais </a:t>
            </a:r>
            <a:r>
              <a:rPr lang="fr-CA" sz="1200" dirty="0">
                <a:latin typeface="Calibri"/>
                <a:ea typeface="Calibri"/>
                <a:cs typeface="Calibri"/>
              </a:rPr>
              <a:t>(Anciens Combattants Canada)</a:t>
            </a:r>
            <a:endParaRPr lang="en-US" sz="1200" dirty="0">
              <a:latin typeface="Calibri"/>
              <a:ea typeface="Calibri"/>
              <a:cs typeface="Calibri"/>
            </a:endParaRPr>
          </a:p>
        </p:txBody>
      </p:sp>
      <p:sp>
        <p:nvSpPr>
          <p:cNvPr id="5" name="TextBox 4">
            <a:extLst>
              <a:ext uri="{FF2B5EF4-FFF2-40B4-BE49-F238E27FC236}">
                <a16:creationId xmlns:a16="http://schemas.microsoft.com/office/drawing/2014/main" id="{7F82BD09-FA66-2C5B-DF82-8E4E8F401936}"/>
              </a:ext>
            </a:extLst>
          </p:cNvPr>
          <p:cNvSpPr txBox="1"/>
          <p:nvPr>
            <p:custDataLst>
              <p:tags r:id="rId5"/>
            </p:custDataLst>
          </p:nvPr>
        </p:nvSpPr>
        <p:spPr>
          <a:xfrm>
            <a:off x="7739653" y="5118538"/>
            <a:ext cx="4288447" cy="307777"/>
          </a:xfrm>
          <a:prstGeom prst="rect">
            <a:avLst/>
          </a:prstGeom>
          <a:noFill/>
        </p:spPr>
        <p:txBody>
          <a:bodyPr wrap="square">
            <a:spAutoFit/>
          </a:bodyPr>
          <a:lstStyle/>
          <a:p>
            <a:pPr algn="r"/>
            <a:r>
              <a:rPr lang="fr-CA" sz="1400" dirty="0">
                <a:hlinkClick r:id="rId10"/>
              </a:rPr>
              <a:t>Mémorial dédié à la caporale Karine Blais</a:t>
            </a:r>
            <a:endParaRPr lang="fr-CA" sz="1400" dirty="0"/>
          </a:p>
        </p:txBody>
      </p:sp>
    </p:spTree>
    <p:extLst>
      <p:ext uri="{BB962C8B-B14F-4D97-AF65-F5344CB8AC3E}">
        <p14:creationId xmlns:p14="http://schemas.microsoft.com/office/powerpoint/2010/main" val="28727293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a:extLst>
            <a:ext uri="{FF2B5EF4-FFF2-40B4-BE49-F238E27FC236}">
              <a16:creationId xmlns:a16="http://schemas.microsoft.com/office/drawing/2014/main" id="{1C7CAC1E-A97E-AF67-A5AA-5D4B209770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820D4F-3696-3A98-CEAA-070094FE3058}"/>
              </a:ext>
            </a:extLst>
          </p:cNvPr>
          <p:cNvSpPr>
            <a:spLocks noGrp="1"/>
          </p:cNvSpPr>
          <p:nvPr>
            <p:ph type="title"/>
            <p:custDataLst>
              <p:tags r:id="rId1"/>
            </p:custDataLst>
          </p:nvPr>
        </p:nvSpPr>
        <p:spPr>
          <a:xfrm>
            <a:off x="839788" y="355600"/>
            <a:ext cx="10608500" cy="533400"/>
          </a:xfrm>
        </p:spPr>
        <p:txBody>
          <a:bodyPr>
            <a:normAutofit fontScale="90000"/>
          </a:bodyPr>
          <a:lstStyle/>
          <a:p>
            <a:r>
              <a:rPr lang="fr-CA" dirty="0"/>
              <a:t>Stade Mémorial Percival-Molson</a:t>
            </a:r>
            <a:br>
              <a:rPr lang="fr-CA" dirty="0"/>
            </a:br>
            <a:r>
              <a:rPr lang="fr-CA" sz="2200" dirty="0"/>
              <a:t>Montréal, Québec</a:t>
            </a:r>
          </a:p>
        </p:txBody>
      </p:sp>
      <p:sp>
        <p:nvSpPr>
          <p:cNvPr id="4" name="Text Placeholder 3">
            <a:extLst>
              <a:ext uri="{FF2B5EF4-FFF2-40B4-BE49-F238E27FC236}">
                <a16:creationId xmlns:a16="http://schemas.microsoft.com/office/drawing/2014/main" id="{1978B3A6-BF73-5E13-BDBC-E3BAF16EE3D0}"/>
              </a:ext>
            </a:extLst>
          </p:cNvPr>
          <p:cNvSpPr>
            <a:spLocks noGrp="1"/>
          </p:cNvSpPr>
          <p:nvPr>
            <p:ph type="body" sz="half" idx="2"/>
            <p:custDataLst>
              <p:tags r:id="rId2"/>
            </p:custDataLst>
          </p:nvPr>
        </p:nvSpPr>
        <p:spPr>
          <a:xfrm>
            <a:off x="839787" y="1092200"/>
            <a:ext cx="5458969" cy="3706137"/>
          </a:xfrm>
        </p:spPr>
        <p:txBody>
          <a:bodyPr vert="horz" lIns="91440" tIns="45720" rIns="91440" bIns="45720" rtlCol="0" anchor="t">
            <a:normAutofit/>
          </a:bodyPr>
          <a:lstStyle/>
          <a:p>
            <a:pPr>
              <a:lnSpc>
                <a:spcPct val="100000"/>
              </a:lnSpc>
              <a:spcBef>
                <a:spcPts val="0"/>
              </a:spcBef>
              <a:spcAft>
                <a:spcPts val="1200"/>
              </a:spcAft>
            </a:pPr>
            <a:r>
              <a:rPr lang="fr-CA" sz="2200" b="1" dirty="0">
                <a:latin typeface="Calibri"/>
                <a:ea typeface="Calibri"/>
                <a:cs typeface="Calibri"/>
              </a:rPr>
              <a:t>Le stade de l'Université McGill a été nommé en l'honneur du capitaine Percival Molson. ​</a:t>
            </a:r>
          </a:p>
          <a:p>
            <a:pPr marL="342900" indent="-342900">
              <a:lnSpc>
                <a:spcPct val="100000"/>
              </a:lnSpc>
              <a:spcBef>
                <a:spcPts val="0"/>
              </a:spcBef>
              <a:spcAft>
                <a:spcPts val="1200"/>
              </a:spcAft>
              <a:buChar char="•"/>
            </a:pPr>
            <a:r>
              <a:rPr lang="fr-CA" sz="2000" i="1" dirty="0">
                <a:latin typeface="Calibri"/>
                <a:ea typeface="Calibri"/>
                <a:cs typeface="Calibri"/>
              </a:rPr>
              <a:t>Percy</a:t>
            </a:r>
            <a:r>
              <a:rPr lang="fr-CA" sz="2000" dirty="0">
                <a:latin typeface="Calibri"/>
                <a:ea typeface="Calibri"/>
                <a:cs typeface="Calibri"/>
              </a:rPr>
              <a:t> était un athlète de haut niveau diplômé de l’Université McGill. ​Il faisait également partie de la riche famille Molson.</a:t>
            </a:r>
          </a:p>
          <a:p>
            <a:pPr marL="342900" indent="-342900">
              <a:lnSpc>
                <a:spcPct val="100000"/>
              </a:lnSpc>
              <a:spcBef>
                <a:spcPts val="0"/>
              </a:spcBef>
              <a:spcAft>
                <a:spcPts val="1200"/>
              </a:spcAft>
              <a:buChar char="•"/>
            </a:pPr>
            <a:r>
              <a:rPr lang="fr-CA" sz="2000" dirty="0">
                <a:latin typeface="Calibri"/>
                <a:ea typeface="Calibri"/>
                <a:cs typeface="Calibri"/>
              </a:rPr>
              <a:t>Il est décédé le 5 juillet 1917 pendant une bataille en périphérie de la crête de Vimy.</a:t>
            </a:r>
          </a:p>
          <a:p>
            <a:pPr marL="342900" indent="-342900">
              <a:lnSpc>
                <a:spcPct val="100000"/>
              </a:lnSpc>
              <a:spcBef>
                <a:spcPts val="0"/>
              </a:spcBef>
              <a:spcAft>
                <a:spcPts val="1200"/>
              </a:spcAft>
              <a:buChar char="•"/>
            </a:pPr>
            <a:r>
              <a:rPr lang="fr-CA" sz="2000" dirty="0">
                <a:latin typeface="Calibri"/>
                <a:ea typeface="Calibri"/>
                <a:cs typeface="Calibri"/>
              </a:rPr>
              <a:t>Dans son testament, il a laissé en héritage 75 000 $ à l’Université McGill pour payer la majeure partie de la construction du stade.</a:t>
            </a:r>
          </a:p>
        </p:txBody>
      </p:sp>
      <p:pic>
        <p:nvPicPr>
          <p:cNvPr id="10244" name="Picture 4" descr="Photographie du terrain de football au Stade Mémorial Percival-Molson de l’Université McGill où l’on voit de nombreux spectateurs dans les gradins.">
            <a:extLst>
              <a:ext uri="{FF2B5EF4-FFF2-40B4-BE49-F238E27FC236}">
                <a16:creationId xmlns:a16="http://schemas.microsoft.com/office/drawing/2014/main" id="{F0489B49-F15A-44F2-86B0-81918DB81B8C}"/>
              </a:ext>
            </a:extLst>
          </p:cNvPr>
          <p:cNvPicPr>
            <a:picLocks noChangeAspect="1" noChangeArrowheads="1"/>
          </p:cNvPicPr>
          <p:nvPr>
            <p:custDataLst>
              <p:tags r:id="rId3"/>
            </p:custDataLst>
          </p:nvPr>
        </p:nvPicPr>
        <p:blipFill>
          <a:blip r:embed="rId9">
            <a:extLst>
              <a:ext uri="{28A0092B-C50C-407E-A947-70E740481C1C}">
                <a14:useLocalDpi xmlns:a14="http://schemas.microsoft.com/office/drawing/2010/main" val="0"/>
              </a:ext>
            </a:extLst>
          </a:blip>
          <a:srcRect/>
          <a:stretch>
            <a:fillRect/>
          </a:stretch>
        </p:blipFill>
        <p:spPr bwMode="auto">
          <a:xfrm>
            <a:off x="6642538" y="1264335"/>
            <a:ext cx="5265176" cy="42167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81CC8301-6BD5-FB3B-9566-051FD9950333}"/>
              </a:ext>
            </a:extLst>
          </p:cNvPr>
          <p:cNvSpPr txBox="1"/>
          <p:nvPr>
            <p:custDataLst>
              <p:tags r:id="rId4"/>
            </p:custDataLst>
          </p:nvPr>
        </p:nvSpPr>
        <p:spPr>
          <a:xfrm>
            <a:off x="751490" y="5367940"/>
            <a:ext cx="554726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fr-CA" sz="1400" b="1" dirty="0">
                <a:latin typeface="Calibri"/>
                <a:ea typeface="Calibri"/>
                <a:cs typeface="Calibri"/>
              </a:rPr>
              <a:t>Pour en savoir plus :</a:t>
            </a:r>
          </a:p>
          <a:p>
            <a:pPr marL="285750" indent="-285750">
              <a:lnSpc>
                <a:spcPct val="90000"/>
              </a:lnSpc>
              <a:buFont typeface="Arial,Sans-Serif"/>
              <a:buChar char="•"/>
            </a:pPr>
            <a:r>
              <a:rPr lang="fr-CA" sz="1300" dirty="0">
                <a:latin typeface="Calibri"/>
                <a:ea typeface="Calibri"/>
                <a:cs typeface="Calibri"/>
                <a:hlinkClick r:id="rId10"/>
              </a:rPr>
              <a:t>Stade Percival-Molson</a:t>
            </a:r>
            <a:r>
              <a:rPr lang="fr-CA" sz="1300" dirty="0">
                <a:latin typeface="Calibri"/>
                <a:ea typeface="Calibri"/>
                <a:cs typeface="Calibri"/>
              </a:rPr>
              <a:t> (Anciens Combattants Canada)</a:t>
            </a:r>
            <a:endParaRPr lang="fr-CA" sz="1300" dirty="0">
              <a:latin typeface="Calibri"/>
              <a:ea typeface="Calibri"/>
              <a:cs typeface="Calibri"/>
              <a:hlinkClick r:id="rId10"/>
            </a:endParaRPr>
          </a:p>
          <a:p>
            <a:pPr marL="285750" indent="-285750">
              <a:lnSpc>
                <a:spcPct val="90000"/>
              </a:lnSpc>
              <a:buFont typeface="Arial,Sans-Serif"/>
              <a:buChar char="•"/>
            </a:pPr>
            <a:r>
              <a:rPr lang="fr-CA" sz="1300" dirty="0">
                <a:latin typeface="Calibri"/>
                <a:ea typeface="Calibri"/>
                <a:cs typeface="Calibri"/>
                <a:hlinkClick r:id="rId11"/>
              </a:rPr>
              <a:t>Capitaine Percival Molson</a:t>
            </a:r>
            <a:r>
              <a:rPr lang="fr-CA" sz="1300" dirty="0">
                <a:latin typeface="Calibri"/>
                <a:ea typeface="Calibri"/>
                <a:cs typeface="Calibri"/>
              </a:rPr>
              <a:t> (Mémorial virtuel de guerre du Canada)</a:t>
            </a:r>
          </a:p>
        </p:txBody>
      </p:sp>
      <p:sp>
        <p:nvSpPr>
          <p:cNvPr id="3" name="TextBox 2">
            <a:extLst>
              <a:ext uri="{FF2B5EF4-FFF2-40B4-BE49-F238E27FC236}">
                <a16:creationId xmlns:a16="http://schemas.microsoft.com/office/drawing/2014/main" id="{693626D3-D14C-5994-8B69-298733AE5BEA}"/>
              </a:ext>
            </a:extLst>
          </p:cNvPr>
          <p:cNvSpPr txBox="1"/>
          <p:nvPr>
            <p:custDataLst>
              <p:tags r:id="rId5"/>
            </p:custDataLst>
          </p:nvPr>
        </p:nvSpPr>
        <p:spPr>
          <a:xfrm>
            <a:off x="8709434" y="5481035"/>
            <a:ext cx="3198280" cy="307777"/>
          </a:xfrm>
          <a:prstGeom prst="rect">
            <a:avLst/>
          </a:prstGeom>
          <a:noFill/>
        </p:spPr>
        <p:txBody>
          <a:bodyPr wrap="square">
            <a:spAutoFit/>
          </a:bodyPr>
          <a:lstStyle/>
          <a:p>
            <a:pPr algn="r"/>
            <a:r>
              <a:rPr lang="fr-CA" sz="1400" dirty="0"/>
              <a:t>Image : Archives de l’Université McGill</a:t>
            </a:r>
          </a:p>
        </p:txBody>
      </p:sp>
    </p:spTree>
    <p:extLst>
      <p:ext uri="{BB962C8B-B14F-4D97-AF65-F5344CB8AC3E}">
        <p14:creationId xmlns:p14="http://schemas.microsoft.com/office/powerpoint/2010/main" val="8578017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a:extLst>
            <a:ext uri="{FF2B5EF4-FFF2-40B4-BE49-F238E27FC236}">
              <a16:creationId xmlns:a16="http://schemas.microsoft.com/office/drawing/2014/main" id="{CC7E7651-186B-F4DE-9927-CAE8956963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3C7599-6A7B-B7A7-A5AD-53D543D613A6}"/>
              </a:ext>
            </a:extLst>
          </p:cNvPr>
          <p:cNvSpPr>
            <a:spLocks noGrp="1"/>
          </p:cNvSpPr>
          <p:nvPr>
            <p:ph type="title"/>
            <p:custDataLst>
              <p:tags r:id="rId1"/>
            </p:custDataLst>
          </p:nvPr>
        </p:nvSpPr>
        <p:spPr>
          <a:xfrm>
            <a:off x="3642610" y="0"/>
            <a:ext cx="8549390" cy="1160920"/>
          </a:xfrm>
        </p:spPr>
        <p:txBody>
          <a:bodyPr>
            <a:normAutofit fontScale="90000"/>
          </a:bodyPr>
          <a:lstStyle/>
          <a:p>
            <a:r>
              <a:rPr lang="fr-CA" dirty="0"/>
              <a:t>Vitrail commémoratif de l’Église congrégationaliste </a:t>
            </a:r>
            <a:br>
              <a:rPr lang="fr-CA" dirty="0"/>
            </a:br>
            <a:r>
              <a:rPr lang="fr-CA" dirty="0"/>
              <a:t>Welcome Zion</a:t>
            </a:r>
            <a:br>
              <a:rPr lang="fr-CA" dirty="0"/>
            </a:br>
            <a:r>
              <a:rPr lang="fr-CA" sz="2200" dirty="0"/>
              <a:t>Ottawa, Ontario</a:t>
            </a:r>
          </a:p>
        </p:txBody>
      </p:sp>
      <p:sp>
        <p:nvSpPr>
          <p:cNvPr id="4" name="Text Placeholder 3">
            <a:extLst>
              <a:ext uri="{FF2B5EF4-FFF2-40B4-BE49-F238E27FC236}">
                <a16:creationId xmlns:a16="http://schemas.microsoft.com/office/drawing/2014/main" id="{255F15F6-9BAE-0E40-EBA3-B0B71B322C09}"/>
              </a:ext>
            </a:extLst>
          </p:cNvPr>
          <p:cNvSpPr>
            <a:spLocks noGrp="1"/>
          </p:cNvSpPr>
          <p:nvPr>
            <p:ph type="body" sz="half" idx="2"/>
            <p:custDataLst>
              <p:tags r:id="rId2"/>
            </p:custDataLst>
          </p:nvPr>
        </p:nvSpPr>
        <p:spPr>
          <a:xfrm>
            <a:off x="3642610" y="1040606"/>
            <a:ext cx="8549390" cy="4437080"/>
          </a:xfrm>
        </p:spPr>
        <p:txBody>
          <a:bodyPr vert="horz" lIns="91440" tIns="45720" rIns="91440" bIns="45720" rtlCol="0" anchor="t">
            <a:normAutofit/>
          </a:bodyPr>
          <a:lstStyle/>
          <a:p>
            <a:pPr>
              <a:lnSpc>
                <a:spcPct val="100000"/>
              </a:lnSpc>
              <a:spcBef>
                <a:spcPts val="0"/>
              </a:spcBef>
              <a:spcAft>
                <a:spcPts val="1200"/>
              </a:spcAft>
            </a:pPr>
            <a:r>
              <a:rPr lang="fr-CA" sz="2200" b="1" dirty="0"/>
              <a:t>Ce vitrail commémoratif est dédié à quatre membres de l’église congrégationaliste Welcome Zion, à Ottawa. </a:t>
            </a:r>
          </a:p>
          <a:p>
            <a:pPr marL="342900" indent="-342900">
              <a:lnSpc>
                <a:spcPct val="100000"/>
              </a:lnSpc>
              <a:spcBef>
                <a:spcPts val="0"/>
              </a:spcBef>
              <a:spcAft>
                <a:spcPts val="1200"/>
              </a:spcAft>
              <a:buFont typeface="Arial" panose="020B0604020202020204" pitchFamily="34" charset="0"/>
              <a:buChar char="•"/>
            </a:pPr>
            <a:r>
              <a:rPr lang="fr-CA" sz="2000" dirty="0"/>
              <a:t>Après la Première Guerre mondiale, de nombreuses communautés ont créé des vitraux commémoratifs pour des églises et d’autres bâtiments publics. ​</a:t>
            </a:r>
          </a:p>
          <a:p>
            <a:pPr marL="342900" indent="-342900">
              <a:lnSpc>
                <a:spcPct val="100000"/>
              </a:lnSpc>
              <a:spcBef>
                <a:spcPts val="0"/>
              </a:spcBef>
              <a:spcAft>
                <a:spcPts val="600"/>
              </a:spcAft>
              <a:buFont typeface="Arial" panose="020B0604020202020204" pitchFamily="34" charset="0"/>
              <a:buChar char="•"/>
            </a:pPr>
            <a:r>
              <a:rPr lang="fr-CA" sz="2000" dirty="0"/>
              <a:t>Celui-ci rend hommage à :</a:t>
            </a:r>
          </a:p>
          <a:p>
            <a:pPr marL="800100" lvl="1" indent="-342900">
              <a:lnSpc>
                <a:spcPct val="100000"/>
              </a:lnSpc>
              <a:spcBef>
                <a:spcPts val="0"/>
              </a:spcBef>
              <a:spcAft>
                <a:spcPts val="600"/>
              </a:spcAft>
              <a:buFont typeface="Arial" panose="020B0604020202020204" pitchFamily="34" charset="0"/>
              <a:buChar char="•"/>
            </a:pPr>
            <a:r>
              <a:rPr lang="fr-CA" sz="1800" dirty="0">
                <a:hlinkClick r:id="rId9"/>
              </a:rPr>
              <a:t>George W. Crosbie</a:t>
            </a:r>
          </a:p>
          <a:p>
            <a:pPr marL="800100" lvl="1" indent="-342900">
              <a:lnSpc>
                <a:spcPct val="100000"/>
              </a:lnSpc>
              <a:spcBef>
                <a:spcPts val="0"/>
              </a:spcBef>
              <a:spcAft>
                <a:spcPts val="600"/>
              </a:spcAft>
              <a:buFont typeface="Arial" panose="020B0604020202020204" pitchFamily="34" charset="0"/>
              <a:buChar char="•"/>
            </a:pPr>
            <a:r>
              <a:rPr lang="fr-CA" sz="1800" dirty="0">
                <a:hlinkClick r:id="rId10"/>
              </a:rPr>
              <a:t>Robert </a:t>
            </a:r>
            <a:r>
              <a:rPr lang="fr-CA" sz="1800" dirty="0" err="1">
                <a:hlinkClick r:id="rId10"/>
              </a:rPr>
              <a:t>Radmore</a:t>
            </a:r>
            <a:endParaRPr lang="fr-CA" sz="1800" dirty="0">
              <a:hlinkClick r:id="rId10"/>
            </a:endParaRPr>
          </a:p>
          <a:p>
            <a:pPr marL="800100" lvl="1" indent="-342900">
              <a:lnSpc>
                <a:spcPct val="100000"/>
              </a:lnSpc>
              <a:spcBef>
                <a:spcPts val="0"/>
              </a:spcBef>
              <a:spcAft>
                <a:spcPts val="600"/>
              </a:spcAft>
              <a:buFont typeface="Arial" panose="020B0604020202020204" pitchFamily="34" charset="0"/>
              <a:buChar char="•"/>
            </a:pPr>
            <a:r>
              <a:rPr lang="fr-CA" sz="1800" dirty="0">
                <a:hlinkClick r:id="rId11"/>
              </a:rPr>
              <a:t>James W. H. May </a:t>
            </a:r>
          </a:p>
          <a:p>
            <a:pPr marL="800100" lvl="1" indent="-342900">
              <a:lnSpc>
                <a:spcPct val="100000"/>
              </a:lnSpc>
              <a:spcBef>
                <a:spcPts val="0"/>
              </a:spcBef>
              <a:spcAft>
                <a:spcPts val="600"/>
              </a:spcAft>
              <a:buFont typeface="Arial" panose="020B0604020202020204" pitchFamily="34" charset="0"/>
              <a:buChar char="•"/>
            </a:pPr>
            <a:r>
              <a:rPr lang="fr-CA" sz="1800" dirty="0">
                <a:hlinkClick r:id="rId12"/>
              </a:rPr>
              <a:t>John </a:t>
            </a:r>
            <a:r>
              <a:rPr lang="fr-CA" sz="1800" dirty="0" err="1">
                <a:hlinkClick r:id="rId12"/>
              </a:rPr>
              <a:t>Lippett</a:t>
            </a:r>
            <a:endParaRPr lang="fr-CA" sz="1800" dirty="0">
              <a:hlinkClick r:id="rId12"/>
            </a:endParaRPr>
          </a:p>
          <a:p>
            <a:pPr marL="342900" indent="-342900">
              <a:lnSpc>
                <a:spcPct val="100000"/>
              </a:lnSpc>
              <a:spcBef>
                <a:spcPts val="0"/>
              </a:spcBef>
              <a:spcAft>
                <a:spcPts val="1200"/>
              </a:spcAft>
              <a:buFont typeface="Arial" panose="020B0604020202020204" pitchFamily="34" charset="0"/>
              <a:buChar char="•"/>
            </a:pPr>
            <a:r>
              <a:rPr lang="fr-CA" sz="2000" dirty="0"/>
              <a:t>Le vitrail a été remis au Musée canadien de la guerre après la fermeture de l’église en 1941.</a:t>
            </a:r>
          </a:p>
        </p:txBody>
      </p:sp>
      <p:pic>
        <p:nvPicPr>
          <p:cNvPr id="13314" name="Picture 2" descr="Photographie d’un vitrail exposé au Musée canadien de la guerre. À l’origine, le vitrail se trouvait dans une église à Ottawa. Le vitrail est dédié à quatre membres de la congrégation morts en service. Le vitrail comprend divers symboles colorés, dont une couronne, une croix et des coquelicots.">
            <a:extLst>
              <a:ext uri="{FF2B5EF4-FFF2-40B4-BE49-F238E27FC236}">
                <a16:creationId xmlns:a16="http://schemas.microsoft.com/office/drawing/2014/main" id="{B382ADD9-9157-7AA2-68F7-ACC051802FF8}"/>
              </a:ext>
            </a:extLst>
          </p:cNvPr>
          <p:cNvPicPr>
            <a:picLocks noChangeAspect="1" noChangeArrowheads="1"/>
          </p:cNvPicPr>
          <p:nvPr>
            <p:custDataLst>
              <p:tags r:id="rId3"/>
            </p:custDataLst>
          </p:nvPr>
        </p:nvPicPr>
        <p:blipFill>
          <a:blip r:embed="rId13">
            <a:extLst>
              <a:ext uri="{28A0092B-C50C-407E-A947-70E740481C1C}">
                <a14:useLocalDpi xmlns:a14="http://schemas.microsoft.com/office/drawing/2010/main" val="0"/>
              </a:ext>
            </a:extLst>
          </a:blip>
          <a:srcRect/>
          <a:stretch>
            <a:fillRect/>
          </a:stretch>
        </p:blipFill>
        <p:spPr bwMode="auto">
          <a:xfrm>
            <a:off x="-149901" y="0"/>
            <a:ext cx="368474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614EE92-03CD-CDD8-88CA-4D0CC104CBE2}"/>
              </a:ext>
            </a:extLst>
          </p:cNvPr>
          <p:cNvSpPr txBox="1"/>
          <p:nvPr>
            <p:custDataLst>
              <p:tags r:id="rId4"/>
            </p:custDataLst>
          </p:nvPr>
        </p:nvSpPr>
        <p:spPr>
          <a:xfrm>
            <a:off x="3908432" y="5477686"/>
            <a:ext cx="7124329" cy="6324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fr-CA" sz="1400" b="1" dirty="0">
                <a:latin typeface="Calibri"/>
                <a:ea typeface="Calibri"/>
                <a:cs typeface="Calibri"/>
              </a:rPr>
              <a:t>Pour en savoir plus et voir d’autres photos :</a:t>
            </a:r>
          </a:p>
          <a:p>
            <a:pPr marL="285750" indent="-285750">
              <a:lnSpc>
                <a:spcPct val="90000"/>
              </a:lnSpc>
              <a:buFont typeface="Arial,Sans-Serif"/>
              <a:buChar char="•"/>
            </a:pPr>
            <a:r>
              <a:rPr lang="fr-CA" sz="1300" dirty="0">
                <a:latin typeface="Calibri"/>
                <a:ea typeface="Calibri"/>
                <a:cs typeface="Calibri"/>
                <a:hlinkClick r:id="rId14"/>
              </a:rPr>
              <a:t>Vitrail commémoratif de l’église congrégationaliste Welcome Zion</a:t>
            </a:r>
            <a:r>
              <a:rPr lang="fr-CA" sz="1200" dirty="0">
                <a:latin typeface="Calibri"/>
                <a:ea typeface="Calibri"/>
                <a:cs typeface="Calibri"/>
              </a:rPr>
              <a:t> (Anciens Combattants Canada)</a:t>
            </a:r>
          </a:p>
          <a:p>
            <a:pPr marL="285750" indent="-285750">
              <a:lnSpc>
                <a:spcPct val="90000"/>
              </a:lnSpc>
              <a:buFont typeface="Arial,Sans-Serif"/>
              <a:buChar char="•"/>
            </a:pPr>
            <a:r>
              <a:rPr lang="fr-CA" sz="1200" dirty="0">
                <a:latin typeface="Calibri"/>
                <a:ea typeface="Calibri"/>
                <a:cs typeface="Calibri"/>
                <a:hlinkClick r:id="rId15"/>
              </a:rPr>
              <a:t>Vitrail commémoratif</a:t>
            </a:r>
            <a:r>
              <a:rPr lang="fr-CA" sz="1200" dirty="0">
                <a:latin typeface="Calibri"/>
                <a:ea typeface="Calibri"/>
                <a:cs typeface="Calibri"/>
              </a:rPr>
              <a:t> (Musée canadien de la guerre) </a:t>
            </a:r>
          </a:p>
        </p:txBody>
      </p:sp>
      <p:sp>
        <p:nvSpPr>
          <p:cNvPr id="3" name="TextBox 2">
            <a:extLst>
              <a:ext uri="{FF2B5EF4-FFF2-40B4-BE49-F238E27FC236}">
                <a16:creationId xmlns:a16="http://schemas.microsoft.com/office/drawing/2014/main" id="{E860B075-EE82-A482-D234-A3F6F46C2D8F}"/>
              </a:ext>
            </a:extLst>
          </p:cNvPr>
          <p:cNvSpPr txBox="1"/>
          <p:nvPr>
            <p:custDataLst>
              <p:tags r:id="rId5"/>
            </p:custDataLst>
          </p:nvPr>
        </p:nvSpPr>
        <p:spPr>
          <a:xfrm>
            <a:off x="3908432" y="6402940"/>
            <a:ext cx="3173503" cy="307777"/>
          </a:xfrm>
          <a:prstGeom prst="rect">
            <a:avLst/>
          </a:prstGeom>
          <a:noFill/>
        </p:spPr>
        <p:txBody>
          <a:bodyPr wrap="square">
            <a:spAutoFit/>
          </a:bodyPr>
          <a:lstStyle/>
          <a:p>
            <a:r>
              <a:rPr lang="fr-CA" sz="1400" dirty="0"/>
              <a:t>Image : Musée canadien de la guerre</a:t>
            </a:r>
          </a:p>
        </p:txBody>
      </p:sp>
    </p:spTree>
    <p:extLst>
      <p:ext uri="{BB962C8B-B14F-4D97-AF65-F5344CB8AC3E}">
        <p14:creationId xmlns:p14="http://schemas.microsoft.com/office/powerpoint/2010/main" val="17682175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a:extLst>
            <a:ext uri="{FF2B5EF4-FFF2-40B4-BE49-F238E27FC236}">
              <a16:creationId xmlns:a16="http://schemas.microsoft.com/office/drawing/2014/main" id="{E5697EBA-3110-7D51-04D8-D919C8970D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BE2245-9132-77A3-1AFD-FDD8C0BE7FD9}"/>
              </a:ext>
            </a:extLst>
          </p:cNvPr>
          <p:cNvSpPr>
            <a:spLocks noGrp="1"/>
          </p:cNvSpPr>
          <p:nvPr>
            <p:ph type="title"/>
            <p:custDataLst>
              <p:tags r:id="rId1"/>
            </p:custDataLst>
          </p:nvPr>
        </p:nvSpPr>
        <p:spPr>
          <a:xfrm>
            <a:off x="435413" y="355600"/>
            <a:ext cx="5458968" cy="533400"/>
          </a:xfrm>
        </p:spPr>
        <p:txBody>
          <a:bodyPr/>
          <a:lstStyle/>
          <a:p>
            <a:r>
              <a:rPr lang="fr-CA" dirty="0"/>
              <a:t>Trophée de la coupe Memorial</a:t>
            </a:r>
          </a:p>
        </p:txBody>
      </p:sp>
      <p:sp>
        <p:nvSpPr>
          <p:cNvPr id="4" name="Text Placeholder 3">
            <a:extLst>
              <a:ext uri="{FF2B5EF4-FFF2-40B4-BE49-F238E27FC236}">
                <a16:creationId xmlns:a16="http://schemas.microsoft.com/office/drawing/2014/main" id="{7F1C6195-E1EA-99C9-6907-40A6F5E01210}"/>
              </a:ext>
            </a:extLst>
          </p:cNvPr>
          <p:cNvSpPr>
            <a:spLocks noGrp="1"/>
          </p:cNvSpPr>
          <p:nvPr>
            <p:ph type="body" sz="half" idx="2"/>
            <p:custDataLst>
              <p:tags r:id="rId2"/>
            </p:custDataLst>
          </p:nvPr>
        </p:nvSpPr>
        <p:spPr>
          <a:xfrm>
            <a:off x="434715" y="1092200"/>
            <a:ext cx="6290175" cy="4058298"/>
          </a:xfrm>
        </p:spPr>
        <p:txBody>
          <a:bodyPr vert="horz" lIns="91440" tIns="45720" rIns="91440" bIns="45720" rtlCol="0" anchor="t">
            <a:normAutofit/>
          </a:bodyPr>
          <a:lstStyle/>
          <a:p>
            <a:pPr>
              <a:lnSpc>
                <a:spcPct val="100000"/>
              </a:lnSpc>
              <a:spcBef>
                <a:spcPts val="0"/>
              </a:spcBef>
              <a:spcAft>
                <a:spcPts val="1200"/>
              </a:spcAft>
            </a:pPr>
            <a:r>
              <a:rPr lang="fr-CA" sz="2400" b="1" dirty="0">
                <a:latin typeface="Calibri"/>
                <a:ea typeface="Calibri"/>
                <a:cs typeface="Calibri"/>
              </a:rPr>
              <a:t>Ce trophée est dédié aux joueurs de hockey morts en service pendant la Première Guerre mondiale, et plus particulièrement aux joueurs de l’Association du hockey de l’Ontario.</a:t>
            </a:r>
          </a:p>
          <a:p>
            <a:pPr marL="342900" indent="-342900">
              <a:lnSpc>
                <a:spcPct val="100000"/>
              </a:lnSpc>
              <a:spcBef>
                <a:spcPts val="0"/>
              </a:spcBef>
              <a:spcAft>
                <a:spcPts val="1200"/>
              </a:spcAft>
              <a:buFont typeface="Arial" panose="020B0604020202020204" pitchFamily="34" charset="0"/>
              <a:buChar char="•"/>
            </a:pPr>
            <a:r>
              <a:rPr lang="fr-CA" sz="2000" dirty="0">
                <a:latin typeface="Calibri"/>
                <a:ea typeface="Calibri"/>
                <a:cs typeface="Calibri"/>
              </a:rPr>
              <a:t>De nombreux joueurs se sont enrôlés et plus de 30 joueurs de hockey canadiens ont été tués pendant la guerre.</a:t>
            </a:r>
          </a:p>
          <a:p>
            <a:pPr marL="342900" indent="-342900">
              <a:lnSpc>
                <a:spcPct val="100000"/>
              </a:lnSpc>
              <a:spcBef>
                <a:spcPts val="0"/>
              </a:spcBef>
              <a:spcAft>
                <a:spcPts val="1200"/>
              </a:spcAft>
              <a:buFont typeface="Arial" panose="020B0604020202020204" pitchFamily="34" charset="0"/>
              <a:buChar char="•"/>
            </a:pPr>
            <a:r>
              <a:rPr lang="fr-CA" sz="2000" dirty="0">
                <a:latin typeface="Calibri"/>
                <a:ea typeface="Calibri"/>
                <a:cs typeface="Calibri"/>
              </a:rPr>
              <a:t>Le trophée a été décerné pour la première fois en 1919.</a:t>
            </a:r>
          </a:p>
          <a:p>
            <a:pPr marL="342900" indent="-342900">
              <a:lnSpc>
                <a:spcPct val="100000"/>
              </a:lnSpc>
              <a:spcBef>
                <a:spcPts val="0"/>
              </a:spcBef>
              <a:spcAft>
                <a:spcPts val="1200"/>
              </a:spcAft>
              <a:buFont typeface="Arial" panose="020B0604020202020204" pitchFamily="34" charset="0"/>
              <a:buChar char="•"/>
            </a:pPr>
            <a:r>
              <a:rPr lang="fr-CA" sz="2000" dirty="0">
                <a:latin typeface="Calibri"/>
                <a:ea typeface="Calibri"/>
                <a:cs typeface="Calibri"/>
              </a:rPr>
              <a:t>Il est toujours décerné aujourd'hui au champion de la Ligue canadienne de hockey. </a:t>
            </a:r>
          </a:p>
        </p:txBody>
      </p:sp>
      <p:pic>
        <p:nvPicPr>
          <p:cNvPr id="14338" name="Picture 2" descr="Photographie en noir et blanc du trophée de la Coupe Memorial avec deux figurines de joueurs de hockey tenant un bâton, placés de chaque côté de la coupe.  ">
            <a:extLst>
              <a:ext uri="{FF2B5EF4-FFF2-40B4-BE49-F238E27FC236}">
                <a16:creationId xmlns:a16="http://schemas.microsoft.com/office/drawing/2014/main" id="{21CB6BBE-FC24-E5F0-4435-1188F87D30BE}"/>
              </a:ext>
            </a:extLst>
          </p:cNvPr>
          <p:cNvPicPr>
            <a:picLocks noChangeAspect="1" noChangeArrowheads="1"/>
          </p:cNvPicPr>
          <p:nvPr>
            <p:custDataLst>
              <p:tags r:id="rId3"/>
            </p:custDataLst>
          </p:nvPr>
        </p:nvPicPr>
        <p:blipFill>
          <a:blip r:embed="rId9">
            <a:extLst>
              <a:ext uri="{28A0092B-C50C-407E-A947-70E740481C1C}">
                <a14:useLocalDpi xmlns:a14="http://schemas.microsoft.com/office/drawing/2010/main" val="0"/>
              </a:ext>
            </a:extLst>
          </a:blip>
          <a:srcRect/>
          <a:stretch>
            <a:fillRect/>
          </a:stretch>
        </p:blipFill>
        <p:spPr bwMode="auto">
          <a:xfrm>
            <a:off x="6846187" y="1092200"/>
            <a:ext cx="5265491" cy="422624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0C4A860-58C1-9B05-4F75-65E5B8E39BF6}"/>
              </a:ext>
            </a:extLst>
          </p:cNvPr>
          <p:cNvSpPr txBox="1"/>
          <p:nvPr>
            <p:custDataLst>
              <p:tags r:id="rId4"/>
            </p:custDataLst>
          </p:nvPr>
        </p:nvSpPr>
        <p:spPr>
          <a:xfrm>
            <a:off x="434715" y="5605907"/>
            <a:ext cx="4826000" cy="4662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fr-CA" sz="1400" b="1" dirty="0">
                <a:latin typeface="Calibri"/>
                <a:ea typeface="Calibri"/>
                <a:cs typeface="Calibri"/>
              </a:rPr>
              <a:t>Pour en savoir plus et voir d’autres photos :</a:t>
            </a:r>
          </a:p>
          <a:p>
            <a:pPr marL="285750" indent="-285750">
              <a:lnSpc>
                <a:spcPct val="90000"/>
              </a:lnSpc>
              <a:buFont typeface="Arial,Sans-Serif"/>
              <a:buChar char="•"/>
            </a:pPr>
            <a:r>
              <a:rPr lang="fr-CA" sz="1300" dirty="0">
                <a:latin typeface="Calibri"/>
                <a:ea typeface="Calibri"/>
                <a:cs typeface="Calibri"/>
                <a:hlinkClick r:id="rId10"/>
              </a:rPr>
              <a:t>Coupe Memorial</a:t>
            </a:r>
            <a:r>
              <a:rPr lang="fr-CA" sz="1300" dirty="0">
                <a:latin typeface="Calibri"/>
                <a:ea typeface="Calibri"/>
                <a:cs typeface="Calibri"/>
              </a:rPr>
              <a:t> (L’Encyclopédie canadienne)</a:t>
            </a:r>
          </a:p>
        </p:txBody>
      </p:sp>
      <p:sp>
        <p:nvSpPr>
          <p:cNvPr id="5" name="TextBox 4">
            <a:extLst>
              <a:ext uri="{FF2B5EF4-FFF2-40B4-BE49-F238E27FC236}">
                <a16:creationId xmlns:a16="http://schemas.microsoft.com/office/drawing/2014/main" id="{8BBDD9F5-FA49-55B6-B1A7-74228577E82A}"/>
              </a:ext>
            </a:extLst>
          </p:cNvPr>
          <p:cNvSpPr txBox="1"/>
          <p:nvPr>
            <p:custDataLst>
              <p:tags r:id="rId5"/>
            </p:custDataLst>
          </p:nvPr>
        </p:nvSpPr>
        <p:spPr>
          <a:xfrm>
            <a:off x="8966718" y="5660478"/>
            <a:ext cx="3023663" cy="307777"/>
          </a:xfrm>
          <a:prstGeom prst="rect">
            <a:avLst/>
          </a:prstGeom>
          <a:noFill/>
        </p:spPr>
        <p:txBody>
          <a:bodyPr wrap="square">
            <a:spAutoFit/>
          </a:bodyPr>
          <a:lstStyle/>
          <a:p>
            <a:pPr algn="r"/>
            <a:r>
              <a:rPr lang="fr-CA" sz="1400" dirty="0"/>
              <a:t>Image : Ligue canadienne de hockey</a:t>
            </a:r>
          </a:p>
        </p:txBody>
      </p:sp>
    </p:spTree>
    <p:extLst>
      <p:ext uri="{BB962C8B-B14F-4D97-AF65-F5344CB8AC3E}">
        <p14:creationId xmlns:p14="http://schemas.microsoft.com/office/powerpoint/2010/main" val="32720754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a:extLst>
            <a:ext uri="{FF2B5EF4-FFF2-40B4-BE49-F238E27FC236}">
              <a16:creationId xmlns:a16="http://schemas.microsoft.com/office/drawing/2014/main" id="{3EE188E4-6333-0440-B72E-0913CB2723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E0C279-CEB5-C21D-3807-0F8B39D5DE32}"/>
              </a:ext>
            </a:extLst>
          </p:cNvPr>
          <p:cNvSpPr>
            <a:spLocks noGrp="1"/>
          </p:cNvSpPr>
          <p:nvPr>
            <p:ph type="title"/>
            <p:custDataLst>
              <p:tags r:id="rId1"/>
            </p:custDataLst>
          </p:nvPr>
        </p:nvSpPr>
        <p:spPr>
          <a:xfrm>
            <a:off x="839788" y="355600"/>
            <a:ext cx="10608500" cy="533400"/>
          </a:xfrm>
        </p:spPr>
        <p:txBody>
          <a:bodyPr>
            <a:normAutofit fontScale="90000"/>
          </a:bodyPr>
          <a:lstStyle/>
          <a:p>
            <a:r>
              <a:rPr lang="fr-CA" dirty="0"/>
              <a:t>Plaques commémoratives de la T. Eaton Company</a:t>
            </a:r>
            <a:br>
              <a:rPr lang="fr-CA" dirty="0"/>
            </a:br>
            <a:r>
              <a:rPr lang="fr-CA" sz="2200" dirty="0"/>
              <a:t>Toronto, Ontario</a:t>
            </a:r>
          </a:p>
        </p:txBody>
      </p:sp>
      <p:sp>
        <p:nvSpPr>
          <p:cNvPr id="4" name="Text Placeholder 3">
            <a:extLst>
              <a:ext uri="{FF2B5EF4-FFF2-40B4-BE49-F238E27FC236}">
                <a16:creationId xmlns:a16="http://schemas.microsoft.com/office/drawing/2014/main" id="{2F255E21-2128-3E08-5035-F25DAD118D92}"/>
              </a:ext>
            </a:extLst>
          </p:cNvPr>
          <p:cNvSpPr>
            <a:spLocks noGrp="1"/>
          </p:cNvSpPr>
          <p:nvPr>
            <p:ph type="body" sz="half" idx="2"/>
            <p:custDataLst>
              <p:tags r:id="rId2"/>
            </p:custDataLst>
          </p:nvPr>
        </p:nvSpPr>
        <p:spPr>
          <a:xfrm>
            <a:off x="445789" y="889000"/>
            <a:ext cx="5966310" cy="4507467"/>
          </a:xfrm>
        </p:spPr>
        <p:txBody>
          <a:bodyPr vert="horz" lIns="91440" tIns="45720" rIns="91440" bIns="45720" rtlCol="0" anchor="t">
            <a:normAutofit lnSpcReduction="10000"/>
          </a:bodyPr>
          <a:lstStyle/>
          <a:p>
            <a:pPr>
              <a:lnSpc>
                <a:spcPct val="100000"/>
              </a:lnSpc>
              <a:spcBef>
                <a:spcPts val="0"/>
              </a:spcBef>
              <a:spcAft>
                <a:spcPts val="1200"/>
              </a:spcAft>
            </a:pPr>
            <a:r>
              <a:rPr lang="fr-CA" sz="2400" b="1" dirty="0">
                <a:latin typeface="Calibri"/>
                <a:ea typeface="Calibri"/>
                <a:cs typeface="Calibri"/>
              </a:rPr>
              <a:t>Ces plaques commémoratives sont dédiées aux employés de la T. Eaton Company qui sont morts pendant la Seconde Guerre mondiale.</a:t>
            </a:r>
          </a:p>
          <a:p>
            <a:pPr marL="342900" indent="-342900">
              <a:lnSpc>
                <a:spcPct val="100000"/>
              </a:lnSpc>
              <a:spcBef>
                <a:spcPts val="0"/>
              </a:spcBef>
              <a:spcAft>
                <a:spcPts val="1200"/>
              </a:spcAft>
              <a:buFont typeface="Arial" panose="020B0604020202020204" pitchFamily="34" charset="0"/>
              <a:buChar char="•"/>
            </a:pPr>
            <a:r>
              <a:rPr lang="fr-CA" sz="2200" dirty="0">
                <a:ea typeface=""/>
                <a:cs typeface="Calibri"/>
              </a:rPr>
              <a:t>Dévoilées le 11 novembre 1948, les plaques étaient à l’origine exposées à l’intérieur du grand magasin Eaton.</a:t>
            </a:r>
          </a:p>
          <a:p>
            <a:pPr marL="342900" indent="-342900">
              <a:lnSpc>
                <a:spcPct val="100000"/>
              </a:lnSpc>
              <a:spcBef>
                <a:spcPts val="0"/>
              </a:spcBef>
              <a:spcAft>
                <a:spcPts val="1200"/>
              </a:spcAft>
              <a:buFont typeface="Arial" panose="020B0604020202020204" pitchFamily="34" charset="0"/>
              <a:buChar char="•"/>
            </a:pPr>
            <a:r>
              <a:rPr lang="fr-CA" sz="2200" dirty="0">
                <a:ea typeface=""/>
                <a:cs typeface="Calibri"/>
              </a:rPr>
              <a:t>Plus tard, la famille Eaton en a fait don au Musée canadien de la guerre.</a:t>
            </a:r>
          </a:p>
          <a:p>
            <a:pPr algn="ctr">
              <a:lnSpc>
                <a:spcPct val="100000"/>
              </a:lnSpc>
              <a:spcBef>
                <a:spcPts val="0"/>
              </a:spcBef>
              <a:spcAft>
                <a:spcPts val="1200"/>
              </a:spcAft>
            </a:pPr>
            <a:r>
              <a:rPr lang="fr-CA" b="1" dirty="0">
                <a:solidFill>
                  <a:schemeClr val="accent1"/>
                </a:solidFill>
                <a:latin typeface="Calibri"/>
                <a:ea typeface="Calibri"/>
                <a:cs typeface="Calibri"/>
              </a:rPr>
              <a:t>« Ils ont été fidèles jusqu’à leur mort. À la mémoire des deux cent soixante-trois membres du personnel des magasins Eaton qui ont fait le sacrifice ultime pendant la Seconde Guerre mondiale, après avoir combattu avec bravoure pour défendre la liberté. Leurs noms sont inscrits ici afin que tous puissent les lire et se souvenir d’eux. » ​</a:t>
            </a:r>
            <a:endParaRPr lang="en-US" sz="2000" b="1" dirty="0">
              <a:solidFill>
                <a:schemeClr val="accent1"/>
              </a:solidFill>
              <a:latin typeface="Calibri"/>
              <a:ea typeface="Calibri"/>
              <a:cs typeface="Calibri"/>
            </a:endParaRPr>
          </a:p>
        </p:txBody>
      </p:sp>
      <p:pic>
        <p:nvPicPr>
          <p:cNvPr id="7170" name="Picture 2" descr="Photographie de l’une des plaques commémoratives en bronze de la T. Eaton Company. Ces plaques, qui étaient autrefois exposées aux magasins Eaton de Toronto et de Winnipeg, sont dédiées aux 578 employés qui sont morts en service pendant les Première et Seconde Guerres mondiales.  ">
            <a:extLst>
              <a:ext uri="{FF2B5EF4-FFF2-40B4-BE49-F238E27FC236}">
                <a16:creationId xmlns:a16="http://schemas.microsoft.com/office/drawing/2014/main" id="{5DC8749C-088B-715F-41C4-E2FD41FE4CCC}"/>
              </a:ext>
            </a:extLst>
          </p:cNvPr>
          <p:cNvPicPr>
            <a:picLocks noChangeAspect="1" noChangeArrowheads="1"/>
          </p:cNvPicPr>
          <p:nvPr>
            <p:custDataLst>
              <p:tags r:id="rId3"/>
            </p:custDataLst>
          </p:nvPr>
        </p:nvPicPr>
        <p:blipFill>
          <a:blip r:embed="rId9">
            <a:extLst>
              <a:ext uri="{28A0092B-C50C-407E-A947-70E740481C1C}">
                <a14:useLocalDpi xmlns:a14="http://schemas.microsoft.com/office/drawing/2010/main" val="0"/>
              </a:ext>
            </a:extLst>
          </a:blip>
          <a:srcRect/>
          <a:stretch>
            <a:fillRect/>
          </a:stretch>
        </p:blipFill>
        <p:spPr bwMode="auto">
          <a:xfrm>
            <a:off x="6660725" y="1090991"/>
            <a:ext cx="5458846" cy="430547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EF47A43F-08DB-9286-3DA9-2DFD2A80830D}"/>
              </a:ext>
            </a:extLst>
          </p:cNvPr>
          <p:cNvSpPr txBox="1"/>
          <p:nvPr>
            <p:custDataLst>
              <p:tags r:id="rId4"/>
            </p:custDataLst>
          </p:nvPr>
        </p:nvSpPr>
        <p:spPr>
          <a:xfrm>
            <a:off x="839788" y="5396467"/>
            <a:ext cx="622191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fr-CA" sz="1400" b="1" dirty="0">
                <a:latin typeface="Calibri"/>
                <a:ea typeface="Calibri"/>
                <a:cs typeface="Calibri"/>
              </a:rPr>
              <a:t>Pour en savoir plus et voir d’autres photos :</a:t>
            </a:r>
          </a:p>
          <a:p>
            <a:pPr marL="285750" indent="-285750">
              <a:lnSpc>
                <a:spcPct val="90000"/>
              </a:lnSpc>
              <a:buFont typeface="Arial,Sans-Serif"/>
              <a:buChar char="•"/>
            </a:pPr>
            <a:r>
              <a:rPr lang="fr-CA" sz="1300" dirty="0">
                <a:latin typeface="Calibri"/>
                <a:ea typeface="Calibri"/>
                <a:cs typeface="Calibri"/>
                <a:hlinkClick r:id="rId10"/>
              </a:rPr>
              <a:t>Plaques commémoratives de la T. Eaton Company</a:t>
            </a:r>
            <a:r>
              <a:rPr lang="fr-CA" sz="1300" dirty="0">
                <a:latin typeface="Calibri"/>
                <a:ea typeface="Calibri"/>
                <a:cs typeface="Calibri"/>
              </a:rPr>
              <a:t> (Anciens Combattants Canada)</a:t>
            </a:r>
          </a:p>
          <a:p>
            <a:pPr marL="285750" indent="-285750">
              <a:lnSpc>
                <a:spcPct val="90000"/>
              </a:lnSpc>
              <a:buFont typeface="Arial,Sans-Serif"/>
              <a:buChar char="•"/>
            </a:pPr>
            <a:r>
              <a:rPr lang="fr-CA" sz="1300" dirty="0">
                <a:latin typeface="Calibri"/>
                <a:ea typeface="Calibri"/>
                <a:cs typeface="Calibri"/>
                <a:hlinkClick r:id="rId11"/>
              </a:rPr>
              <a:t>Plaque du Souvenir « </a:t>
            </a:r>
            <a:r>
              <a:rPr lang="fr-CA" sz="1300" dirty="0" err="1">
                <a:latin typeface="Calibri"/>
                <a:ea typeface="Calibri"/>
                <a:cs typeface="Calibri"/>
                <a:hlinkClick r:id="rId11"/>
              </a:rPr>
              <a:t>Their</a:t>
            </a:r>
            <a:r>
              <a:rPr lang="fr-CA" sz="1300" dirty="0">
                <a:latin typeface="Calibri"/>
                <a:ea typeface="Calibri"/>
                <a:cs typeface="Calibri"/>
                <a:hlinkClick r:id="rId11"/>
              </a:rPr>
              <a:t> </a:t>
            </a:r>
            <a:r>
              <a:rPr lang="fr-CA" sz="1300" dirty="0" err="1">
                <a:latin typeface="Calibri"/>
                <a:ea typeface="Calibri"/>
                <a:cs typeface="Calibri"/>
                <a:hlinkClick r:id="rId11"/>
              </a:rPr>
              <a:t>name</a:t>
            </a:r>
            <a:r>
              <a:rPr lang="fr-CA" sz="1300" dirty="0">
                <a:latin typeface="Calibri"/>
                <a:ea typeface="Calibri"/>
                <a:cs typeface="Calibri"/>
                <a:hlinkClick r:id="rId11"/>
              </a:rPr>
              <a:t> </a:t>
            </a:r>
            <a:r>
              <a:rPr lang="fr-CA" sz="1300" dirty="0" err="1">
                <a:latin typeface="Calibri"/>
                <a:ea typeface="Calibri"/>
                <a:cs typeface="Calibri"/>
                <a:hlinkClick r:id="rId11"/>
              </a:rPr>
              <a:t>liveth</a:t>
            </a:r>
            <a:r>
              <a:rPr lang="fr-CA" sz="1300" dirty="0">
                <a:latin typeface="Calibri"/>
                <a:ea typeface="Calibri"/>
                <a:cs typeface="Calibri"/>
                <a:hlinkClick r:id="rId11"/>
              </a:rPr>
              <a:t> </a:t>
            </a:r>
            <a:r>
              <a:rPr lang="fr-CA" sz="1300" dirty="0" err="1">
                <a:latin typeface="Calibri"/>
                <a:ea typeface="Calibri"/>
                <a:cs typeface="Calibri"/>
                <a:hlinkClick r:id="rId11"/>
              </a:rPr>
              <a:t>forevermore</a:t>
            </a:r>
            <a:r>
              <a:rPr lang="fr-CA" sz="1300" dirty="0">
                <a:latin typeface="Calibri"/>
                <a:ea typeface="Calibri"/>
                <a:cs typeface="Calibri"/>
                <a:hlinkClick r:id="rId11"/>
              </a:rPr>
              <a:t> »</a:t>
            </a:r>
            <a:r>
              <a:rPr lang="fr-CA" sz="1300" dirty="0">
                <a:latin typeface="Calibri"/>
                <a:ea typeface="Calibri"/>
                <a:cs typeface="Calibri"/>
              </a:rPr>
              <a:t> (Musée canadien de la guerre)</a:t>
            </a:r>
          </a:p>
        </p:txBody>
      </p:sp>
      <p:sp>
        <p:nvSpPr>
          <p:cNvPr id="3" name="TextBox 2">
            <a:extLst>
              <a:ext uri="{FF2B5EF4-FFF2-40B4-BE49-F238E27FC236}">
                <a16:creationId xmlns:a16="http://schemas.microsoft.com/office/drawing/2014/main" id="{3F3B7D54-0297-100B-2558-0AD285B177CF}"/>
              </a:ext>
            </a:extLst>
          </p:cNvPr>
          <p:cNvSpPr txBox="1"/>
          <p:nvPr>
            <p:custDataLst>
              <p:tags r:id="rId5"/>
            </p:custDataLst>
          </p:nvPr>
        </p:nvSpPr>
        <p:spPr>
          <a:xfrm>
            <a:off x="9017250" y="5396467"/>
            <a:ext cx="3102321" cy="307777"/>
          </a:xfrm>
          <a:prstGeom prst="rect">
            <a:avLst/>
          </a:prstGeom>
          <a:noFill/>
        </p:spPr>
        <p:txBody>
          <a:bodyPr wrap="square">
            <a:spAutoFit/>
          </a:bodyPr>
          <a:lstStyle/>
          <a:p>
            <a:pPr algn="r"/>
            <a:r>
              <a:rPr lang="fr-CA" sz="1400" dirty="0"/>
              <a:t>Image : Musée canadien de la guerre</a:t>
            </a:r>
          </a:p>
        </p:txBody>
      </p:sp>
    </p:spTree>
    <p:extLst>
      <p:ext uri="{BB962C8B-B14F-4D97-AF65-F5344CB8AC3E}">
        <p14:creationId xmlns:p14="http://schemas.microsoft.com/office/powerpoint/2010/main" val="4996726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a:extLst>
            <a:ext uri="{FF2B5EF4-FFF2-40B4-BE49-F238E27FC236}">
              <a16:creationId xmlns:a16="http://schemas.microsoft.com/office/drawing/2014/main" id="{9FBE28E1-E5B6-43A6-5831-2876AB73A2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2CAD0E-2595-4C45-A530-E9DB0A71243C}"/>
              </a:ext>
            </a:extLst>
          </p:cNvPr>
          <p:cNvSpPr>
            <a:spLocks noGrp="1"/>
          </p:cNvSpPr>
          <p:nvPr>
            <p:ph type="title"/>
            <p:custDataLst>
              <p:tags r:id="rId1"/>
            </p:custDataLst>
          </p:nvPr>
        </p:nvSpPr>
        <p:spPr>
          <a:xfrm>
            <a:off x="839788" y="355600"/>
            <a:ext cx="10608500" cy="533400"/>
          </a:xfrm>
        </p:spPr>
        <p:txBody>
          <a:bodyPr>
            <a:normAutofit fontScale="90000"/>
          </a:bodyPr>
          <a:lstStyle/>
          <a:p>
            <a:r>
              <a:rPr lang="fr-CA"/>
              <a:t>Avenue des Ormes</a:t>
            </a:r>
            <a:br>
              <a:rPr lang="fr-CA"/>
            </a:br>
            <a:r>
              <a:rPr lang="fr-CA" sz="2200"/>
              <a:t>Winnipeg, Manitoba</a:t>
            </a:r>
          </a:p>
        </p:txBody>
      </p:sp>
      <p:sp>
        <p:nvSpPr>
          <p:cNvPr id="4" name="Text Placeholder 3">
            <a:extLst>
              <a:ext uri="{FF2B5EF4-FFF2-40B4-BE49-F238E27FC236}">
                <a16:creationId xmlns:a16="http://schemas.microsoft.com/office/drawing/2014/main" id="{DC1D7871-F3DF-6ECE-C5CC-4F0631F94581}"/>
              </a:ext>
            </a:extLst>
          </p:cNvPr>
          <p:cNvSpPr>
            <a:spLocks noGrp="1"/>
          </p:cNvSpPr>
          <p:nvPr>
            <p:ph type="body" sz="half" idx="2"/>
            <p:custDataLst>
              <p:tags r:id="rId2"/>
            </p:custDataLst>
          </p:nvPr>
        </p:nvSpPr>
        <p:spPr>
          <a:xfrm>
            <a:off x="839787" y="1092199"/>
            <a:ext cx="5458969" cy="4068275"/>
          </a:xfrm>
        </p:spPr>
        <p:txBody>
          <a:bodyPr vert="horz" lIns="91440" tIns="45720" rIns="91440" bIns="45720" rtlCol="0" anchor="t">
            <a:noAutofit/>
          </a:bodyPr>
          <a:lstStyle/>
          <a:p>
            <a:pPr>
              <a:lnSpc>
                <a:spcPct val="100000"/>
              </a:lnSpc>
              <a:spcBef>
                <a:spcPts val="0"/>
              </a:spcBef>
              <a:spcAft>
                <a:spcPts val="1200"/>
              </a:spcAft>
            </a:pPr>
            <a:r>
              <a:rPr lang="fr-CA" sz="2200" b="1" dirty="0">
                <a:latin typeface="Calibri"/>
                <a:ea typeface="Calibri"/>
                <a:cs typeface="Calibri"/>
              </a:rPr>
              <a:t>Ce mémorial est dédié aux étudiants du Collège d’agriculture du Manitoba qui sont morts pendant la Première Guerre mondiale.</a:t>
            </a:r>
          </a:p>
          <a:p>
            <a:pPr marL="342900" indent="-342900">
              <a:lnSpc>
                <a:spcPct val="100000"/>
              </a:lnSpc>
              <a:spcBef>
                <a:spcPts val="0"/>
              </a:spcBef>
              <a:spcAft>
                <a:spcPts val="1200"/>
              </a:spcAft>
              <a:buFont typeface="Arial" panose="020B0604020202020204" pitchFamily="34" charset="0"/>
              <a:buChar char="•"/>
            </a:pPr>
            <a:r>
              <a:rPr lang="fr-CA" sz="2000" dirty="0">
                <a:latin typeface="Calibri"/>
                <a:ea typeface="Calibri"/>
                <a:cs typeface="Calibri"/>
              </a:rPr>
              <a:t>Le 11 novembre 1923, le Collège a dévoilé un monument commémoratif de granit érigé au bout d’une avenue d’ormes longue d’un mille.​</a:t>
            </a:r>
          </a:p>
          <a:p>
            <a:pPr marL="342900" indent="-342900">
              <a:lnSpc>
                <a:spcPct val="100000"/>
              </a:lnSpc>
              <a:spcBef>
                <a:spcPts val="0"/>
              </a:spcBef>
              <a:spcAft>
                <a:spcPts val="1200"/>
              </a:spcAft>
              <a:buFont typeface="Arial" panose="020B0604020202020204" pitchFamily="34" charset="0"/>
              <a:buChar char="•"/>
            </a:pPr>
            <a:r>
              <a:rPr lang="fr-CA" sz="2000" dirty="0">
                <a:latin typeface="Calibri"/>
                <a:ea typeface="Calibri"/>
                <a:cs typeface="Calibri"/>
              </a:rPr>
              <a:t>L’Université du Manitoba continue d’entretenir activement les arbres et le monument commémoratif. </a:t>
            </a:r>
          </a:p>
          <a:p>
            <a:pPr marL="342900" indent="-342900">
              <a:lnSpc>
                <a:spcPct val="100000"/>
              </a:lnSpc>
              <a:spcBef>
                <a:spcPts val="0"/>
              </a:spcBef>
              <a:spcAft>
                <a:spcPts val="1200"/>
              </a:spcAft>
              <a:buFont typeface="Arial" panose="020B0604020202020204" pitchFamily="34" charset="0"/>
              <a:buChar char="•"/>
            </a:pPr>
            <a:r>
              <a:rPr lang="fr-CA" sz="2000" dirty="0">
                <a:latin typeface="Calibri"/>
                <a:ea typeface="Calibri"/>
                <a:cs typeface="Calibri"/>
              </a:rPr>
              <a:t>Environ 55 % des ormes ont été remplacés au fil des ans.</a:t>
            </a:r>
          </a:p>
        </p:txBody>
      </p:sp>
      <p:pic>
        <p:nvPicPr>
          <p:cNvPr id="5" name="Picture 4" descr="Photographie en noir et blanc de l’avenue des Ormes à Winnipeg, au Manitoba. L’avenue rend hommage aux étudiants du Collège d’agriculture du Manitoba qui sont morts pendant la Première Guerre mondiale.">
            <a:extLst>
              <a:ext uri="{FF2B5EF4-FFF2-40B4-BE49-F238E27FC236}">
                <a16:creationId xmlns:a16="http://schemas.microsoft.com/office/drawing/2014/main" id="{6DE1C63D-E93E-E09C-6911-DE89EF732F77}"/>
              </a:ext>
            </a:extLst>
          </p:cNvPr>
          <p:cNvPicPr>
            <a:picLocks noChangeAspect="1"/>
          </p:cNvPicPr>
          <p:nvPr>
            <p:custDataLst>
              <p:tags r:id="rId3"/>
            </p:custDataLst>
          </p:nvPr>
        </p:nvPicPr>
        <p:blipFill>
          <a:blip r:embed="rId9">
            <a:extLst>
              <a:ext uri="{28A0092B-C50C-407E-A947-70E740481C1C}">
                <a14:useLocalDpi xmlns:a14="http://schemas.microsoft.com/office/drawing/2010/main" val="0"/>
              </a:ext>
            </a:extLst>
          </a:blip>
          <a:srcRect l="2828" t="5185" r="1921" b="5185"/>
          <a:stretch>
            <a:fillRect/>
          </a:stretch>
        </p:blipFill>
        <p:spPr>
          <a:xfrm>
            <a:off x="6742461" y="1384600"/>
            <a:ext cx="5208860" cy="3223614"/>
          </a:xfrm>
          <a:prstGeom prst="rect">
            <a:avLst/>
          </a:prstGeom>
        </p:spPr>
      </p:pic>
      <p:sp>
        <p:nvSpPr>
          <p:cNvPr id="6" name="TextBox 5">
            <a:extLst>
              <a:ext uri="{FF2B5EF4-FFF2-40B4-BE49-F238E27FC236}">
                <a16:creationId xmlns:a16="http://schemas.microsoft.com/office/drawing/2014/main" id="{A75DEFB9-A44F-A1BB-8C36-0B184DF5E1B3}"/>
              </a:ext>
            </a:extLst>
          </p:cNvPr>
          <p:cNvSpPr txBox="1"/>
          <p:nvPr>
            <p:custDataLst>
              <p:tags r:id="rId4"/>
            </p:custDataLst>
          </p:nvPr>
        </p:nvSpPr>
        <p:spPr>
          <a:xfrm>
            <a:off x="839787" y="5532659"/>
            <a:ext cx="4826000" cy="4662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fr-CA" sz="1400" b="1">
                <a:latin typeface="Calibri"/>
                <a:ea typeface="Calibri"/>
                <a:cs typeface="Calibri"/>
              </a:rPr>
              <a:t>Pour en savoir plus et voir d’autres photos :</a:t>
            </a:r>
          </a:p>
          <a:p>
            <a:pPr marL="285750" indent="-285750">
              <a:lnSpc>
                <a:spcPct val="90000"/>
              </a:lnSpc>
              <a:buFont typeface="Arial,Sans-Serif"/>
              <a:buChar char="•"/>
            </a:pPr>
            <a:r>
              <a:rPr lang="fr-CA" sz="1300">
                <a:latin typeface="Calibri"/>
                <a:ea typeface="Calibri"/>
                <a:cs typeface="Calibri"/>
                <a:hlinkClick r:id="rId10"/>
              </a:rPr>
              <a:t>Avenue des Ormes</a:t>
            </a:r>
            <a:r>
              <a:rPr lang="fr-CA" sz="1300">
                <a:latin typeface="Calibri"/>
                <a:ea typeface="Calibri"/>
                <a:cs typeface="Calibri"/>
              </a:rPr>
              <a:t> (Anciens Combattants Canada)</a:t>
            </a:r>
          </a:p>
        </p:txBody>
      </p:sp>
      <p:sp>
        <p:nvSpPr>
          <p:cNvPr id="3" name="TextBox 2">
            <a:extLst>
              <a:ext uri="{FF2B5EF4-FFF2-40B4-BE49-F238E27FC236}">
                <a16:creationId xmlns:a16="http://schemas.microsoft.com/office/drawing/2014/main" id="{2BD54AB8-45B8-8E97-114A-4CE48899760B}"/>
              </a:ext>
            </a:extLst>
          </p:cNvPr>
          <p:cNvSpPr txBox="1"/>
          <p:nvPr>
            <p:custDataLst>
              <p:tags r:id="rId5"/>
            </p:custDataLst>
          </p:nvPr>
        </p:nvSpPr>
        <p:spPr>
          <a:xfrm>
            <a:off x="9641352" y="4608214"/>
            <a:ext cx="2309969" cy="307777"/>
          </a:xfrm>
          <a:prstGeom prst="rect">
            <a:avLst/>
          </a:prstGeom>
          <a:noFill/>
        </p:spPr>
        <p:txBody>
          <a:bodyPr wrap="square">
            <a:spAutoFit/>
          </a:bodyPr>
          <a:lstStyle/>
          <a:p>
            <a:pPr algn="r"/>
            <a:r>
              <a:rPr lang="fr-CA" sz="1400" dirty="0"/>
              <a:t>Image : Avenue des Ormes</a:t>
            </a:r>
          </a:p>
        </p:txBody>
      </p:sp>
    </p:spTree>
    <p:extLst>
      <p:ext uri="{BB962C8B-B14F-4D97-AF65-F5344CB8AC3E}">
        <p14:creationId xmlns:p14="http://schemas.microsoft.com/office/powerpoint/2010/main" val="27049429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a:extLst>
            <a:ext uri="{FF2B5EF4-FFF2-40B4-BE49-F238E27FC236}">
              <a16:creationId xmlns:a16="http://schemas.microsoft.com/office/drawing/2014/main" id="{88A3E4E5-B6F4-5F05-91EB-E62FD1D924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9274E8-708E-68D9-161F-56138F0EA4B2}"/>
              </a:ext>
            </a:extLst>
          </p:cNvPr>
          <p:cNvSpPr>
            <a:spLocks noGrp="1"/>
          </p:cNvSpPr>
          <p:nvPr>
            <p:ph type="title"/>
            <p:custDataLst>
              <p:tags r:id="rId1"/>
            </p:custDataLst>
          </p:nvPr>
        </p:nvSpPr>
        <p:spPr>
          <a:xfrm>
            <a:off x="308920" y="148693"/>
            <a:ext cx="7181582" cy="798465"/>
          </a:xfrm>
        </p:spPr>
        <p:txBody>
          <a:bodyPr>
            <a:noAutofit/>
          </a:bodyPr>
          <a:lstStyle/>
          <a:p>
            <a:r>
              <a:rPr lang="fr-CA" dirty="0"/>
              <a:t>Monument aux vétérans de Métis </a:t>
            </a:r>
            <a:r>
              <a:rPr lang="fr-CA" dirty="0" err="1"/>
              <a:t>Crossing</a:t>
            </a:r>
            <a:br>
              <a:rPr lang="fr-CA" dirty="0"/>
            </a:br>
            <a:r>
              <a:rPr lang="fr-CA" sz="2200" dirty="0" err="1"/>
              <a:t>Smoky</a:t>
            </a:r>
            <a:r>
              <a:rPr lang="fr-CA" sz="2200" dirty="0"/>
              <a:t> Lake, Alberta</a:t>
            </a:r>
          </a:p>
        </p:txBody>
      </p:sp>
      <p:sp>
        <p:nvSpPr>
          <p:cNvPr id="4" name="Text Placeholder 3">
            <a:extLst>
              <a:ext uri="{FF2B5EF4-FFF2-40B4-BE49-F238E27FC236}">
                <a16:creationId xmlns:a16="http://schemas.microsoft.com/office/drawing/2014/main" id="{C074B72D-E14D-A004-C8C9-6114F7FA5582}"/>
              </a:ext>
            </a:extLst>
          </p:cNvPr>
          <p:cNvSpPr>
            <a:spLocks noGrp="1"/>
          </p:cNvSpPr>
          <p:nvPr>
            <p:ph type="body" sz="half" idx="2"/>
            <p:custDataLst>
              <p:tags r:id="rId2"/>
            </p:custDataLst>
          </p:nvPr>
        </p:nvSpPr>
        <p:spPr>
          <a:xfrm>
            <a:off x="308919" y="989011"/>
            <a:ext cx="7422739" cy="4189571"/>
          </a:xfrm>
        </p:spPr>
        <p:txBody>
          <a:bodyPr vert="horz" lIns="91440" tIns="45720" rIns="91440" bIns="45720" rtlCol="0" anchor="t">
            <a:normAutofit/>
          </a:bodyPr>
          <a:lstStyle/>
          <a:p>
            <a:pPr>
              <a:lnSpc>
                <a:spcPct val="100000"/>
              </a:lnSpc>
              <a:spcBef>
                <a:spcPts val="0"/>
              </a:spcBef>
              <a:spcAft>
                <a:spcPts val="1200"/>
              </a:spcAft>
            </a:pPr>
            <a:r>
              <a:rPr lang="fr-CA" sz="2200" dirty="0">
                <a:latin typeface="Calibri"/>
                <a:ea typeface="Calibri"/>
                <a:cs typeface="Calibri"/>
              </a:rPr>
              <a:t>Ce monument rend hommage au service et aux sacrifices des vétérans métis tout au long de leur histoire militaire.</a:t>
            </a:r>
          </a:p>
          <a:p>
            <a:pPr marL="342900" indent="-342900">
              <a:lnSpc>
                <a:spcPct val="100000"/>
              </a:lnSpc>
              <a:spcBef>
                <a:spcPts val="0"/>
              </a:spcBef>
              <a:spcAft>
                <a:spcPts val="1200"/>
              </a:spcAft>
              <a:buFont typeface="Arial" panose="020B0604020202020204" pitchFamily="34" charset="0"/>
              <a:buChar char="•"/>
            </a:pPr>
            <a:r>
              <a:rPr lang="fr-CA" sz="2000" dirty="0">
                <a:latin typeface="Calibri"/>
                <a:ea typeface="Calibri"/>
                <a:cs typeface="Calibri"/>
              </a:rPr>
              <a:t>Le monument a la forme d’une ceinture fléchée métisse traditionnelle.</a:t>
            </a:r>
          </a:p>
          <a:p>
            <a:pPr marL="342900" indent="-342900">
              <a:lnSpc>
                <a:spcPct val="100000"/>
              </a:lnSpc>
              <a:spcBef>
                <a:spcPts val="0"/>
              </a:spcBef>
              <a:spcAft>
                <a:spcPts val="1200"/>
              </a:spcAft>
              <a:buFont typeface="Arial" panose="020B0604020202020204" pitchFamily="34" charset="0"/>
              <a:buChar char="•"/>
            </a:pPr>
            <a:r>
              <a:rPr lang="fr-CA" sz="2000" dirty="0">
                <a:latin typeface="Calibri"/>
                <a:ea typeface="Calibri"/>
                <a:cs typeface="Calibri"/>
              </a:rPr>
              <a:t>Il comprend des panneaux qui relatent l’histoire militaire des Métis, en commençant par la bataille de Seven Oaks, en 1816, jusqu’aux missions modernes.</a:t>
            </a:r>
          </a:p>
          <a:p>
            <a:pPr marL="342900" indent="-342900">
              <a:lnSpc>
                <a:spcPct val="100000"/>
              </a:lnSpc>
              <a:spcBef>
                <a:spcPts val="0"/>
              </a:spcBef>
              <a:spcAft>
                <a:spcPts val="1200"/>
              </a:spcAft>
              <a:buFont typeface="Arial" panose="020B0604020202020204" pitchFamily="34" charset="0"/>
              <a:buChar char="•"/>
            </a:pPr>
            <a:r>
              <a:rPr lang="fr-CA" sz="2000" dirty="0">
                <a:latin typeface="Calibri"/>
                <a:ea typeface="Calibri"/>
                <a:cs typeface="Calibri"/>
              </a:rPr>
              <a:t>Les panneaux de verre sur lesquels sont inscrits les noms des Métis tombés au champ d’honneur pourront être recyclés lorsqu’ils seront mis à jour dans le futur.</a:t>
            </a:r>
          </a:p>
          <a:p>
            <a:pPr marL="342900" indent="-342900">
              <a:lnSpc>
                <a:spcPct val="100000"/>
              </a:lnSpc>
              <a:spcBef>
                <a:spcPts val="0"/>
              </a:spcBef>
              <a:spcAft>
                <a:spcPts val="1200"/>
              </a:spcAft>
              <a:buFont typeface="Arial" panose="020B0604020202020204" pitchFamily="34" charset="0"/>
              <a:buChar char="•"/>
            </a:pPr>
            <a:r>
              <a:rPr lang="fr-CA" sz="2000" dirty="0">
                <a:latin typeface="Calibri"/>
                <a:ea typeface="Calibri"/>
                <a:cs typeface="Calibri"/>
              </a:rPr>
              <a:t>Le monument commémoratif a été inauguré le 21 août 2021.</a:t>
            </a:r>
          </a:p>
        </p:txBody>
      </p:sp>
      <p:pic>
        <p:nvPicPr>
          <p:cNvPr id="10" name="Picture 9" descr="Photographie en couleur du Monument commémoratif de Métis Crossing, à Smoky Lake, en Alberta. Le monument a la forme d’une ceinture fléchée métisse traditionnelle. La ceinture fléchée porte les noms des soldats tombés au champ d’honneur. Des bancs entourent le monument. Sur la photo, un enfant observe le monument et les noms qui y sont inscrits.">
            <a:extLst>
              <a:ext uri="{FF2B5EF4-FFF2-40B4-BE49-F238E27FC236}">
                <a16:creationId xmlns:a16="http://schemas.microsoft.com/office/drawing/2014/main" id="{5EE59DA0-C63C-182B-53FF-DB388D4890D2}"/>
              </a:ext>
            </a:extLst>
          </p:cNvPr>
          <p:cNvPicPr>
            <a:picLocks noChangeAspect="1"/>
          </p:cNvPicPr>
          <p:nvPr>
            <p:custDataLst>
              <p:tags r:id="rId3"/>
            </p:custDataLst>
          </p:nvPr>
        </p:nvPicPr>
        <p:blipFill>
          <a:blip r:embed="rId9">
            <a:extLst>
              <a:ext uri="{28A0092B-C50C-407E-A947-70E740481C1C}">
                <a14:useLocalDpi xmlns:a14="http://schemas.microsoft.com/office/drawing/2010/main" val="0"/>
              </a:ext>
            </a:extLst>
          </a:blip>
          <a:stretch>
            <a:fillRect/>
          </a:stretch>
        </p:blipFill>
        <p:spPr>
          <a:xfrm>
            <a:off x="7797879" y="1533286"/>
            <a:ext cx="4325045" cy="2884805"/>
          </a:xfrm>
          <a:prstGeom prst="rect">
            <a:avLst/>
          </a:prstGeom>
        </p:spPr>
      </p:pic>
      <p:sp>
        <p:nvSpPr>
          <p:cNvPr id="11" name="TextBox 10">
            <a:extLst>
              <a:ext uri="{FF2B5EF4-FFF2-40B4-BE49-F238E27FC236}">
                <a16:creationId xmlns:a16="http://schemas.microsoft.com/office/drawing/2014/main" id="{11BACFEF-65E0-CA08-AB08-B58228E504AA}"/>
              </a:ext>
            </a:extLst>
          </p:cNvPr>
          <p:cNvSpPr txBox="1"/>
          <p:nvPr>
            <p:custDataLst>
              <p:tags r:id="rId4"/>
            </p:custDataLst>
          </p:nvPr>
        </p:nvSpPr>
        <p:spPr>
          <a:xfrm>
            <a:off x="839788" y="5532659"/>
            <a:ext cx="5890796" cy="4662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fr-CA" sz="1400" b="1" dirty="0">
                <a:latin typeface="Calibri"/>
                <a:ea typeface="Calibri"/>
                <a:cs typeface="Calibri"/>
              </a:rPr>
              <a:t>Pour en savoir plus et voir d’autres photos :</a:t>
            </a:r>
          </a:p>
          <a:p>
            <a:pPr marL="285750" indent="-285750">
              <a:lnSpc>
                <a:spcPct val="90000"/>
              </a:lnSpc>
              <a:buFont typeface="Arial,Sans-Serif"/>
              <a:buChar char="•"/>
            </a:pPr>
            <a:r>
              <a:rPr lang="fr-CA" sz="1300" dirty="0">
                <a:latin typeface="Calibri"/>
                <a:ea typeface="Calibri"/>
                <a:cs typeface="Calibri"/>
                <a:hlinkClick r:id="rId10"/>
              </a:rPr>
              <a:t>Monument aux vétérans de Métis </a:t>
            </a:r>
            <a:r>
              <a:rPr lang="fr-CA" sz="1300" dirty="0" err="1">
                <a:latin typeface="Calibri"/>
                <a:ea typeface="Calibri"/>
                <a:cs typeface="Calibri"/>
                <a:hlinkClick r:id="rId10"/>
              </a:rPr>
              <a:t>Crossing</a:t>
            </a:r>
            <a:r>
              <a:rPr lang="fr-CA" sz="1200" dirty="0">
                <a:latin typeface="Calibri"/>
                <a:ea typeface="Calibri"/>
                <a:cs typeface="Calibri"/>
              </a:rPr>
              <a:t> (Anciens Combattants Canada) </a:t>
            </a:r>
          </a:p>
        </p:txBody>
      </p:sp>
      <p:sp>
        <p:nvSpPr>
          <p:cNvPr id="3" name="TextBox 2">
            <a:extLst>
              <a:ext uri="{FF2B5EF4-FFF2-40B4-BE49-F238E27FC236}">
                <a16:creationId xmlns:a16="http://schemas.microsoft.com/office/drawing/2014/main" id="{68DCB0E3-F750-7852-C6A7-1D92FA4942A1}"/>
              </a:ext>
            </a:extLst>
          </p:cNvPr>
          <p:cNvSpPr txBox="1"/>
          <p:nvPr>
            <p:custDataLst>
              <p:tags r:id="rId5"/>
            </p:custDataLst>
          </p:nvPr>
        </p:nvSpPr>
        <p:spPr>
          <a:xfrm>
            <a:off x="9573966" y="4418091"/>
            <a:ext cx="2548958" cy="307777"/>
          </a:xfrm>
          <a:prstGeom prst="rect">
            <a:avLst/>
          </a:prstGeom>
          <a:noFill/>
        </p:spPr>
        <p:txBody>
          <a:bodyPr wrap="square">
            <a:spAutoFit/>
          </a:bodyPr>
          <a:lstStyle/>
          <a:p>
            <a:pPr algn="r"/>
            <a:r>
              <a:rPr lang="fr-CA" sz="1400"/>
              <a:t>Image : Cooper and O’Hara</a:t>
            </a:r>
          </a:p>
        </p:txBody>
      </p:sp>
    </p:spTree>
    <p:extLst>
      <p:ext uri="{BB962C8B-B14F-4D97-AF65-F5344CB8AC3E}">
        <p14:creationId xmlns:p14="http://schemas.microsoft.com/office/powerpoint/2010/main" val="42469914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a:extLst>
            <a:ext uri="{FF2B5EF4-FFF2-40B4-BE49-F238E27FC236}">
              <a16:creationId xmlns:a16="http://schemas.microsoft.com/office/drawing/2014/main" id="{6D6E054D-5EE9-EA52-79DB-09F26846AD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D614CD-EE0A-E9AA-B5DD-BBCB4FD28A32}"/>
              </a:ext>
            </a:extLst>
          </p:cNvPr>
          <p:cNvSpPr>
            <a:spLocks noGrp="1"/>
          </p:cNvSpPr>
          <p:nvPr>
            <p:ph type="title"/>
            <p:custDataLst>
              <p:tags r:id="rId1"/>
            </p:custDataLst>
          </p:nvPr>
        </p:nvSpPr>
        <p:spPr>
          <a:xfrm>
            <a:off x="524655" y="77075"/>
            <a:ext cx="5832616" cy="911936"/>
          </a:xfrm>
        </p:spPr>
        <p:txBody>
          <a:bodyPr>
            <a:noAutofit/>
          </a:bodyPr>
          <a:lstStyle/>
          <a:p>
            <a:r>
              <a:rPr lang="fr-CA" dirty="0"/>
              <a:t>Parc des Gardiens de la paix</a:t>
            </a:r>
            <a:br>
              <a:rPr lang="fr-CA" dirty="0"/>
            </a:br>
            <a:r>
              <a:rPr lang="fr-CA" sz="2200" dirty="0"/>
              <a:t>Calgary, Alberta</a:t>
            </a:r>
          </a:p>
        </p:txBody>
      </p:sp>
      <p:sp>
        <p:nvSpPr>
          <p:cNvPr id="4" name="Text Placeholder 3">
            <a:extLst>
              <a:ext uri="{FF2B5EF4-FFF2-40B4-BE49-F238E27FC236}">
                <a16:creationId xmlns:a16="http://schemas.microsoft.com/office/drawing/2014/main" id="{8980A3C3-44A6-BDD7-C170-DCD25278472B}"/>
              </a:ext>
            </a:extLst>
          </p:cNvPr>
          <p:cNvSpPr>
            <a:spLocks noGrp="1"/>
          </p:cNvSpPr>
          <p:nvPr>
            <p:ph type="body" sz="half" idx="2"/>
            <p:custDataLst>
              <p:tags r:id="rId2"/>
            </p:custDataLst>
          </p:nvPr>
        </p:nvSpPr>
        <p:spPr>
          <a:xfrm>
            <a:off x="524655" y="989011"/>
            <a:ext cx="7369967" cy="4543648"/>
          </a:xfrm>
        </p:spPr>
        <p:txBody>
          <a:bodyPr vert="horz" lIns="91440" tIns="45720" rIns="91440" bIns="45720" rtlCol="0" anchor="t">
            <a:noAutofit/>
          </a:bodyPr>
          <a:lstStyle/>
          <a:p>
            <a:pPr>
              <a:lnSpc>
                <a:spcPct val="100000"/>
              </a:lnSpc>
              <a:spcBef>
                <a:spcPts val="0"/>
              </a:spcBef>
              <a:spcAft>
                <a:spcPts val="1200"/>
              </a:spcAft>
            </a:pPr>
            <a:r>
              <a:rPr lang="fr-CA" sz="2400" b="1" dirty="0">
                <a:latin typeface="Calibri"/>
                <a:ea typeface="Calibri"/>
                <a:cs typeface="Calibri"/>
              </a:rPr>
              <a:t>Ce parc est dédié aux gardiens de la paix canadiens et au personnel de soutien de la paix qui ont participé à des missions internationales dans le monde entier depuis 1947.</a:t>
            </a:r>
          </a:p>
          <a:p>
            <a:pPr marL="342900" indent="-342900">
              <a:lnSpc>
                <a:spcPct val="100000"/>
              </a:lnSpc>
              <a:spcBef>
                <a:spcPts val="0"/>
              </a:spcBef>
              <a:spcAft>
                <a:spcPts val="1200"/>
              </a:spcAft>
              <a:buFont typeface="Arial" panose="020B0604020202020204" pitchFamily="34" charset="0"/>
              <a:buChar char="•"/>
            </a:pPr>
            <a:r>
              <a:rPr lang="fr-CA" sz="2400" dirty="0">
                <a:latin typeface="Calibri"/>
                <a:ea typeface="Calibri"/>
                <a:cs typeface="Calibri"/>
              </a:rPr>
              <a:t>Ce mémorial comprend le </a:t>
            </a:r>
            <a:r>
              <a:rPr lang="fr-CA" sz="2400" i="1" dirty="0">
                <a:latin typeface="Calibri"/>
                <a:ea typeface="Calibri"/>
                <a:cs typeface="Calibri"/>
              </a:rPr>
              <a:t>Mur d’honneur</a:t>
            </a:r>
            <a:r>
              <a:rPr lang="fr-CA" sz="2400" dirty="0">
                <a:latin typeface="Calibri"/>
                <a:ea typeface="Calibri"/>
                <a:cs typeface="Calibri"/>
              </a:rPr>
              <a:t>, les </a:t>
            </a:r>
            <a:r>
              <a:rPr lang="fr-CA" sz="2400" i="1" dirty="0">
                <a:latin typeface="Calibri"/>
                <a:ea typeface="Calibri"/>
                <a:cs typeface="Calibri"/>
              </a:rPr>
              <a:t>statues en bronze </a:t>
            </a:r>
            <a:r>
              <a:rPr lang="fr-CA" sz="2400" dirty="0">
                <a:latin typeface="Calibri"/>
                <a:ea typeface="Calibri"/>
                <a:cs typeface="Calibri"/>
              </a:rPr>
              <a:t>d’un gardien de la paix et d’un enfant, et le </a:t>
            </a:r>
            <a:r>
              <a:rPr lang="fr-CA" sz="2400" i="1" dirty="0">
                <a:latin typeface="Calibri"/>
                <a:ea typeface="Calibri"/>
                <a:cs typeface="Calibri"/>
              </a:rPr>
              <a:t>Mur des missions</a:t>
            </a:r>
            <a:r>
              <a:rPr lang="fr-CA" sz="2400" dirty="0">
                <a:latin typeface="Calibri"/>
                <a:ea typeface="Calibri"/>
                <a:cs typeface="Calibri"/>
              </a:rPr>
              <a:t>.</a:t>
            </a:r>
          </a:p>
          <a:p>
            <a:pPr marL="342900" indent="-342900">
              <a:lnSpc>
                <a:spcPct val="100000"/>
              </a:lnSpc>
              <a:spcBef>
                <a:spcPts val="0"/>
              </a:spcBef>
              <a:spcAft>
                <a:spcPts val="1200"/>
              </a:spcAft>
              <a:buFont typeface="Arial" panose="020B0604020202020204" pitchFamily="34" charset="0"/>
              <a:buChar char="•"/>
            </a:pPr>
            <a:r>
              <a:rPr lang="fr-CA" sz="2400" dirty="0">
                <a:latin typeface="Calibri"/>
                <a:ea typeface="Calibri"/>
                <a:cs typeface="Calibri"/>
              </a:rPr>
              <a:t>Treize rues situées à proximité ont été nommées en l’honneur de gardiens de la paix canadiens.</a:t>
            </a:r>
          </a:p>
          <a:p>
            <a:pPr marL="342900" indent="-342900">
              <a:lnSpc>
                <a:spcPct val="100000"/>
              </a:lnSpc>
              <a:spcBef>
                <a:spcPts val="0"/>
              </a:spcBef>
              <a:spcAft>
                <a:spcPts val="1200"/>
              </a:spcAft>
              <a:buFont typeface="Arial" panose="020B0604020202020204" pitchFamily="34" charset="0"/>
              <a:buChar char="•"/>
            </a:pPr>
            <a:r>
              <a:rPr lang="fr-CA" sz="2400" dirty="0">
                <a:latin typeface="Calibri"/>
                <a:ea typeface="Calibri"/>
                <a:cs typeface="Calibri"/>
              </a:rPr>
              <a:t>Les cérémonies de la Journée nationale des gardiens de la paix ont lieu chaque année le 9 août.</a:t>
            </a:r>
          </a:p>
        </p:txBody>
      </p:sp>
      <p:pic>
        <p:nvPicPr>
          <p:cNvPr id="7" name="Picture 6" descr="Photographie en couleur des statues au parc des Gardiens de la paix, à Calgary, en Alberta. Les statues en bronze représentent un soldat canadien armé offrant une poupée « Izzy » fabriquée à la main à une fillette dans un pays déchiré par la guerre. Cette sculpture illustre le double rôle des gardiens de la paix canadiens qui offrent à la fois une intervention militaire et une aide humanitaire.">
            <a:extLst>
              <a:ext uri="{FF2B5EF4-FFF2-40B4-BE49-F238E27FC236}">
                <a16:creationId xmlns:a16="http://schemas.microsoft.com/office/drawing/2014/main" id="{05D086BD-D63A-6F71-C823-E3151FA90FBA}"/>
              </a:ext>
            </a:extLst>
          </p:cNvPr>
          <p:cNvPicPr>
            <a:picLocks noChangeAspect="1"/>
          </p:cNvPicPr>
          <p:nvPr>
            <p:custDataLst>
              <p:tags r:id="rId3"/>
            </p:custDataLst>
          </p:nvPr>
        </p:nvPicPr>
        <p:blipFill>
          <a:blip r:embed="rId9">
            <a:extLst>
              <a:ext uri="{28A0092B-C50C-407E-A947-70E740481C1C}">
                <a14:useLocalDpi xmlns:a14="http://schemas.microsoft.com/office/drawing/2010/main" val="0"/>
              </a:ext>
            </a:extLst>
          </a:blip>
          <a:stretch>
            <a:fillRect/>
          </a:stretch>
        </p:blipFill>
        <p:spPr>
          <a:xfrm>
            <a:off x="7969115" y="1630248"/>
            <a:ext cx="4100942" cy="2724469"/>
          </a:xfrm>
          <a:prstGeom prst="rect">
            <a:avLst/>
          </a:prstGeom>
        </p:spPr>
      </p:pic>
      <p:sp>
        <p:nvSpPr>
          <p:cNvPr id="11" name="TextBox 10">
            <a:extLst>
              <a:ext uri="{FF2B5EF4-FFF2-40B4-BE49-F238E27FC236}">
                <a16:creationId xmlns:a16="http://schemas.microsoft.com/office/drawing/2014/main" id="{A0EDFF35-4858-8CC6-4CA4-9828010F6C4E}"/>
              </a:ext>
            </a:extLst>
          </p:cNvPr>
          <p:cNvSpPr txBox="1"/>
          <p:nvPr>
            <p:custDataLst>
              <p:tags r:id="rId4"/>
            </p:custDataLst>
          </p:nvPr>
        </p:nvSpPr>
        <p:spPr>
          <a:xfrm>
            <a:off x="839787" y="5635848"/>
            <a:ext cx="5977472" cy="4662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fr-CA" sz="1400" b="1" dirty="0">
                <a:latin typeface="Calibri"/>
                <a:ea typeface="Calibri"/>
                <a:cs typeface="Calibri"/>
              </a:rPr>
              <a:t>Pour en savoir plus et voir d’autres photos :</a:t>
            </a:r>
          </a:p>
          <a:p>
            <a:pPr marL="285750" indent="-285750">
              <a:lnSpc>
                <a:spcPct val="90000"/>
              </a:lnSpc>
              <a:buFont typeface="Arial,Sans-Serif"/>
              <a:buChar char="•"/>
            </a:pPr>
            <a:r>
              <a:rPr lang="fr-CA" sz="1300" dirty="0">
                <a:latin typeface="Calibri"/>
                <a:ea typeface="Calibri"/>
                <a:cs typeface="Calibri"/>
                <a:hlinkClick r:id="rId10"/>
              </a:rPr>
              <a:t>Parc des Casques bleus (Gardiens de la paix)</a:t>
            </a:r>
            <a:r>
              <a:rPr lang="fr-CA" sz="1300" dirty="0">
                <a:latin typeface="Calibri"/>
                <a:ea typeface="Calibri"/>
                <a:cs typeface="Calibri"/>
              </a:rPr>
              <a:t> (Anciens Combattants Canada)</a:t>
            </a:r>
          </a:p>
        </p:txBody>
      </p:sp>
      <p:sp>
        <p:nvSpPr>
          <p:cNvPr id="3" name="TextBox 2">
            <a:extLst>
              <a:ext uri="{FF2B5EF4-FFF2-40B4-BE49-F238E27FC236}">
                <a16:creationId xmlns:a16="http://schemas.microsoft.com/office/drawing/2014/main" id="{AA49F510-3502-5971-7C7F-D765FB8B62D2}"/>
              </a:ext>
            </a:extLst>
          </p:cNvPr>
          <p:cNvSpPr txBox="1"/>
          <p:nvPr>
            <p:custDataLst>
              <p:tags r:id="rId5"/>
            </p:custDataLst>
          </p:nvPr>
        </p:nvSpPr>
        <p:spPr>
          <a:xfrm>
            <a:off x="9076378" y="4354717"/>
            <a:ext cx="2993679" cy="523220"/>
          </a:xfrm>
          <a:prstGeom prst="rect">
            <a:avLst/>
          </a:prstGeom>
          <a:noFill/>
        </p:spPr>
        <p:txBody>
          <a:bodyPr wrap="square">
            <a:spAutoFit/>
          </a:bodyPr>
          <a:lstStyle/>
          <a:p>
            <a:pPr algn="r"/>
            <a:r>
              <a:rPr lang="fr-CA" sz="1400" dirty="0"/>
              <a:t>Image : Parc des Gardiens de la paix </a:t>
            </a:r>
          </a:p>
          <a:p>
            <a:pPr algn="r"/>
            <a:r>
              <a:rPr lang="fr-CA" sz="1400" dirty="0"/>
              <a:t>(Anciens Combattants Canada)</a:t>
            </a:r>
          </a:p>
        </p:txBody>
      </p:sp>
    </p:spTree>
    <p:extLst>
      <p:ext uri="{BB962C8B-B14F-4D97-AF65-F5344CB8AC3E}">
        <p14:creationId xmlns:p14="http://schemas.microsoft.com/office/powerpoint/2010/main" val="1664759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a:extLst>
            <a:ext uri="{FF2B5EF4-FFF2-40B4-BE49-F238E27FC236}">
              <a16:creationId xmlns:a16="http://schemas.microsoft.com/office/drawing/2014/main" id="{F2E302E2-7641-320A-C979-D1FFFBD71F4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759273D-CC70-3D74-C811-7A4682A9B370}"/>
              </a:ext>
            </a:extLst>
          </p:cNvPr>
          <p:cNvSpPr>
            <a:spLocks noGrp="1"/>
          </p:cNvSpPr>
          <p:nvPr>
            <p:ph type="body" sz="half" idx="2"/>
            <p:custDataLst>
              <p:tags r:id="rId1"/>
            </p:custDataLst>
          </p:nvPr>
        </p:nvSpPr>
        <p:spPr>
          <a:xfrm>
            <a:off x="525421" y="1250285"/>
            <a:ext cx="4824248" cy="3371943"/>
          </a:xfrm>
        </p:spPr>
        <p:txBody>
          <a:bodyPr vert="horz" lIns="91440" tIns="45720" rIns="91440" bIns="45720" rtlCol="0" anchor="t">
            <a:normAutofit lnSpcReduction="10000"/>
          </a:bodyPr>
          <a:lstStyle/>
          <a:p>
            <a:pPr algn="ctr">
              <a:spcAft>
                <a:spcPts val="1200"/>
              </a:spcAft>
            </a:pPr>
            <a:r>
              <a:rPr lang="fr-CA" sz="3200" b="1" dirty="0"/>
              <a:t>Que se passe-t-il?</a:t>
            </a:r>
          </a:p>
          <a:p>
            <a:pPr algn="ctr">
              <a:spcAft>
                <a:spcPts val="1200"/>
              </a:spcAft>
            </a:pPr>
            <a:endParaRPr lang="en-US" sz="3200" b="1" dirty="0"/>
          </a:p>
          <a:p>
            <a:pPr algn="ctr">
              <a:spcAft>
                <a:spcPts val="1200"/>
              </a:spcAft>
            </a:pPr>
            <a:r>
              <a:rPr lang="fr-CA" sz="3200" b="1" dirty="0"/>
              <a:t>À qui </a:t>
            </a:r>
            <a:r>
              <a:rPr lang="fr-CA" sz="3200" b="1" noProof="0" dirty="0" err="1"/>
              <a:t>rend-on</a:t>
            </a:r>
            <a:r>
              <a:rPr lang="fr-CA" sz="3200" b="1" dirty="0"/>
              <a:t> hommage?</a:t>
            </a:r>
          </a:p>
          <a:p>
            <a:pPr algn="ctr">
              <a:spcAft>
                <a:spcPts val="1200"/>
              </a:spcAft>
            </a:pPr>
            <a:endParaRPr lang="en-US" sz="3200" b="1" dirty="0"/>
          </a:p>
          <a:p>
            <a:pPr algn="ctr">
              <a:spcAft>
                <a:spcPts val="1200"/>
              </a:spcAft>
            </a:pPr>
            <a:r>
              <a:rPr lang="fr-CA" sz="3200" b="1" dirty="0"/>
              <a:t>Comment le savez-vous?</a:t>
            </a:r>
          </a:p>
        </p:txBody>
      </p:sp>
      <p:pic>
        <p:nvPicPr>
          <p:cNvPr id="2050" name="Picture 2" descr="Photographie en couleur d’un groupe de personnes se tenant autour d’un monument commémoratif en forme de croix, à l’occasion du jour du Souvenir.">
            <a:extLst>
              <a:ext uri="{FF2B5EF4-FFF2-40B4-BE49-F238E27FC236}">
                <a16:creationId xmlns:a16="http://schemas.microsoft.com/office/drawing/2014/main" id="{FF016F2A-04A5-0A7B-4D23-07C9AB9ED5F8}"/>
              </a:ext>
            </a:extLst>
          </p:cNvPr>
          <p:cNvPicPr>
            <a:picLocks noChangeAspect="1" noChangeArrowheads="1"/>
          </p:cNvPicPr>
          <p:nvPr>
            <p:custDataLst>
              <p:tags r:id="rId2"/>
            </p:custDataLst>
          </p:nvPr>
        </p:nvPicPr>
        <p:blipFill>
          <a:blip r:embed="rId7">
            <a:extLst>
              <a:ext uri="{28A0092B-C50C-407E-A947-70E740481C1C}">
                <a14:useLocalDpi xmlns:a14="http://schemas.microsoft.com/office/drawing/2010/main" val="0"/>
              </a:ext>
            </a:extLst>
          </a:blip>
          <a:srcRect/>
          <a:stretch>
            <a:fillRect/>
          </a:stretch>
        </p:blipFill>
        <p:spPr bwMode="auto">
          <a:xfrm>
            <a:off x="5349669" y="859079"/>
            <a:ext cx="6759246" cy="4154354"/>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a:extLst>
              <a:ext uri="{FF2B5EF4-FFF2-40B4-BE49-F238E27FC236}">
                <a16:creationId xmlns:a16="http://schemas.microsoft.com/office/drawing/2014/main" id="{0E5410E7-9B1E-A2CC-C695-C353ECE7686D}"/>
              </a:ext>
            </a:extLst>
          </p:cNvPr>
          <p:cNvSpPr txBox="1"/>
          <p:nvPr>
            <p:custDataLst>
              <p:tags r:id="rId3"/>
            </p:custDataLst>
          </p:nvPr>
        </p:nvSpPr>
        <p:spPr>
          <a:xfrm>
            <a:off x="5349668" y="5081473"/>
            <a:ext cx="6475563" cy="615553"/>
          </a:xfrm>
          <a:prstGeom prst="rect">
            <a:avLst/>
          </a:prstGeom>
          <a:noFill/>
        </p:spPr>
        <p:txBody>
          <a:bodyPr wrap="square">
            <a:spAutoFit/>
          </a:bodyPr>
          <a:lstStyle/>
          <a:p>
            <a:r>
              <a:rPr lang="fr-CA" dirty="0"/>
              <a:t>Cérémonie du jour du Souvenir de</a:t>
            </a:r>
            <a:r>
              <a:rPr lang="fr-CA" sz="1800" dirty="0"/>
              <a:t> 2024 | Richmond (C.-B.)</a:t>
            </a:r>
          </a:p>
          <a:p>
            <a:r>
              <a:rPr lang="fr-CA" sz="1600" dirty="0"/>
              <a:t>Image : Ville de Richmond</a:t>
            </a:r>
          </a:p>
        </p:txBody>
      </p:sp>
    </p:spTree>
    <p:extLst>
      <p:ext uri="{BB962C8B-B14F-4D97-AF65-F5344CB8AC3E}">
        <p14:creationId xmlns:p14="http://schemas.microsoft.com/office/powerpoint/2010/main" val="17163732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a:extLst>
            <a:ext uri="{FF2B5EF4-FFF2-40B4-BE49-F238E27FC236}">
              <a16:creationId xmlns:a16="http://schemas.microsoft.com/office/drawing/2014/main" id="{2B67F0C5-FE7B-5C07-15DB-04C15ACE97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845E72-8BB5-AA86-30AE-1057788D7BBC}"/>
              </a:ext>
            </a:extLst>
          </p:cNvPr>
          <p:cNvSpPr>
            <a:spLocks noGrp="1"/>
          </p:cNvSpPr>
          <p:nvPr>
            <p:ph type="title"/>
            <p:custDataLst>
              <p:tags r:id="rId1"/>
            </p:custDataLst>
          </p:nvPr>
        </p:nvSpPr>
        <p:spPr>
          <a:xfrm>
            <a:off x="430215" y="285184"/>
            <a:ext cx="10608500" cy="742629"/>
          </a:xfrm>
        </p:spPr>
        <p:txBody>
          <a:bodyPr>
            <a:noAutofit/>
          </a:bodyPr>
          <a:lstStyle/>
          <a:p>
            <a:r>
              <a:rPr lang="fr-CA" dirty="0"/>
              <a:t>Tableau d’honneur des soldats canadiens d’origine japonaise</a:t>
            </a:r>
            <a:br>
              <a:rPr lang="fr-CA" dirty="0"/>
            </a:br>
            <a:r>
              <a:rPr lang="fr-CA" sz="2200" dirty="0"/>
              <a:t>Vancouver, Colombie-Britannique</a:t>
            </a:r>
          </a:p>
        </p:txBody>
      </p:sp>
      <p:sp>
        <p:nvSpPr>
          <p:cNvPr id="4" name="Text Placeholder 3">
            <a:extLst>
              <a:ext uri="{FF2B5EF4-FFF2-40B4-BE49-F238E27FC236}">
                <a16:creationId xmlns:a16="http://schemas.microsoft.com/office/drawing/2014/main" id="{F9480ADC-F3BA-FE6D-53AD-DB5F62263D73}"/>
              </a:ext>
            </a:extLst>
          </p:cNvPr>
          <p:cNvSpPr>
            <a:spLocks noGrp="1"/>
          </p:cNvSpPr>
          <p:nvPr>
            <p:ph type="body" sz="half" idx="2"/>
            <p:custDataLst>
              <p:tags r:id="rId2"/>
            </p:custDataLst>
          </p:nvPr>
        </p:nvSpPr>
        <p:spPr>
          <a:xfrm>
            <a:off x="430215" y="1068562"/>
            <a:ext cx="6900925" cy="4028540"/>
          </a:xfrm>
        </p:spPr>
        <p:txBody>
          <a:bodyPr vert="horz" lIns="91440" tIns="45720" rIns="91440" bIns="45720" rtlCol="0" anchor="t">
            <a:noAutofit/>
          </a:bodyPr>
          <a:lstStyle/>
          <a:p>
            <a:pPr fontAlgn="base"/>
            <a:r>
              <a:rPr lang="fr-CA" sz="2000" b="1" dirty="0">
                <a:latin typeface="Calibri"/>
                <a:ea typeface="Calibri"/>
                <a:cs typeface="Calibri"/>
              </a:rPr>
              <a:t>Ce tableau est dédié aux 54 soldats canadiens d’origine japonaise de la Colombie-Britannique qui sont morts en France et en Belgique pendant la Première Guerre mondiale. </a:t>
            </a:r>
          </a:p>
          <a:p>
            <a:pPr marL="285750" indent="-285750" fontAlgn="base">
              <a:buFont typeface="Arial" panose="020B0604020202020204" pitchFamily="34" charset="0"/>
              <a:buChar char="•"/>
            </a:pPr>
            <a:r>
              <a:rPr lang="fr-CA" sz="1800" dirty="0"/>
              <a:t>Le tableau d’honneur a été créé par la communauté canadienne d’origine japonaise de Vancouver vers 1920.</a:t>
            </a:r>
          </a:p>
          <a:p>
            <a:pPr marL="285750" indent="-285750" fontAlgn="base">
              <a:buFont typeface="Arial" panose="020B0604020202020204" pitchFamily="34" charset="0"/>
              <a:buChar char="•"/>
            </a:pPr>
            <a:r>
              <a:rPr lang="fr-CA" sz="1800" dirty="0"/>
              <a:t>Le caporal </a:t>
            </a:r>
            <a:r>
              <a:rPr lang="fr-CA" sz="1800" dirty="0" err="1"/>
              <a:t>Sainosuke</a:t>
            </a:r>
            <a:r>
              <a:rPr lang="fr-CA" sz="1800" dirty="0"/>
              <a:t> Kubota l’a gardé en lieu sûr lorsque les Nippo-Canadiens ont été envoyés de force dans des camps d’internement en 1942. </a:t>
            </a:r>
          </a:p>
          <a:p>
            <a:pPr marL="285750" indent="-285750" fontAlgn="base">
              <a:buFont typeface="Arial" panose="020B0604020202020204" pitchFamily="34" charset="0"/>
              <a:buChar char="•"/>
            </a:pPr>
            <a:r>
              <a:rPr lang="fr-CA" sz="1800" dirty="0"/>
              <a:t>En 1977, il a remis le tableau d’honneur à Vancouver et celui-ci est maintenant accroché dans le hall de l’École de langue japonaise de Vancouver.</a:t>
            </a:r>
          </a:p>
          <a:p>
            <a:pPr marL="285750" indent="-285750" fontAlgn="base">
              <a:buFont typeface="Arial" panose="020B0604020202020204" pitchFamily="34" charset="0"/>
              <a:buChar char="•"/>
            </a:pPr>
            <a:r>
              <a:rPr lang="fr-CA" sz="1800" dirty="0"/>
              <a:t>Il a été restauré en 1985 par le Comité du monument commémoratif de guerre des Canadiens d’origine japonaise.</a:t>
            </a:r>
          </a:p>
        </p:txBody>
      </p:sp>
      <p:pic>
        <p:nvPicPr>
          <p:cNvPr id="5" name="Picture 4" descr="Photographie du tableau d’honneur des soldats canadiens d’origine japonaise, à Vancouver, en Colombie-Britannique. On y voit des photographies en noir et blanc des soldats canadiens d’origine japonaise qui sont morts pendant la Première Guerre mondiale.">
            <a:extLst>
              <a:ext uri="{FF2B5EF4-FFF2-40B4-BE49-F238E27FC236}">
                <a16:creationId xmlns:a16="http://schemas.microsoft.com/office/drawing/2014/main" id="{60B76457-BDE5-7FB6-C2E9-CC34102BBBEA}"/>
              </a:ext>
            </a:extLst>
          </p:cNvPr>
          <p:cNvPicPr>
            <a:picLocks noChangeAspect="1"/>
          </p:cNvPicPr>
          <p:nvPr>
            <p:custDataLst>
              <p:tags r:id="rId3"/>
            </p:custDataLst>
          </p:nvPr>
        </p:nvPicPr>
        <p:blipFill>
          <a:blip r:embed="rId9">
            <a:extLst>
              <a:ext uri="{28A0092B-C50C-407E-A947-70E740481C1C}">
                <a14:useLocalDpi xmlns:a14="http://schemas.microsoft.com/office/drawing/2010/main" val="0"/>
              </a:ext>
            </a:extLst>
          </a:blip>
          <a:srcRect l="5013" t="3807" r="4599" b="4738"/>
          <a:stretch>
            <a:fillRect/>
          </a:stretch>
        </p:blipFill>
        <p:spPr>
          <a:xfrm>
            <a:off x="7547571" y="1086667"/>
            <a:ext cx="4581054" cy="5504255"/>
          </a:xfrm>
          <a:prstGeom prst="rect">
            <a:avLst/>
          </a:prstGeom>
        </p:spPr>
      </p:pic>
      <p:sp>
        <p:nvSpPr>
          <p:cNvPr id="6" name="TextBox 5">
            <a:extLst>
              <a:ext uri="{FF2B5EF4-FFF2-40B4-BE49-F238E27FC236}">
                <a16:creationId xmlns:a16="http://schemas.microsoft.com/office/drawing/2014/main" id="{BDC79ED0-FA6F-01A9-C874-9ACD42508A2F}"/>
              </a:ext>
            </a:extLst>
          </p:cNvPr>
          <p:cNvSpPr txBox="1"/>
          <p:nvPr>
            <p:custDataLst>
              <p:tags r:id="rId4"/>
            </p:custDataLst>
          </p:nvPr>
        </p:nvSpPr>
        <p:spPr>
          <a:xfrm>
            <a:off x="430215" y="5532659"/>
            <a:ext cx="6096000" cy="4662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fr-CA" sz="1400" b="1" dirty="0">
                <a:latin typeface="Calibri"/>
                <a:ea typeface="Calibri"/>
                <a:cs typeface="Calibri"/>
              </a:rPr>
              <a:t>Pour en savoir plus et voir d’autres photos :</a:t>
            </a:r>
          </a:p>
          <a:p>
            <a:pPr marL="285750" indent="-285750">
              <a:lnSpc>
                <a:spcPct val="90000"/>
              </a:lnSpc>
              <a:buFont typeface="Arial,Sans-Serif"/>
              <a:buChar char="•"/>
            </a:pPr>
            <a:r>
              <a:rPr lang="fr-CA" sz="1300" dirty="0">
                <a:latin typeface="Calibri"/>
                <a:ea typeface="Calibri"/>
                <a:cs typeface="Calibri"/>
                <a:hlinkClick r:id="rId10"/>
              </a:rPr>
              <a:t>Tableau d’honneur de la Première Guerre mondiale</a:t>
            </a:r>
            <a:r>
              <a:rPr lang="fr-CA" sz="1300" dirty="0">
                <a:latin typeface="Calibri"/>
                <a:ea typeface="Calibri"/>
                <a:cs typeface="Calibri"/>
              </a:rPr>
              <a:t> (Anciens Combattants Canada)</a:t>
            </a:r>
          </a:p>
        </p:txBody>
      </p:sp>
      <p:sp>
        <p:nvSpPr>
          <p:cNvPr id="3" name="TextBox 2">
            <a:extLst>
              <a:ext uri="{FF2B5EF4-FFF2-40B4-BE49-F238E27FC236}">
                <a16:creationId xmlns:a16="http://schemas.microsoft.com/office/drawing/2014/main" id="{9F73F02D-1933-C221-BBDA-B7855B26A0C1}"/>
              </a:ext>
            </a:extLst>
          </p:cNvPr>
          <p:cNvSpPr txBox="1"/>
          <p:nvPr>
            <p:custDataLst>
              <p:tags r:id="rId5"/>
            </p:custDataLst>
          </p:nvPr>
        </p:nvSpPr>
        <p:spPr>
          <a:xfrm>
            <a:off x="8986909" y="6550223"/>
            <a:ext cx="3205091" cy="307777"/>
          </a:xfrm>
          <a:prstGeom prst="rect">
            <a:avLst/>
          </a:prstGeom>
          <a:noFill/>
        </p:spPr>
        <p:txBody>
          <a:bodyPr wrap="square">
            <a:spAutoFit/>
          </a:bodyPr>
          <a:lstStyle/>
          <a:p>
            <a:pPr algn="r"/>
            <a:r>
              <a:rPr lang="fr-CA" sz="1400" dirty="0"/>
              <a:t>Image : Anciens Combattants Canada</a:t>
            </a:r>
          </a:p>
        </p:txBody>
      </p:sp>
    </p:spTree>
    <p:extLst>
      <p:ext uri="{BB962C8B-B14F-4D97-AF65-F5344CB8AC3E}">
        <p14:creationId xmlns:p14="http://schemas.microsoft.com/office/powerpoint/2010/main" val="8551085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a:extLst>
            <a:ext uri="{FF2B5EF4-FFF2-40B4-BE49-F238E27FC236}">
              <a16:creationId xmlns:a16="http://schemas.microsoft.com/office/drawing/2014/main" id="{EF0A12EE-BE7A-2AE2-C383-5E5C59748F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3743BB-3A9D-5EF3-5C66-5D49DAB547F6}"/>
              </a:ext>
            </a:extLst>
          </p:cNvPr>
          <p:cNvSpPr>
            <a:spLocks noGrp="1"/>
          </p:cNvSpPr>
          <p:nvPr>
            <p:ph type="title"/>
            <p:custDataLst>
              <p:tags r:id="rId1"/>
            </p:custDataLst>
          </p:nvPr>
        </p:nvSpPr>
        <p:spPr>
          <a:xfrm>
            <a:off x="4713976" y="395117"/>
            <a:ext cx="10608500" cy="533400"/>
          </a:xfrm>
        </p:spPr>
        <p:txBody>
          <a:bodyPr>
            <a:normAutofit fontScale="90000"/>
          </a:bodyPr>
          <a:lstStyle/>
          <a:p>
            <a:r>
              <a:rPr lang="fr-CA"/>
              <a:t>Monument de Mayo</a:t>
            </a:r>
            <a:br>
              <a:rPr lang="fr-CA"/>
            </a:br>
            <a:r>
              <a:rPr lang="fr-CA" sz="2200"/>
              <a:t>Mayo, Yukon</a:t>
            </a:r>
          </a:p>
        </p:txBody>
      </p:sp>
      <p:sp>
        <p:nvSpPr>
          <p:cNvPr id="4" name="Text Placeholder 3">
            <a:extLst>
              <a:ext uri="{FF2B5EF4-FFF2-40B4-BE49-F238E27FC236}">
                <a16:creationId xmlns:a16="http://schemas.microsoft.com/office/drawing/2014/main" id="{DCFA3321-1952-1836-1056-2644155E06D3}"/>
              </a:ext>
            </a:extLst>
          </p:cNvPr>
          <p:cNvSpPr>
            <a:spLocks noGrp="1"/>
          </p:cNvSpPr>
          <p:nvPr>
            <p:ph type="body" sz="half" idx="2"/>
            <p:custDataLst>
              <p:tags r:id="rId2"/>
            </p:custDataLst>
          </p:nvPr>
        </p:nvSpPr>
        <p:spPr>
          <a:xfrm>
            <a:off x="4713976" y="1040606"/>
            <a:ext cx="7064368" cy="4276107"/>
          </a:xfrm>
        </p:spPr>
        <p:txBody>
          <a:bodyPr vert="horz" lIns="91440" tIns="45720" rIns="91440" bIns="45720" rtlCol="0" anchor="t">
            <a:normAutofit/>
          </a:bodyPr>
          <a:lstStyle/>
          <a:p>
            <a:pPr>
              <a:lnSpc>
                <a:spcPct val="100000"/>
              </a:lnSpc>
              <a:spcBef>
                <a:spcPts val="0"/>
              </a:spcBef>
              <a:spcAft>
                <a:spcPts val="1200"/>
              </a:spcAft>
            </a:pPr>
            <a:r>
              <a:rPr lang="fr-CA" sz="2200" b="1" dirty="0"/>
              <a:t>Ce mémorial est dédié aux vétérans des Première et Seconde Guerres mondiales, de la guerre de Corée et des missions de la paix des Nations Unies. ​​</a:t>
            </a:r>
          </a:p>
          <a:p>
            <a:pPr marL="342900" indent="-342900">
              <a:lnSpc>
                <a:spcPct val="100000"/>
              </a:lnSpc>
              <a:spcBef>
                <a:spcPts val="0"/>
              </a:spcBef>
              <a:spcAft>
                <a:spcPts val="1200"/>
              </a:spcAft>
              <a:buFont typeface="Arial" panose="020B0604020202020204" pitchFamily="34" charset="0"/>
              <a:buChar char="•"/>
            </a:pPr>
            <a:r>
              <a:rPr lang="fr-CA" sz="2000" dirty="0"/>
              <a:t>Le contour de la dalle en pierre est découpé selon la même forme que le territoire du Yukon. ​​</a:t>
            </a:r>
          </a:p>
          <a:p>
            <a:pPr marL="342900" indent="-342900">
              <a:lnSpc>
                <a:spcPct val="100000"/>
              </a:lnSpc>
              <a:spcBef>
                <a:spcPts val="0"/>
              </a:spcBef>
              <a:spcAft>
                <a:spcPts val="1200"/>
              </a:spcAft>
              <a:buFont typeface="Arial" panose="020B0604020202020204" pitchFamily="34" charset="0"/>
              <a:buChar char="•"/>
            </a:pPr>
            <a:r>
              <a:rPr lang="fr-CA" sz="2000" dirty="0"/>
              <a:t>La pierre utilisée a été donnée par une entreprise qui exploite une mine d’or de la région. ​​</a:t>
            </a:r>
          </a:p>
          <a:p>
            <a:pPr marL="342900" indent="-342900">
              <a:lnSpc>
                <a:spcPct val="100000"/>
              </a:lnSpc>
              <a:spcBef>
                <a:spcPts val="0"/>
              </a:spcBef>
              <a:spcAft>
                <a:spcPts val="1200"/>
              </a:spcAft>
              <a:buFont typeface="Arial" panose="020B0604020202020204" pitchFamily="34" charset="0"/>
              <a:buChar char="•"/>
            </a:pPr>
            <a:r>
              <a:rPr lang="fr-CA" sz="2000" dirty="0"/>
              <a:t>Le monument a été construit par des bénévoles de la localité, grâce à des fonds fournis par le Village de Mayo, le club Lions Mount Haldane et la société historique de Mayo. </a:t>
            </a:r>
          </a:p>
          <a:p>
            <a:pPr marL="342900" indent="-342900">
              <a:lnSpc>
                <a:spcPct val="100000"/>
              </a:lnSpc>
              <a:spcBef>
                <a:spcPts val="0"/>
              </a:spcBef>
              <a:spcAft>
                <a:spcPts val="1200"/>
              </a:spcAft>
              <a:buFont typeface="Arial" panose="020B0604020202020204" pitchFamily="34" charset="0"/>
              <a:buChar char="•"/>
            </a:pPr>
            <a:r>
              <a:rPr lang="fr-CA" sz="2000" dirty="0"/>
              <a:t>Il a été inauguré le 26 octobre 1995.</a:t>
            </a:r>
          </a:p>
        </p:txBody>
      </p:sp>
      <p:pic>
        <p:nvPicPr>
          <p:cNvPr id="22530" name="Picture 2" descr="Photographie en couleur du Monument Mayo, à Mayo, au Yukon. Le contour de la dalle en pierre est découpé selon la même forme que le territoire du Yukon.">
            <a:extLst>
              <a:ext uri="{FF2B5EF4-FFF2-40B4-BE49-F238E27FC236}">
                <a16:creationId xmlns:a16="http://schemas.microsoft.com/office/drawing/2014/main" id="{1D872BC1-9D26-F99A-8664-13CEEDA6500C}"/>
              </a:ext>
            </a:extLst>
          </p:cNvPr>
          <p:cNvPicPr>
            <a:picLocks noChangeAspect="1" noChangeArrowheads="1"/>
          </p:cNvPicPr>
          <p:nvPr>
            <p:custDataLst>
              <p:tags r:id="rId3"/>
            </p:custDataLst>
          </p:nvPr>
        </p:nvPicPr>
        <p:blipFill>
          <a:blip r:embed="rId9">
            <a:extLst>
              <a:ext uri="{28A0092B-C50C-407E-A947-70E740481C1C}">
                <a14:useLocalDpi xmlns:a14="http://schemas.microsoft.com/office/drawing/2010/main" val="0"/>
              </a:ext>
            </a:extLst>
          </a:blip>
          <a:srcRect/>
          <a:stretch>
            <a:fillRect/>
          </a:stretch>
        </p:blipFill>
        <p:spPr bwMode="auto">
          <a:xfrm>
            <a:off x="260303" y="174141"/>
            <a:ext cx="4199407" cy="642509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5B18F38-E468-B171-3FAF-89596FA6AAD3}"/>
              </a:ext>
            </a:extLst>
          </p:cNvPr>
          <p:cNvSpPr txBox="1"/>
          <p:nvPr>
            <p:custDataLst>
              <p:tags r:id="rId4"/>
            </p:custDataLst>
          </p:nvPr>
        </p:nvSpPr>
        <p:spPr>
          <a:xfrm>
            <a:off x="4620423" y="5579713"/>
            <a:ext cx="4826000" cy="4662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fr-CA" sz="1400" b="1" dirty="0">
                <a:latin typeface="Calibri"/>
                <a:ea typeface="Calibri"/>
                <a:cs typeface="Calibri"/>
              </a:rPr>
              <a:t>Pour en savoir plus et voir d’autres photos :</a:t>
            </a:r>
          </a:p>
          <a:p>
            <a:pPr marL="285750" indent="-285750">
              <a:lnSpc>
                <a:spcPct val="90000"/>
              </a:lnSpc>
              <a:buFont typeface="Arial,Sans-Serif"/>
              <a:buChar char="•"/>
            </a:pPr>
            <a:r>
              <a:rPr lang="fr-CA" sz="1300" dirty="0">
                <a:latin typeface="Calibri"/>
                <a:ea typeface="Calibri"/>
                <a:cs typeface="Calibri"/>
                <a:hlinkClick r:id="rId10"/>
              </a:rPr>
              <a:t>Monument de Mayo</a:t>
            </a:r>
            <a:r>
              <a:rPr lang="fr-CA" sz="1300" dirty="0">
                <a:latin typeface="Calibri"/>
                <a:ea typeface="Calibri"/>
                <a:cs typeface="Calibri"/>
              </a:rPr>
              <a:t> (Anciens Combattants Canada)</a:t>
            </a:r>
          </a:p>
        </p:txBody>
      </p:sp>
      <p:sp>
        <p:nvSpPr>
          <p:cNvPr id="5" name="TextBox 4">
            <a:extLst>
              <a:ext uri="{FF2B5EF4-FFF2-40B4-BE49-F238E27FC236}">
                <a16:creationId xmlns:a16="http://schemas.microsoft.com/office/drawing/2014/main" id="{E212B6BE-07A8-AAF4-D28E-54626FE1646F}"/>
              </a:ext>
            </a:extLst>
          </p:cNvPr>
          <p:cNvSpPr txBox="1"/>
          <p:nvPr>
            <p:custDataLst>
              <p:tags r:id="rId5"/>
            </p:custDataLst>
          </p:nvPr>
        </p:nvSpPr>
        <p:spPr>
          <a:xfrm>
            <a:off x="260303" y="6550223"/>
            <a:ext cx="3048000" cy="307777"/>
          </a:xfrm>
          <a:prstGeom prst="rect">
            <a:avLst/>
          </a:prstGeom>
          <a:noFill/>
        </p:spPr>
        <p:txBody>
          <a:bodyPr wrap="square">
            <a:spAutoFit/>
          </a:bodyPr>
          <a:lstStyle/>
          <a:p>
            <a:r>
              <a:rPr lang="fr-CA" sz="1400" dirty="0"/>
              <a:t>Image : Société historique de Mayo</a:t>
            </a:r>
          </a:p>
        </p:txBody>
      </p:sp>
    </p:spTree>
    <p:extLst>
      <p:ext uri="{BB962C8B-B14F-4D97-AF65-F5344CB8AC3E}">
        <p14:creationId xmlns:p14="http://schemas.microsoft.com/office/powerpoint/2010/main" val="3526848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D9F719F7-EBD7-167B-42D3-5A7AA869B9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E7EF4-5FC3-51D6-84F4-901C794DBD07}"/>
              </a:ext>
            </a:extLst>
          </p:cNvPr>
          <p:cNvSpPr>
            <a:spLocks noGrp="1"/>
          </p:cNvSpPr>
          <p:nvPr>
            <p:ph type="title"/>
            <p:custDataLst>
              <p:tags r:id="rId1"/>
            </p:custDataLst>
          </p:nvPr>
        </p:nvSpPr>
        <p:spPr>
          <a:xfrm>
            <a:off x="839788" y="355600"/>
            <a:ext cx="10608500" cy="533400"/>
          </a:xfrm>
        </p:spPr>
        <p:txBody>
          <a:bodyPr/>
          <a:lstStyle/>
          <a:p>
            <a:r>
              <a:rPr lang="fr-CA"/>
              <a:t>Qu’est-ce qu’un monument commémoratif de guerre?</a:t>
            </a:r>
          </a:p>
        </p:txBody>
      </p:sp>
      <p:sp>
        <p:nvSpPr>
          <p:cNvPr id="4" name="Text Placeholder 3">
            <a:extLst>
              <a:ext uri="{FF2B5EF4-FFF2-40B4-BE49-F238E27FC236}">
                <a16:creationId xmlns:a16="http://schemas.microsoft.com/office/drawing/2014/main" id="{9FB484B6-48B0-F64E-8A0E-2452D849CE16}"/>
              </a:ext>
            </a:extLst>
          </p:cNvPr>
          <p:cNvSpPr>
            <a:spLocks noGrp="1"/>
          </p:cNvSpPr>
          <p:nvPr>
            <p:ph type="body" sz="half" idx="2"/>
            <p:custDataLst>
              <p:tags r:id="rId2"/>
            </p:custDataLst>
          </p:nvPr>
        </p:nvSpPr>
        <p:spPr>
          <a:xfrm>
            <a:off x="839787" y="1092200"/>
            <a:ext cx="11119841" cy="4566216"/>
          </a:xfrm>
        </p:spPr>
        <p:txBody>
          <a:bodyPr vert="horz" lIns="91440" tIns="45720" rIns="91440" bIns="45720" rtlCol="0" anchor="t">
            <a:normAutofit lnSpcReduction="10000"/>
          </a:bodyPr>
          <a:lstStyle/>
          <a:p>
            <a:pPr marL="342900" indent="-342900">
              <a:lnSpc>
                <a:spcPct val="100000"/>
              </a:lnSpc>
              <a:spcBef>
                <a:spcPts val="0"/>
              </a:spcBef>
              <a:spcAft>
                <a:spcPts val="1200"/>
              </a:spcAft>
              <a:buChar char="•"/>
            </a:pPr>
            <a:r>
              <a:rPr lang="fr-CA" sz="2200" dirty="0">
                <a:latin typeface="Calibri"/>
                <a:ea typeface="Calibri"/>
                <a:cs typeface="Calibri"/>
              </a:rPr>
              <a:t>Un </a:t>
            </a:r>
            <a:r>
              <a:rPr lang="fr-CA" sz="2200" b="1" dirty="0">
                <a:latin typeface="Calibri"/>
                <a:ea typeface="Calibri"/>
                <a:cs typeface="Calibri"/>
              </a:rPr>
              <a:t>mémorial</a:t>
            </a:r>
            <a:r>
              <a:rPr lang="fr-CA" sz="2200" dirty="0">
                <a:latin typeface="Calibri"/>
                <a:ea typeface="Calibri"/>
                <a:cs typeface="Calibri"/>
              </a:rPr>
              <a:t> de guerre est tout ce qui a été créé dans le but de rendre hommage aux personnes qui ont perdu la vie dans le cadre de leur service militaire et de préserver leur souvenir.</a:t>
            </a:r>
          </a:p>
          <a:p>
            <a:pPr marL="342900" indent="-342900">
              <a:lnSpc>
                <a:spcPct val="100000"/>
              </a:lnSpc>
              <a:spcBef>
                <a:spcPts val="0"/>
              </a:spcBef>
              <a:spcAft>
                <a:spcPts val="1200"/>
              </a:spcAft>
              <a:buChar char="•"/>
            </a:pPr>
            <a:r>
              <a:rPr lang="fr-CA" sz="2200" dirty="0">
                <a:latin typeface="Calibri"/>
                <a:ea typeface="Calibri"/>
                <a:cs typeface="Calibri"/>
              </a:rPr>
              <a:t>Un </a:t>
            </a:r>
            <a:r>
              <a:rPr lang="fr-CA" sz="2200" b="1" dirty="0">
                <a:latin typeface="Calibri"/>
                <a:ea typeface="Calibri"/>
                <a:cs typeface="Calibri"/>
              </a:rPr>
              <a:t>monument </a:t>
            </a:r>
            <a:r>
              <a:rPr lang="fr-CA" sz="2200" dirty="0">
                <a:latin typeface="Calibri"/>
                <a:ea typeface="Calibri"/>
                <a:cs typeface="Calibri"/>
              </a:rPr>
              <a:t>commémoratif de guerre peut être une statue, un bâtiment ou une structure qui rend hommage aux personnes qui ont servi ou qui souligne une bataille ou un événement important.</a:t>
            </a:r>
          </a:p>
          <a:p>
            <a:pPr marL="342900" indent="-342900">
              <a:lnSpc>
                <a:spcPct val="100000"/>
              </a:lnSpc>
              <a:spcBef>
                <a:spcPts val="0"/>
              </a:spcBef>
              <a:spcAft>
                <a:spcPts val="1200"/>
              </a:spcAft>
              <a:buChar char="•"/>
            </a:pPr>
            <a:r>
              <a:rPr lang="fr-CA" sz="2200" dirty="0">
                <a:latin typeface="Calibri"/>
                <a:ea typeface="Calibri"/>
                <a:cs typeface="Calibri"/>
              </a:rPr>
              <a:t>Il peut parfois servir à faire </a:t>
            </a:r>
            <a:r>
              <a:rPr lang="fr-CA" sz="2200" b="1" dirty="0">
                <a:latin typeface="Calibri"/>
                <a:ea typeface="Calibri"/>
                <a:cs typeface="Calibri"/>
              </a:rPr>
              <a:t>les deux</a:t>
            </a:r>
            <a:r>
              <a:rPr lang="fr-CA" sz="2200" dirty="0">
                <a:latin typeface="Calibri"/>
                <a:ea typeface="Calibri"/>
                <a:cs typeface="Calibri"/>
              </a:rPr>
              <a:t>.</a:t>
            </a:r>
          </a:p>
          <a:p>
            <a:pPr marL="800100" lvl="1" indent="-342900">
              <a:lnSpc>
                <a:spcPct val="100000"/>
              </a:lnSpc>
              <a:spcBef>
                <a:spcPts val="0"/>
              </a:spcBef>
              <a:spcAft>
                <a:spcPts val="1200"/>
              </a:spcAft>
              <a:buChar char="•"/>
            </a:pPr>
            <a:r>
              <a:rPr lang="fr-CA" sz="2000" dirty="0">
                <a:latin typeface="Calibri"/>
                <a:ea typeface="Calibri"/>
                <a:cs typeface="Calibri"/>
              </a:rPr>
              <a:t>Le </a:t>
            </a:r>
            <a:r>
              <a:rPr lang="fr-CA" sz="2000" b="1" dirty="0">
                <a:latin typeface="Calibri"/>
                <a:ea typeface="Calibri"/>
                <a:cs typeface="Calibri"/>
              </a:rPr>
              <a:t>Monument commémoratif du Canada à Vimy </a:t>
            </a:r>
            <a:r>
              <a:rPr lang="fr-CA" sz="2000" dirty="0">
                <a:latin typeface="Calibri"/>
                <a:ea typeface="Calibri"/>
                <a:cs typeface="Calibri"/>
              </a:rPr>
              <a:t>rend hommage à tous les Canadiens et Canadiennes qui ont servi pendant la Première Guerre mondiale, souligne la bataille et contient les noms des individus qui ont perdu la vie en France et qui n’ont pas de lieu de sépulture connu. </a:t>
            </a:r>
          </a:p>
          <a:p>
            <a:pPr marL="800100" lvl="1" indent="-342900">
              <a:lnSpc>
                <a:spcPct val="100000"/>
              </a:lnSpc>
              <a:spcBef>
                <a:spcPts val="0"/>
              </a:spcBef>
              <a:spcAft>
                <a:spcPts val="1200"/>
              </a:spcAft>
              <a:buChar char="•"/>
            </a:pPr>
            <a:r>
              <a:rPr lang="fr-CA" sz="2000" dirty="0">
                <a:latin typeface="Calibri"/>
                <a:ea typeface="Calibri"/>
                <a:cs typeface="Calibri"/>
              </a:rPr>
              <a:t>Le</a:t>
            </a:r>
            <a:r>
              <a:rPr lang="fr-CA" sz="2000" b="1" dirty="0">
                <a:latin typeface="Calibri"/>
                <a:ea typeface="Calibri"/>
                <a:cs typeface="Calibri"/>
              </a:rPr>
              <a:t> Monument commémoratif national de la mission du Canada en Afghanistan</a:t>
            </a:r>
            <a:r>
              <a:rPr lang="fr-CA" sz="2000" dirty="0">
                <a:latin typeface="Calibri"/>
                <a:ea typeface="Calibri"/>
                <a:cs typeface="Calibri"/>
              </a:rPr>
              <a:t> rend hommage à tous les Canadiens et Canadiennes qui ont servi en Afghanistan et contient les noms des soldats qui ont perdu la vie.</a:t>
            </a:r>
          </a:p>
        </p:txBody>
      </p:sp>
    </p:spTree>
    <p:extLst>
      <p:ext uri="{BB962C8B-B14F-4D97-AF65-F5344CB8AC3E}">
        <p14:creationId xmlns:p14="http://schemas.microsoft.com/office/powerpoint/2010/main" val="611282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a:extLst>
            <a:ext uri="{FF2B5EF4-FFF2-40B4-BE49-F238E27FC236}">
              <a16:creationId xmlns:a16="http://schemas.microsoft.com/office/drawing/2014/main" id="{3365C564-8C19-1490-67D0-13CD4D84FB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98467E-465F-515D-631E-59670A3AF10A}"/>
              </a:ext>
            </a:extLst>
          </p:cNvPr>
          <p:cNvSpPr>
            <a:spLocks noGrp="1"/>
          </p:cNvSpPr>
          <p:nvPr>
            <p:ph type="title"/>
            <p:custDataLst>
              <p:tags r:id="rId1"/>
            </p:custDataLst>
          </p:nvPr>
        </p:nvSpPr>
        <p:spPr>
          <a:xfrm>
            <a:off x="839788" y="355600"/>
            <a:ext cx="6961190" cy="533400"/>
          </a:xfrm>
        </p:spPr>
        <p:txBody>
          <a:bodyPr/>
          <a:lstStyle/>
          <a:p>
            <a:r>
              <a:rPr lang="fr-CA" dirty="0"/>
              <a:t>À quoi ressemblent ces monuments?</a:t>
            </a:r>
          </a:p>
        </p:txBody>
      </p:sp>
      <p:sp>
        <p:nvSpPr>
          <p:cNvPr id="4" name="Text Placeholder 3">
            <a:extLst>
              <a:ext uri="{FF2B5EF4-FFF2-40B4-BE49-F238E27FC236}">
                <a16:creationId xmlns:a16="http://schemas.microsoft.com/office/drawing/2014/main" id="{E5258C16-9A11-9829-DB81-48D667A6486F}"/>
              </a:ext>
            </a:extLst>
          </p:cNvPr>
          <p:cNvSpPr>
            <a:spLocks noGrp="1"/>
          </p:cNvSpPr>
          <p:nvPr>
            <p:ph type="body" sz="half" idx="2"/>
            <p:custDataLst>
              <p:tags r:id="rId2"/>
            </p:custDataLst>
          </p:nvPr>
        </p:nvSpPr>
        <p:spPr>
          <a:xfrm>
            <a:off x="473529" y="889000"/>
            <a:ext cx="7098849" cy="4452545"/>
          </a:xfrm>
        </p:spPr>
        <p:txBody>
          <a:bodyPr vert="horz" lIns="91440" tIns="45720" rIns="91440" bIns="45720" rtlCol="0" anchor="t">
            <a:normAutofit fontScale="92500"/>
          </a:bodyPr>
          <a:lstStyle/>
          <a:p>
            <a:pPr marL="342900" indent="-342900">
              <a:lnSpc>
                <a:spcPct val="100000"/>
              </a:lnSpc>
              <a:spcBef>
                <a:spcPts val="0"/>
              </a:spcBef>
              <a:spcAft>
                <a:spcPts val="1200"/>
              </a:spcAft>
              <a:buChar char="•"/>
            </a:pPr>
            <a:r>
              <a:rPr lang="fr-CA" sz="2200" dirty="0">
                <a:latin typeface="Calibri"/>
                <a:ea typeface="Calibri"/>
                <a:cs typeface="Calibri"/>
              </a:rPr>
              <a:t>Il y a plus de 6 000 mémoriaux et monuments commémoratifs de guerre canadiens enregistrés au Canada et il en existe de nombreux autres, ici et ailleurs dans le monde!​​</a:t>
            </a:r>
          </a:p>
          <a:p>
            <a:pPr marL="342900" indent="-342900">
              <a:lnSpc>
                <a:spcPct val="100000"/>
              </a:lnSpc>
              <a:spcBef>
                <a:spcPts val="0"/>
              </a:spcBef>
              <a:spcAft>
                <a:spcPts val="1200"/>
              </a:spcAft>
              <a:buChar char="•"/>
            </a:pPr>
            <a:r>
              <a:rPr lang="fr-CA" sz="2200" dirty="0">
                <a:latin typeface="Calibri"/>
                <a:ea typeface="Calibri"/>
                <a:cs typeface="Calibri"/>
              </a:rPr>
              <a:t>Ils peuvent être locaux, nationaux ou internationaux.</a:t>
            </a:r>
          </a:p>
          <a:p>
            <a:pPr marL="342900" indent="-342900">
              <a:lnSpc>
                <a:spcPct val="100000"/>
              </a:lnSpc>
              <a:spcBef>
                <a:spcPts val="0"/>
              </a:spcBef>
              <a:spcAft>
                <a:spcPts val="1200"/>
              </a:spcAft>
              <a:buChar char="•"/>
            </a:pPr>
            <a:r>
              <a:rPr lang="fr-CA" sz="2200" dirty="0">
                <a:latin typeface="Calibri"/>
                <a:ea typeface="Calibri"/>
                <a:cs typeface="Calibri"/>
              </a:rPr>
              <a:t>Ils se présentent sous différentes formes et dimensions et sont souvent des œuvres d’art uniques.</a:t>
            </a:r>
          </a:p>
          <a:p>
            <a:pPr marL="342900" indent="-342900">
              <a:lnSpc>
                <a:spcPct val="100000"/>
              </a:lnSpc>
              <a:spcBef>
                <a:spcPts val="0"/>
              </a:spcBef>
              <a:spcAft>
                <a:spcPts val="1200"/>
              </a:spcAft>
              <a:buChar char="•"/>
            </a:pPr>
            <a:r>
              <a:rPr lang="fr-CA" sz="2200" dirty="0">
                <a:latin typeface="Calibri"/>
                <a:ea typeface="Calibri"/>
                <a:cs typeface="Calibri"/>
              </a:rPr>
              <a:t>Certains sont des statues ou des monuments, tandis que d’autres sont des écoles, des rues, des tableaux ou des livres.</a:t>
            </a:r>
          </a:p>
          <a:p>
            <a:pPr marL="342900" indent="-342900">
              <a:lnSpc>
                <a:spcPct val="100000"/>
              </a:lnSpc>
              <a:spcBef>
                <a:spcPts val="0"/>
              </a:spcBef>
              <a:spcAft>
                <a:spcPts val="1200"/>
              </a:spcAft>
              <a:buChar char="•"/>
            </a:pPr>
            <a:r>
              <a:rPr lang="fr-CA" sz="2200" dirty="0">
                <a:latin typeface="Calibri"/>
                <a:ea typeface="Calibri"/>
                <a:cs typeface="Calibri"/>
              </a:rPr>
              <a:t>Bien que bon nombre d’entre eux aient été créés après la Première Guerre mondiale et la Seconde Guerre mondiale, les Canadiens continuent de créer de nouveaux mémoriaux et monuments.</a:t>
            </a:r>
          </a:p>
        </p:txBody>
      </p:sp>
      <p:pic>
        <p:nvPicPr>
          <p:cNvPr id="6146" name="Picture 2" descr="Photographie d’un tableau d’honneur en bronze de la Seconde Guerre mondiale qui se trouve à l’Église de la congrégation baptiste de Québec et sur lequel sont gravés les noms des membres qui ont servi. ">
            <a:extLst>
              <a:ext uri="{FF2B5EF4-FFF2-40B4-BE49-F238E27FC236}">
                <a16:creationId xmlns:a16="http://schemas.microsoft.com/office/drawing/2014/main" id="{B215848E-3B81-E93F-AD4D-1AFC47865176}"/>
              </a:ext>
            </a:extLst>
          </p:cNvPr>
          <p:cNvPicPr>
            <a:picLocks noChangeAspect="1" noChangeArrowheads="1"/>
          </p:cNvPicPr>
          <p:nvPr>
            <p:custDataLst>
              <p:tags r:id="rId3"/>
            </p:custDataLst>
          </p:nvPr>
        </p:nvPicPr>
        <p:blipFill>
          <a:blip r:embed="rId8">
            <a:extLst>
              <a:ext uri="{28A0092B-C50C-407E-A947-70E740481C1C}">
                <a14:useLocalDpi xmlns:a14="http://schemas.microsoft.com/office/drawing/2010/main" val="0"/>
              </a:ext>
            </a:extLst>
          </a:blip>
          <a:srcRect/>
          <a:stretch>
            <a:fillRect/>
          </a:stretch>
        </p:blipFill>
        <p:spPr bwMode="auto">
          <a:xfrm>
            <a:off x="8025056" y="122620"/>
            <a:ext cx="4166944" cy="661275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94B8F48-9743-1A2C-3567-E79F876DCBDC}"/>
              </a:ext>
            </a:extLst>
          </p:cNvPr>
          <p:cNvSpPr txBox="1"/>
          <p:nvPr>
            <p:custDataLst>
              <p:tags r:id="rId4"/>
            </p:custDataLst>
          </p:nvPr>
        </p:nvSpPr>
        <p:spPr>
          <a:xfrm>
            <a:off x="998483" y="5749022"/>
            <a:ext cx="6802495" cy="615553"/>
          </a:xfrm>
          <a:prstGeom prst="rect">
            <a:avLst/>
          </a:prstGeom>
          <a:noFill/>
        </p:spPr>
        <p:txBody>
          <a:bodyPr wrap="square">
            <a:spAutoFit/>
          </a:bodyPr>
          <a:lstStyle/>
          <a:p>
            <a:pPr algn="r"/>
            <a:r>
              <a:rPr lang="fr-CA" dirty="0"/>
              <a:t>Tableau d’honneur de la Seconde Guerre mondiale installé à l’Église de la congrégation baptiste de Québec | Québec (Québec)</a:t>
            </a:r>
          </a:p>
          <a:p>
            <a:pPr algn="r"/>
            <a:r>
              <a:rPr lang="fr-CA" sz="1600" dirty="0"/>
              <a:t>Photographie : Sara Battle</a:t>
            </a:r>
          </a:p>
        </p:txBody>
      </p:sp>
    </p:spTree>
    <p:extLst>
      <p:ext uri="{BB962C8B-B14F-4D97-AF65-F5344CB8AC3E}">
        <p14:creationId xmlns:p14="http://schemas.microsoft.com/office/powerpoint/2010/main" val="4161949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35835007-0279-738B-0F23-74A01972D3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E09293-93CC-08DC-439D-CB5E3EBEF6C1}"/>
              </a:ext>
            </a:extLst>
          </p:cNvPr>
          <p:cNvSpPr>
            <a:spLocks noGrp="1"/>
          </p:cNvSpPr>
          <p:nvPr>
            <p:ph type="title"/>
            <p:custDataLst>
              <p:tags r:id="rId1"/>
            </p:custDataLst>
          </p:nvPr>
        </p:nvSpPr>
        <p:spPr>
          <a:xfrm>
            <a:off x="839788" y="355600"/>
            <a:ext cx="10608500" cy="533400"/>
          </a:xfrm>
        </p:spPr>
        <p:txBody>
          <a:bodyPr/>
          <a:lstStyle/>
          <a:p>
            <a:r>
              <a:rPr lang="fr-CA"/>
              <a:t>Chaque mémorial raconte une histoire</a:t>
            </a:r>
          </a:p>
        </p:txBody>
      </p:sp>
      <p:sp>
        <p:nvSpPr>
          <p:cNvPr id="4" name="Text Placeholder 3">
            <a:extLst>
              <a:ext uri="{FF2B5EF4-FFF2-40B4-BE49-F238E27FC236}">
                <a16:creationId xmlns:a16="http://schemas.microsoft.com/office/drawing/2014/main" id="{60B1A7E9-695A-109A-2881-D69E61B3D328}"/>
              </a:ext>
            </a:extLst>
          </p:cNvPr>
          <p:cNvSpPr>
            <a:spLocks noGrp="1"/>
          </p:cNvSpPr>
          <p:nvPr>
            <p:ph type="body" sz="half" idx="2"/>
            <p:custDataLst>
              <p:tags r:id="rId2"/>
            </p:custDataLst>
          </p:nvPr>
        </p:nvSpPr>
        <p:spPr>
          <a:xfrm>
            <a:off x="839787" y="1092200"/>
            <a:ext cx="10753123" cy="2827950"/>
          </a:xfrm>
        </p:spPr>
        <p:txBody>
          <a:bodyPr vert="horz" lIns="91440" tIns="45720" rIns="91440" bIns="45720" rtlCol="0" anchor="t">
            <a:normAutofit/>
          </a:bodyPr>
          <a:lstStyle/>
          <a:p>
            <a:pPr marL="342900" indent="-342900">
              <a:lnSpc>
                <a:spcPct val="100000"/>
              </a:lnSpc>
              <a:spcBef>
                <a:spcPts val="0"/>
              </a:spcBef>
              <a:spcAft>
                <a:spcPts val="1200"/>
              </a:spcAft>
              <a:buChar char="•"/>
            </a:pPr>
            <a:r>
              <a:rPr lang="fr-CA" sz="2400" b="1" dirty="0">
                <a:latin typeface="Calibri"/>
                <a:ea typeface="Calibri"/>
                <a:cs typeface="Calibri"/>
              </a:rPr>
              <a:t>Un mémorial donne une voix aux soldats morts au combat. </a:t>
            </a:r>
            <a:r>
              <a:rPr lang="fr-CA" sz="2400" dirty="0">
                <a:latin typeface="Calibri"/>
                <a:ea typeface="Calibri"/>
                <a:cs typeface="Calibri"/>
              </a:rPr>
              <a:t>Tous étaient le fils, la fille, le mari, la femme, le frère, la sœur ou l’ami de quelqu’un. </a:t>
            </a:r>
          </a:p>
          <a:p>
            <a:pPr marL="342900" indent="-342900">
              <a:lnSpc>
                <a:spcPct val="100000"/>
              </a:lnSpc>
              <a:spcBef>
                <a:spcPts val="0"/>
              </a:spcBef>
              <a:spcAft>
                <a:spcPts val="1200"/>
              </a:spcAft>
              <a:buChar char="•"/>
            </a:pPr>
            <a:r>
              <a:rPr lang="fr-CA" sz="2400" b="1" dirty="0">
                <a:latin typeface="Calibri"/>
                <a:ea typeface="Calibri"/>
                <a:cs typeface="Calibri"/>
              </a:rPr>
              <a:t>Les mémoriaux nous rappellent notre passé commun. </a:t>
            </a:r>
            <a:r>
              <a:rPr lang="fr-CA" sz="2400" dirty="0">
                <a:latin typeface="Calibri"/>
                <a:ea typeface="Calibri"/>
                <a:cs typeface="Calibri"/>
              </a:rPr>
              <a:t>Des victoires et des échecs qui ont changé le cours de l’histoire et la vie de ceux et celles qui ont servi.</a:t>
            </a:r>
          </a:p>
          <a:p>
            <a:pPr marL="342900" indent="-342900">
              <a:lnSpc>
                <a:spcPct val="100000"/>
              </a:lnSpc>
              <a:spcBef>
                <a:spcPts val="0"/>
              </a:spcBef>
              <a:spcAft>
                <a:spcPts val="1200"/>
              </a:spcAft>
              <a:buChar char="•"/>
            </a:pPr>
            <a:r>
              <a:rPr lang="fr-CA" sz="2400" dirty="0">
                <a:latin typeface="Calibri"/>
                <a:ea typeface="Calibri"/>
                <a:cs typeface="Calibri"/>
              </a:rPr>
              <a:t>Aujourd’hui, nous découvrirons les histoires que ces monuments nous racontent en examinant leurs détails et en effectuant des </a:t>
            </a:r>
            <a:r>
              <a:rPr lang="fr-CA" sz="2400" b="1" dirty="0">
                <a:latin typeface="Calibri"/>
                <a:ea typeface="Calibri"/>
                <a:cs typeface="Calibri"/>
              </a:rPr>
              <a:t>recherches</a:t>
            </a:r>
            <a:r>
              <a:rPr lang="fr-CA" sz="2400" dirty="0">
                <a:latin typeface="Calibri"/>
                <a:ea typeface="Calibri"/>
                <a:cs typeface="Calibri"/>
              </a:rPr>
              <a:t> à leur sujet.</a:t>
            </a:r>
          </a:p>
        </p:txBody>
      </p:sp>
    </p:spTree>
    <p:extLst>
      <p:ext uri="{BB962C8B-B14F-4D97-AF65-F5344CB8AC3E}">
        <p14:creationId xmlns:p14="http://schemas.microsoft.com/office/powerpoint/2010/main" val="470110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a:extLst>
            <a:ext uri="{FF2B5EF4-FFF2-40B4-BE49-F238E27FC236}">
              <a16:creationId xmlns:a16="http://schemas.microsoft.com/office/drawing/2014/main" id="{AA057546-0B28-23CD-E259-524AB3819F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EBFFC0-3FF4-2E95-7FA5-3084E0E86161}"/>
              </a:ext>
            </a:extLst>
          </p:cNvPr>
          <p:cNvSpPr>
            <a:spLocks noGrp="1"/>
          </p:cNvSpPr>
          <p:nvPr>
            <p:ph type="title"/>
            <p:custDataLst>
              <p:tags r:id="rId1"/>
            </p:custDataLst>
          </p:nvPr>
        </p:nvSpPr>
        <p:spPr>
          <a:xfrm>
            <a:off x="4224119" y="279400"/>
            <a:ext cx="10608500" cy="533400"/>
          </a:xfrm>
        </p:spPr>
        <p:txBody>
          <a:bodyPr/>
          <a:lstStyle/>
          <a:p>
            <a:r>
              <a:rPr lang="fr-CA"/>
              <a:t>Examiner</a:t>
            </a:r>
          </a:p>
        </p:txBody>
      </p:sp>
      <p:sp>
        <p:nvSpPr>
          <p:cNvPr id="4" name="Text Placeholder 3">
            <a:extLst>
              <a:ext uri="{FF2B5EF4-FFF2-40B4-BE49-F238E27FC236}">
                <a16:creationId xmlns:a16="http://schemas.microsoft.com/office/drawing/2014/main" id="{5113653C-0825-68AA-D5E2-749C0C9B58EC}"/>
              </a:ext>
            </a:extLst>
          </p:cNvPr>
          <p:cNvSpPr>
            <a:spLocks noGrp="1"/>
          </p:cNvSpPr>
          <p:nvPr>
            <p:ph type="body" sz="half" idx="2"/>
            <p:custDataLst>
              <p:tags r:id="rId2"/>
            </p:custDataLst>
          </p:nvPr>
        </p:nvSpPr>
        <p:spPr>
          <a:xfrm>
            <a:off x="4083373" y="812800"/>
            <a:ext cx="7322246" cy="4776788"/>
          </a:xfrm>
        </p:spPr>
        <p:txBody>
          <a:bodyPr vert="horz" lIns="91440" tIns="45720" rIns="91440" bIns="45720" rtlCol="0" anchor="t">
            <a:normAutofit/>
          </a:bodyPr>
          <a:lstStyle/>
          <a:p>
            <a:pPr marL="342900" indent="-342900">
              <a:lnSpc>
                <a:spcPct val="100000"/>
              </a:lnSpc>
              <a:spcBef>
                <a:spcPts val="0"/>
              </a:spcBef>
              <a:spcAft>
                <a:spcPts val="1200"/>
              </a:spcAft>
              <a:buChar char="•"/>
            </a:pPr>
            <a:r>
              <a:rPr lang="fr-CA" sz="2400" dirty="0"/>
              <a:t>Examinez les photos.​ </a:t>
            </a:r>
          </a:p>
          <a:p>
            <a:pPr marL="342900" indent="-342900">
              <a:lnSpc>
                <a:spcPct val="100000"/>
              </a:lnSpc>
              <a:spcBef>
                <a:spcPts val="0"/>
              </a:spcBef>
              <a:spcAft>
                <a:spcPts val="1200"/>
              </a:spcAft>
              <a:buChar char="•"/>
            </a:pPr>
            <a:r>
              <a:rPr lang="fr-CA" sz="2400" dirty="0"/>
              <a:t>Que remarquez-vous au sujet de la façon dont un mémorial est conçu, du texte ou d’autres détails? ​</a:t>
            </a:r>
          </a:p>
          <a:p>
            <a:pPr marL="342900" indent="-342900">
              <a:lnSpc>
                <a:spcPct val="100000"/>
              </a:lnSpc>
              <a:spcBef>
                <a:spcPts val="0"/>
              </a:spcBef>
              <a:spcAft>
                <a:spcPts val="1200"/>
              </a:spcAft>
              <a:buChar char="•"/>
            </a:pPr>
            <a:r>
              <a:rPr lang="fr-CA" sz="2400" dirty="0"/>
              <a:t>Qu’aimeriez-vous découvrir à propos du mémorial?</a:t>
            </a:r>
          </a:p>
        </p:txBody>
      </p:sp>
      <p:pic>
        <p:nvPicPr>
          <p:cNvPr id="5122" name="Picture 2" descr="Gros plan de deux plaques en bronze contenant le nom de soldats qui ont perdu la vie pendant la Première Guerre mondiale">
            <a:extLst>
              <a:ext uri="{FF2B5EF4-FFF2-40B4-BE49-F238E27FC236}">
                <a16:creationId xmlns:a16="http://schemas.microsoft.com/office/drawing/2014/main" id="{05D6E783-8D2B-E958-EDC8-988ADE9CEAD6}"/>
              </a:ext>
            </a:extLst>
          </p:cNvPr>
          <p:cNvPicPr>
            <a:picLocks noChangeAspect="1" noChangeArrowheads="1"/>
          </p:cNvPicPr>
          <p:nvPr>
            <p:custDataLst>
              <p:tags r:id="rId3"/>
            </p:custDataLst>
          </p:nvPr>
        </p:nvPicPr>
        <p:blipFill>
          <a:blip r:embed="rId8">
            <a:extLst>
              <a:ext uri="{28A0092B-C50C-407E-A947-70E740481C1C}">
                <a14:useLocalDpi xmlns:a14="http://schemas.microsoft.com/office/drawing/2010/main" val="0"/>
              </a:ext>
            </a:extLst>
          </a:blip>
          <a:srcRect/>
          <a:stretch>
            <a:fillRect/>
          </a:stretch>
        </p:blipFill>
        <p:spPr bwMode="auto">
          <a:xfrm>
            <a:off x="276408" y="0"/>
            <a:ext cx="3331779" cy="684055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80727BA9-4F2F-1776-FBB2-531161E60AF2}"/>
              </a:ext>
            </a:extLst>
          </p:cNvPr>
          <p:cNvSpPr txBox="1"/>
          <p:nvPr>
            <p:custDataLst>
              <p:tags r:id="rId4"/>
            </p:custDataLst>
          </p:nvPr>
        </p:nvSpPr>
        <p:spPr>
          <a:xfrm>
            <a:off x="3533543" y="5737423"/>
            <a:ext cx="8534399" cy="615553"/>
          </a:xfrm>
          <a:prstGeom prst="rect">
            <a:avLst/>
          </a:prstGeom>
          <a:noFill/>
        </p:spPr>
        <p:txBody>
          <a:bodyPr wrap="square">
            <a:spAutoFit/>
          </a:bodyPr>
          <a:lstStyle/>
          <a:p>
            <a:r>
              <a:rPr lang="fr-CA" dirty="0"/>
              <a:t>Arche commémorative, filiale 28 de la Légion royale canadienne | Cumberland (C.-B.) </a:t>
            </a:r>
          </a:p>
          <a:p>
            <a:r>
              <a:rPr lang="fr-CA" sz="1600" dirty="0"/>
              <a:t>Image : Musée et archives de Cumberland</a:t>
            </a:r>
          </a:p>
        </p:txBody>
      </p:sp>
    </p:spTree>
    <p:extLst>
      <p:ext uri="{BB962C8B-B14F-4D97-AF65-F5344CB8AC3E}">
        <p14:creationId xmlns:p14="http://schemas.microsoft.com/office/powerpoint/2010/main" val="586850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a:extLst>
            <a:ext uri="{FF2B5EF4-FFF2-40B4-BE49-F238E27FC236}">
              <a16:creationId xmlns:a16="http://schemas.microsoft.com/office/drawing/2014/main" id="{5C293A00-A436-6395-EAC6-43B25399AC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C1994C-3007-C952-3B87-E6A96DE8BB13}"/>
              </a:ext>
            </a:extLst>
          </p:cNvPr>
          <p:cNvSpPr>
            <a:spLocks noGrp="1"/>
          </p:cNvSpPr>
          <p:nvPr>
            <p:ph type="title"/>
            <p:custDataLst>
              <p:tags r:id="rId1"/>
            </p:custDataLst>
          </p:nvPr>
        </p:nvSpPr>
        <p:spPr>
          <a:xfrm>
            <a:off x="839788" y="355600"/>
            <a:ext cx="10608500" cy="533400"/>
          </a:xfrm>
        </p:spPr>
        <p:txBody>
          <a:bodyPr/>
          <a:lstStyle/>
          <a:p>
            <a:r>
              <a:rPr lang="fr-CA"/>
              <a:t>Déterminer</a:t>
            </a:r>
          </a:p>
        </p:txBody>
      </p:sp>
      <p:sp>
        <p:nvSpPr>
          <p:cNvPr id="4" name="Text Placeholder 3">
            <a:extLst>
              <a:ext uri="{FF2B5EF4-FFF2-40B4-BE49-F238E27FC236}">
                <a16:creationId xmlns:a16="http://schemas.microsoft.com/office/drawing/2014/main" id="{3F88A438-371C-D819-AAC2-172C9C53471B}"/>
              </a:ext>
            </a:extLst>
          </p:cNvPr>
          <p:cNvSpPr>
            <a:spLocks noGrp="1"/>
          </p:cNvSpPr>
          <p:nvPr>
            <p:ph type="body" sz="half" idx="2"/>
            <p:custDataLst>
              <p:tags r:id="rId2"/>
            </p:custDataLst>
          </p:nvPr>
        </p:nvSpPr>
        <p:spPr>
          <a:xfrm>
            <a:off x="839787" y="1092200"/>
            <a:ext cx="6244185" cy="4776788"/>
          </a:xfrm>
        </p:spPr>
        <p:txBody>
          <a:bodyPr vert="horz" lIns="91440" tIns="45720" rIns="91440" bIns="45720" rtlCol="0" anchor="t">
            <a:normAutofit/>
          </a:bodyPr>
          <a:lstStyle/>
          <a:p>
            <a:pPr marL="342900" indent="-342900">
              <a:lnSpc>
                <a:spcPct val="100000"/>
              </a:lnSpc>
              <a:spcBef>
                <a:spcPts val="0"/>
              </a:spcBef>
              <a:spcAft>
                <a:spcPts val="1200"/>
              </a:spcAft>
              <a:buFont typeface="Arial" panose="020B0604020202020204" pitchFamily="34" charset="0"/>
              <a:buChar char="•"/>
            </a:pPr>
            <a:r>
              <a:rPr lang="fr-CA" sz="2400" dirty="0"/>
              <a:t>Que symbolise chaque élément?​​</a:t>
            </a:r>
          </a:p>
          <a:p>
            <a:pPr marL="342900" indent="-342900">
              <a:lnSpc>
                <a:spcPct val="100000"/>
              </a:lnSpc>
              <a:spcBef>
                <a:spcPts val="0"/>
              </a:spcBef>
              <a:spcAft>
                <a:spcPts val="1200"/>
              </a:spcAft>
              <a:buChar char="•"/>
            </a:pPr>
            <a:r>
              <a:rPr lang="fr-CA" sz="2400" dirty="0">
                <a:latin typeface="Calibri"/>
                <a:ea typeface="Calibri"/>
                <a:cs typeface="Calibri"/>
              </a:rPr>
              <a:t>Quels matériaux ont été utilisés pour le construire? </a:t>
            </a:r>
          </a:p>
          <a:p>
            <a:pPr marL="342900" indent="-342900">
              <a:lnSpc>
                <a:spcPct val="100000"/>
              </a:lnSpc>
              <a:spcBef>
                <a:spcPts val="0"/>
              </a:spcBef>
              <a:spcAft>
                <a:spcPts val="1200"/>
              </a:spcAft>
              <a:buChar char="•"/>
            </a:pPr>
            <a:r>
              <a:rPr lang="fr-CA" sz="2400" dirty="0">
                <a:latin typeface="Calibri"/>
                <a:ea typeface="Calibri"/>
                <a:cs typeface="Calibri"/>
              </a:rPr>
              <a:t>Où se trouve le mémorial et pourquoi?</a:t>
            </a:r>
          </a:p>
        </p:txBody>
      </p:sp>
      <p:pic>
        <p:nvPicPr>
          <p:cNvPr id="4098" name="Picture 2" descr="Statue d’un soldat porté par un ange.">
            <a:extLst>
              <a:ext uri="{FF2B5EF4-FFF2-40B4-BE49-F238E27FC236}">
                <a16:creationId xmlns:a16="http://schemas.microsoft.com/office/drawing/2014/main" id="{4075EC77-8049-B853-F430-68687F03DD78}"/>
              </a:ext>
            </a:extLst>
          </p:cNvPr>
          <p:cNvPicPr>
            <a:picLocks noChangeAspect="1" noChangeArrowheads="1"/>
          </p:cNvPicPr>
          <p:nvPr>
            <p:custDataLst>
              <p:tags r:id="rId3"/>
            </p:custDataLst>
          </p:nvPr>
        </p:nvPicPr>
        <p:blipFill>
          <a:blip r:embed="rId8">
            <a:extLst>
              <a:ext uri="{28A0092B-C50C-407E-A947-70E740481C1C}">
                <a14:useLocalDpi xmlns:a14="http://schemas.microsoft.com/office/drawing/2010/main" val="0"/>
              </a:ext>
            </a:extLst>
          </a:blip>
          <a:srcRect/>
          <a:stretch>
            <a:fillRect/>
          </a:stretch>
        </p:blipFill>
        <p:spPr bwMode="auto">
          <a:xfrm>
            <a:off x="7822905" y="104117"/>
            <a:ext cx="4350989" cy="6708618"/>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46B1DA2D-997B-7E0E-DFE7-1DE17C6C57D7}"/>
              </a:ext>
            </a:extLst>
          </p:cNvPr>
          <p:cNvSpPr txBox="1"/>
          <p:nvPr>
            <p:custDataLst>
              <p:tags r:id="rId4"/>
            </p:custDataLst>
          </p:nvPr>
        </p:nvSpPr>
        <p:spPr>
          <a:xfrm>
            <a:off x="379818" y="5764411"/>
            <a:ext cx="7467169" cy="615553"/>
          </a:xfrm>
          <a:prstGeom prst="rect">
            <a:avLst/>
          </a:prstGeom>
          <a:noFill/>
        </p:spPr>
        <p:txBody>
          <a:bodyPr wrap="square">
            <a:spAutoFit/>
          </a:bodyPr>
          <a:lstStyle/>
          <a:p>
            <a:pPr algn="r"/>
            <a:r>
              <a:rPr lang="fr-CA" dirty="0"/>
              <a:t>Mémorial de la Gare ferroviaire du Canadien Pacifique| Vancouver (C.-B.)</a:t>
            </a:r>
          </a:p>
          <a:p>
            <a:pPr algn="r"/>
            <a:r>
              <a:rPr lang="fr-CA" sz="1600" dirty="0"/>
              <a:t>Image : Ville de Vancouver</a:t>
            </a:r>
          </a:p>
        </p:txBody>
      </p:sp>
    </p:spTree>
    <p:extLst>
      <p:ext uri="{BB962C8B-B14F-4D97-AF65-F5344CB8AC3E}">
        <p14:creationId xmlns:p14="http://schemas.microsoft.com/office/powerpoint/2010/main" val="27542209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a:extLst>
            <a:ext uri="{FF2B5EF4-FFF2-40B4-BE49-F238E27FC236}">
              <a16:creationId xmlns:a16="http://schemas.microsoft.com/office/drawing/2014/main" id="{0BFB8643-33F2-E8A3-B51B-F5D06D8EBE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03C6C4-AB79-AAD5-B68A-E1CA494F1263}"/>
              </a:ext>
            </a:extLst>
          </p:cNvPr>
          <p:cNvSpPr>
            <a:spLocks noGrp="1"/>
          </p:cNvSpPr>
          <p:nvPr>
            <p:ph type="title"/>
            <p:custDataLst>
              <p:tags r:id="rId1"/>
            </p:custDataLst>
          </p:nvPr>
        </p:nvSpPr>
        <p:spPr>
          <a:xfrm>
            <a:off x="5191071" y="208661"/>
            <a:ext cx="5370512" cy="533400"/>
          </a:xfrm>
        </p:spPr>
        <p:txBody>
          <a:bodyPr>
            <a:normAutofit/>
          </a:bodyPr>
          <a:lstStyle/>
          <a:p>
            <a:r>
              <a:rPr lang="fr-CA"/>
              <a:t>Analyser</a:t>
            </a:r>
          </a:p>
        </p:txBody>
      </p:sp>
      <p:sp>
        <p:nvSpPr>
          <p:cNvPr id="4" name="Text Placeholder 3">
            <a:extLst>
              <a:ext uri="{FF2B5EF4-FFF2-40B4-BE49-F238E27FC236}">
                <a16:creationId xmlns:a16="http://schemas.microsoft.com/office/drawing/2014/main" id="{962A2785-1C13-AB65-5842-8384E6D778CD}"/>
              </a:ext>
            </a:extLst>
          </p:cNvPr>
          <p:cNvSpPr>
            <a:spLocks noGrp="1"/>
          </p:cNvSpPr>
          <p:nvPr>
            <p:ph type="body" sz="half" idx="2"/>
            <p:custDataLst>
              <p:tags r:id="rId2"/>
            </p:custDataLst>
          </p:nvPr>
        </p:nvSpPr>
        <p:spPr>
          <a:xfrm>
            <a:off x="5191071" y="940212"/>
            <a:ext cx="6675108" cy="4776788"/>
          </a:xfrm>
        </p:spPr>
        <p:txBody>
          <a:bodyPr vert="horz" lIns="91440" tIns="45720" rIns="91440" bIns="45720" rtlCol="0" anchor="t">
            <a:normAutofit/>
          </a:bodyPr>
          <a:lstStyle/>
          <a:p>
            <a:pPr marL="342900" indent="-342900">
              <a:buFont typeface="Arial" panose="020B0604020202020204" pitchFamily="34" charset="0"/>
              <a:buChar char="•"/>
            </a:pPr>
            <a:r>
              <a:rPr lang="fr-CA" sz="2200"/>
              <a:t>Quels genres de mémoriaux trouve-t-on au Canada?</a:t>
            </a:r>
          </a:p>
          <a:p>
            <a:pPr marL="342900" indent="-342900">
              <a:buFont typeface="Arial" panose="020B0604020202020204" pitchFamily="34" charset="0"/>
              <a:buChar char="•"/>
            </a:pPr>
            <a:r>
              <a:rPr lang="fr-CA" sz="2200"/>
              <a:t>Quand et pourquoi ont-ils été créés?</a:t>
            </a:r>
          </a:p>
          <a:p>
            <a:pPr marL="342900" indent="-342900">
              <a:buFont typeface="Arial" panose="020B0604020202020204" pitchFamily="34" charset="0"/>
              <a:buChar char="•"/>
            </a:pPr>
            <a:r>
              <a:rPr lang="fr-CA" sz="2200"/>
              <a:t>Qui les a construits?</a:t>
            </a:r>
          </a:p>
          <a:p>
            <a:pPr marL="342900" indent="-342900">
              <a:buFont typeface="Arial" panose="020B0604020202020204" pitchFamily="34" charset="0"/>
              <a:buChar char="•"/>
            </a:pPr>
            <a:r>
              <a:rPr lang="fr-CA" sz="2200"/>
              <a:t>Comment les mémoriaux et monuments commémoratifs ont-ils changé au fil du temps?</a:t>
            </a:r>
          </a:p>
        </p:txBody>
      </p:sp>
      <p:pic>
        <p:nvPicPr>
          <p:cNvPr id="9" name="Picture 8" descr="Monument de guerre de forme rectangulaire avec une croix . Il y a des couronnes commémoratives déposées au pied du monument.&#10;">
            <a:extLst>
              <a:ext uri="{FF2B5EF4-FFF2-40B4-BE49-F238E27FC236}">
                <a16:creationId xmlns:a16="http://schemas.microsoft.com/office/drawing/2014/main" id="{94324737-AE09-768D-A610-8A5ADA344B41}"/>
              </a:ext>
            </a:extLst>
          </p:cNvPr>
          <p:cNvPicPr>
            <a:picLocks noChangeAspect="1"/>
          </p:cNvPicPr>
          <p:nvPr>
            <p:custDataLst>
              <p:tags r:id="rId3"/>
            </p:custDataLst>
          </p:nvPr>
        </p:nvPicPr>
        <p:blipFill>
          <a:blip r:embed="rId8"/>
          <a:stretch>
            <a:fillRect/>
          </a:stretch>
        </p:blipFill>
        <p:spPr>
          <a:xfrm>
            <a:off x="0" y="0"/>
            <a:ext cx="5065921" cy="6858000"/>
          </a:xfrm>
          <a:prstGeom prst="rect">
            <a:avLst/>
          </a:prstGeom>
        </p:spPr>
      </p:pic>
      <p:sp>
        <p:nvSpPr>
          <p:cNvPr id="11" name="TextBox 10">
            <a:extLst>
              <a:ext uri="{FF2B5EF4-FFF2-40B4-BE49-F238E27FC236}">
                <a16:creationId xmlns:a16="http://schemas.microsoft.com/office/drawing/2014/main" id="{AC1662A8-E141-4C7E-EFF0-4879BF614912}"/>
              </a:ext>
            </a:extLst>
          </p:cNvPr>
          <p:cNvSpPr txBox="1"/>
          <p:nvPr>
            <p:custDataLst>
              <p:tags r:id="rId4"/>
            </p:custDataLst>
          </p:nvPr>
        </p:nvSpPr>
        <p:spPr>
          <a:xfrm>
            <a:off x="5065921" y="5717000"/>
            <a:ext cx="6096000" cy="615553"/>
          </a:xfrm>
          <a:prstGeom prst="rect">
            <a:avLst/>
          </a:prstGeom>
          <a:noFill/>
        </p:spPr>
        <p:txBody>
          <a:bodyPr wrap="square">
            <a:spAutoFit/>
          </a:bodyPr>
          <a:lstStyle/>
          <a:p>
            <a:r>
              <a:rPr lang="fr-CA" dirty="0"/>
              <a:t>Cénotaphe de Richmond | Richmond (C.-B.) </a:t>
            </a:r>
          </a:p>
          <a:p>
            <a:r>
              <a:rPr lang="fr-CA" sz="1600" dirty="0"/>
              <a:t>Photographie : Debbie Jiang</a:t>
            </a:r>
          </a:p>
        </p:txBody>
      </p:sp>
    </p:spTree>
    <p:extLst>
      <p:ext uri="{BB962C8B-B14F-4D97-AF65-F5344CB8AC3E}">
        <p14:creationId xmlns:p14="http://schemas.microsoft.com/office/powerpoint/2010/main" val="3542612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8CA16-6F86-9B64-7F75-BAD489975650}"/>
              </a:ext>
            </a:extLst>
          </p:cNvPr>
          <p:cNvSpPr>
            <a:spLocks noGrp="1"/>
          </p:cNvSpPr>
          <p:nvPr>
            <p:ph type="title"/>
            <p:custDataLst>
              <p:tags r:id="rId1"/>
            </p:custDataLst>
          </p:nvPr>
        </p:nvSpPr>
        <p:spPr>
          <a:xfrm>
            <a:off x="838200" y="1380554"/>
            <a:ext cx="10515600" cy="2852737"/>
          </a:xfrm>
        </p:spPr>
        <p:txBody>
          <a:bodyPr/>
          <a:lstStyle/>
          <a:p>
            <a:r>
              <a:rPr lang="fr-CA" dirty="0"/>
              <a:t>Réfléchissez comme un historien, une historienne…</a:t>
            </a:r>
          </a:p>
        </p:txBody>
      </p:sp>
      <p:sp>
        <p:nvSpPr>
          <p:cNvPr id="4" name="Text Placeholder 3">
            <a:extLst>
              <a:ext uri="{FF2B5EF4-FFF2-40B4-BE49-F238E27FC236}">
                <a16:creationId xmlns:a16="http://schemas.microsoft.com/office/drawing/2014/main" id="{B55B71EA-2224-76C9-74B0-A7D5FAE14238}"/>
              </a:ext>
            </a:extLst>
          </p:cNvPr>
          <p:cNvSpPr>
            <a:spLocks noGrp="1"/>
          </p:cNvSpPr>
          <p:nvPr>
            <p:ph type="body" idx="1"/>
            <p:custDataLst>
              <p:tags r:id="rId2"/>
            </p:custDataLst>
          </p:nvPr>
        </p:nvSpPr>
        <p:spPr>
          <a:xfrm>
            <a:off x="838200" y="4416172"/>
            <a:ext cx="10952356" cy="1215084"/>
          </a:xfrm>
        </p:spPr>
        <p:txBody>
          <a:bodyPr vert="horz" lIns="91440" tIns="45720" rIns="91440" bIns="45720" rtlCol="0" anchor="t">
            <a:normAutofit/>
          </a:bodyPr>
          <a:lstStyle/>
          <a:p>
            <a:r>
              <a:rPr lang="fr-CA" dirty="0">
                <a:solidFill>
                  <a:schemeClr val="tx1"/>
                </a:solidFill>
              </a:rPr>
              <a:t>Sélectionnez l'un des mémoriaux ou monuments commémoratifs figurant dans cette présentation ou sélectionnez-en un autre en effectuant une recherche dans notre </a:t>
            </a:r>
            <a:r>
              <a:rPr lang="fr-CA" dirty="0">
                <a:solidFill>
                  <a:schemeClr val="tx1"/>
                </a:solidFill>
                <a:hlinkClick r:id="rId5">
                  <a:extLst>
                    <a:ext uri="{A12FA001-AC4F-418D-AE19-62706E023703}">
                      <ahyp:hlinkClr xmlns:ahyp="http://schemas.microsoft.com/office/drawing/2018/hyperlinkcolor" val="tx"/>
                    </a:ext>
                  </a:extLst>
                </a:hlinkClick>
              </a:rPr>
              <a:t>base de données sur les monuments commémoratifs</a:t>
            </a:r>
            <a:r>
              <a:rPr lang="fr-CA" dirty="0">
                <a:solidFill>
                  <a:schemeClr val="tx1"/>
                </a:solidFill>
              </a:rPr>
              <a:t>.</a:t>
            </a:r>
          </a:p>
        </p:txBody>
      </p:sp>
    </p:spTree>
    <p:extLst>
      <p:ext uri="{BB962C8B-B14F-4D97-AF65-F5344CB8AC3E}">
        <p14:creationId xmlns:p14="http://schemas.microsoft.com/office/powerpoint/2010/main" val="199898706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4"/>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4"/>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4"/>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4"/>
</p:tagLst>
</file>

<file path=ppt/tags/tag25.xml><?xml version="1.0" encoding="utf-8"?>
<p:tagLst xmlns:a="http://schemas.openxmlformats.org/drawingml/2006/main" xmlns:r="http://schemas.openxmlformats.org/officeDocument/2006/relationships" xmlns:p="http://schemas.openxmlformats.org/presentationml/2006/main">
  <p:tag name="NUM" val="1"/>
</p:tagLst>
</file>

<file path=ppt/tags/tag26.xml><?xml version="1.0" encoding="utf-8"?>
<p:tagLst xmlns:a="http://schemas.openxmlformats.org/drawingml/2006/main" xmlns:r="http://schemas.openxmlformats.org/officeDocument/2006/relationships" xmlns:p="http://schemas.openxmlformats.org/presentationml/2006/main">
  <p:tag name="NUM" val="2"/>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4"/>
</p:tagLst>
</file>

<file path=ppt/tags/tag31.xml><?xml version="1.0" encoding="utf-8"?>
<p:tagLst xmlns:a="http://schemas.openxmlformats.org/drawingml/2006/main" xmlns:r="http://schemas.openxmlformats.org/officeDocument/2006/relationships" xmlns:p="http://schemas.openxmlformats.org/presentationml/2006/main">
  <p:tag name="NUM" val="5"/>
</p:tagLst>
</file>

<file path=ppt/tags/tag32.xml><?xml version="1.0" encoding="utf-8"?>
<p:tagLst xmlns:a="http://schemas.openxmlformats.org/drawingml/2006/main" xmlns:r="http://schemas.openxmlformats.org/officeDocument/2006/relationships" xmlns:p="http://schemas.openxmlformats.org/presentationml/2006/main">
  <p:tag name="NUM" val="6"/>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4"/>
</p:tagLst>
</file>

<file path=ppt/tags/tag37.xml><?xml version="1.0" encoding="utf-8"?>
<p:tagLst xmlns:a="http://schemas.openxmlformats.org/drawingml/2006/main" xmlns:r="http://schemas.openxmlformats.org/officeDocument/2006/relationships" xmlns:p="http://schemas.openxmlformats.org/presentationml/2006/main">
  <p:tag name="NUM" val="5"/>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4"/>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1"/>
</p:tagLst>
</file>

<file path=ppt/tags/tag44.xml><?xml version="1.0" encoding="utf-8"?>
<p:tagLst xmlns:a="http://schemas.openxmlformats.org/drawingml/2006/main" xmlns:r="http://schemas.openxmlformats.org/officeDocument/2006/relationships" xmlns:p="http://schemas.openxmlformats.org/presentationml/2006/main">
  <p:tag name="NUM" val="2"/>
</p:tagLst>
</file>

<file path=ppt/tags/tag45.xml><?xml version="1.0" encoding="utf-8"?>
<p:tagLst xmlns:a="http://schemas.openxmlformats.org/drawingml/2006/main" xmlns:r="http://schemas.openxmlformats.org/officeDocument/2006/relationships" xmlns:p="http://schemas.openxmlformats.org/presentationml/2006/main">
  <p:tag name="NUM" val="3"/>
</p:tagLst>
</file>

<file path=ppt/tags/tag46.xml><?xml version="1.0" encoding="utf-8"?>
<p:tagLst xmlns:a="http://schemas.openxmlformats.org/drawingml/2006/main" xmlns:r="http://schemas.openxmlformats.org/officeDocument/2006/relationships" xmlns:p="http://schemas.openxmlformats.org/presentationml/2006/main">
  <p:tag name="NUM" val="4"/>
</p:tagLst>
</file>

<file path=ppt/tags/tag47.xml><?xml version="1.0" encoding="utf-8"?>
<p:tagLst xmlns:a="http://schemas.openxmlformats.org/drawingml/2006/main" xmlns:r="http://schemas.openxmlformats.org/officeDocument/2006/relationships" xmlns:p="http://schemas.openxmlformats.org/presentationml/2006/main">
  <p:tag name="NUM" val="5"/>
</p:tagLst>
</file>

<file path=ppt/tags/tag48.xml><?xml version="1.0" encoding="utf-8"?>
<p:tagLst xmlns:a="http://schemas.openxmlformats.org/drawingml/2006/main" xmlns:r="http://schemas.openxmlformats.org/officeDocument/2006/relationships" xmlns:p="http://schemas.openxmlformats.org/presentationml/2006/main">
  <p:tag name="NUM" val="1"/>
</p:tagLst>
</file>

<file path=ppt/tags/tag49.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3"/>
</p:tagLst>
</file>

<file path=ppt/tags/tag51.xml><?xml version="1.0" encoding="utf-8"?>
<p:tagLst xmlns:a="http://schemas.openxmlformats.org/drawingml/2006/main" xmlns:r="http://schemas.openxmlformats.org/officeDocument/2006/relationships" xmlns:p="http://schemas.openxmlformats.org/presentationml/2006/main">
  <p:tag name="NUM" val="4"/>
</p:tagLst>
</file>

<file path=ppt/tags/tag52.xml><?xml version="1.0" encoding="utf-8"?>
<p:tagLst xmlns:a="http://schemas.openxmlformats.org/drawingml/2006/main" xmlns:r="http://schemas.openxmlformats.org/officeDocument/2006/relationships" xmlns:p="http://schemas.openxmlformats.org/presentationml/2006/main">
  <p:tag name="NUM" val="5"/>
</p:tagLst>
</file>

<file path=ppt/tags/tag53.xml><?xml version="1.0" encoding="utf-8"?>
<p:tagLst xmlns:a="http://schemas.openxmlformats.org/drawingml/2006/main" xmlns:r="http://schemas.openxmlformats.org/officeDocument/2006/relationships" xmlns:p="http://schemas.openxmlformats.org/presentationml/2006/main">
  <p:tag name="NUM" val="1"/>
</p:tagLst>
</file>

<file path=ppt/tags/tag54.xml><?xml version="1.0" encoding="utf-8"?>
<p:tagLst xmlns:a="http://schemas.openxmlformats.org/drawingml/2006/main" xmlns:r="http://schemas.openxmlformats.org/officeDocument/2006/relationships" xmlns:p="http://schemas.openxmlformats.org/presentationml/2006/main">
  <p:tag name="NUM" val="2"/>
</p:tagLst>
</file>

<file path=ppt/tags/tag55.xml><?xml version="1.0" encoding="utf-8"?>
<p:tagLst xmlns:a="http://schemas.openxmlformats.org/drawingml/2006/main" xmlns:r="http://schemas.openxmlformats.org/officeDocument/2006/relationships" xmlns:p="http://schemas.openxmlformats.org/presentationml/2006/main">
  <p:tag name="NUM" val="3"/>
</p:tagLst>
</file>

<file path=ppt/tags/tag56.xml><?xml version="1.0" encoding="utf-8"?>
<p:tagLst xmlns:a="http://schemas.openxmlformats.org/drawingml/2006/main" xmlns:r="http://schemas.openxmlformats.org/officeDocument/2006/relationships" xmlns:p="http://schemas.openxmlformats.org/presentationml/2006/main">
  <p:tag name="NUM" val="4"/>
</p:tagLst>
</file>

<file path=ppt/tags/tag57.xml><?xml version="1.0" encoding="utf-8"?>
<p:tagLst xmlns:a="http://schemas.openxmlformats.org/drawingml/2006/main" xmlns:r="http://schemas.openxmlformats.org/officeDocument/2006/relationships" xmlns:p="http://schemas.openxmlformats.org/presentationml/2006/main">
  <p:tag name="NUM" val="5"/>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4"/>
</p:tagLst>
</file>

<file path=ppt/tags/tag62.xml><?xml version="1.0" encoding="utf-8"?>
<p:tagLst xmlns:a="http://schemas.openxmlformats.org/drawingml/2006/main" xmlns:r="http://schemas.openxmlformats.org/officeDocument/2006/relationships" xmlns:p="http://schemas.openxmlformats.org/presentationml/2006/main">
  <p:tag name="NUM" val="5"/>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2"/>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4"/>
</p:tagLst>
</file>

<file path=ppt/tags/tag67.xml><?xml version="1.0" encoding="utf-8"?>
<p:tagLst xmlns:a="http://schemas.openxmlformats.org/drawingml/2006/main" xmlns:r="http://schemas.openxmlformats.org/officeDocument/2006/relationships" xmlns:p="http://schemas.openxmlformats.org/presentationml/2006/main">
  <p:tag name="NUM" val="5"/>
</p:tagLst>
</file>

<file path=ppt/tags/tag68.xml><?xml version="1.0" encoding="utf-8"?>
<p:tagLst xmlns:a="http://schemas.openxmlformats.org/drawingml/2006/main" xmlns:r="http://schemas.openxmlformats.org/officeDocument/2006/relationships" xmlns:p="http://schemas.openxmlformats.org/presentationml/2006/main">
  <p:tag name="NUM" val="1"/>
</p:tagLst>
</file>

<file path=ppt/tags/tag69.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4"/>
</p:tagLst>
</file>

<file path=ppt/tags/tag72.xml><?xml version="1.0" encoding="utf-8"?>
<p:tagLst xmlns:a="http://schemas.openxmlformats.org/drawingml/2006/main" xmlns:r="http://schemas.openxmlformats.org/officeDocument/2006/relationships" xmlns:p="http://schemas.openxmlformats.org/presentationml/2006/main">
  <p:tag name="NUM" val="5"/>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4.xml><?xml version="1.0" encoding="utf-8"?>
<p:tagLst xmlns:a="http://schemas.openxmlformats.org/drawingml/2006/main" xmlns:r="http://schemas.openxmlformats.org/officeDocument/2006/relationships" xmlns:p="http://schemas.openxmlformats.org/presentationml/2006/main">
  <p:tag name="NUM" val="2"/>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4"/>
</p:tagLst>
</file>

<file path=ppt/tags/tag77.xml><?xml version="1.0" encoding="utf-8"?>
<p:tagLst xmlns:a="http://schemas.openxmlformats.org/drawingml/2006/main" xmlns:r="http://schemas.openxmlformats.org/officeDocument/2006/relationships" xmlns:p="http://schemas.openxmlformats.org/presentationml/2006/main">
  <p:tag name="NUM" val="5"/>
</p:tagLst>
</file>

<file path=ppt/tags/tag78.xml><?xml version="1.0" encoding="utf-8"?>
<p:tagLst xmlns:a="http://schemas.openxmlformats.org/drawingml/2006/main" xmlns:r="http://schemas.openxmlformats.org/officeDocument/2006/relationships" xmlns:p="http://schemas.openxmlformats.org/presentationml/2006/main">
  <p:tag name="NUM" val="1"/>
</p:tagLst>
</file>

<file path=ppt/tags/tag79.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4"/>
</p:tagLst>
</file>

<file path=ppt/tags/tag82.xml><?xml version="1.0" encoding="utf-8"?>
<p:tagLst xmlns:a="http://schemas.openxmlformats.org/drawingml/2006/main" xmlns:r="http://schemas.openxmlformats.org/officeDocument/2006/relationships" xmlns:p="http://schemas.openxmlformats.org/presentationml/2006/main">
  <p:tag name="NUM" val="5"/>
</p:tagLst>
</file>

<file path=ppt/tags/tag83.xml><?xml version="1.0" encoding="utf-8"?>
<p:tagLst xmlns:a="http://schemas.openxmlformats.org/drawingml/2006/main" xmlns:r="http://schemas.openxmlformats.org/officeDocument/2006/relationships" xmlns:p="http://schemas.openxmlformats.org/presentationml/2006/main">
  <p:tag name="NUM" val="1"/>
</p:tagLst>
</file>

<file path=ppt/tags/tag84.xml><?xml version="1.0" encoding="utf-8"?>
<p:tagLst xmlns:a="http://schemas.openxmlformats.org/drawingml/2006/main" xmlns:r="http://schemas.openxmlformats.org/officeDocument/2006/relationships" xmlns:p="http://schemas.openxmlformats.org/presentationml/2006/main">
  <p:tag name="NUM" val="2"/>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4"/>
</p:tagLst>
</file>

<file path=ppt/tags/tag87.xml><?xml version="1.0" encoding="utf-8"?>
<p:tagLst xmlns:a="http://schemas.openxmlformats.org/drawingml/2006/main" xmlns:r="http://schemas.openxmlformats.org/officeDocument/2006/relationships" xmlns:p="http://schemas.openxmlformats.org/presentationml/2006/main">
  <p:tag name="NUM" val="5"/>
</p:tagLst>
</file>

<file path=ppt/tags/tag9.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GCdocsDescFR xmlns="0c8e7898-adb1-4a21-9ea0-1fd6fd513e29" xsi:nil="true"/>
    <_ip_UnifiedCompliancePolicyProperties xmlns="http://schemas.microsoft.com/sharepoint/v3" xsi:nil="true"/>
    <lcf76f155ced4ddcb4097134ff3c332f xmlns="eed7d0e8-ac63-4dee-bfa7-5c4c265525d9">
      <Terms xmlns="http://schemas.microsoft.com/office/infopath/2007/PartnerControls"/>
    </lcf76f155ced4ddcb4097134ff3c332f>
    <TaxCatchAll xmlns="d3475817-8aa0-463d-8033-9d47e24630b2"/>
    <GCdocsDesc xmlns="0c8e7898-adb1-4a21-9ea0-1fd6fd513e2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EE4FF8BA6947E4AA8685340DB4FACCE" ma:contentTypeVersion="27" ma:contentTypeDescription="Create a new document." ma:contentTypeScope="" ma:versionID="b355f9700622f8475fccd0c1d87585ec">
  <xsd:schema xmlns:xsd="http://www.w3.org/2001/XMLSchema" xmlns:xs="http://www.w3.org/2001/XMLSchema" xmlns:p="http://schemas.microsoft.com/office/2006/metadata/properties" xmlns:ns1="http://schemas.microsoft.com/sharepoint/v3" xmlns:ns2="d3475817-8aa0-463d-8033-9d47e24630b2" xmlns:ns3="eed7d0e8-ac63-4dee-bfa7-5c4c265525d9" xmlns:ns4="0c8e7898-adb1-4a21-9ea0-1fd6fd513e29" targetNamespace="http://schemas.microsoft.com/office/2006/metadata/properties" ma:root="true" ma:fieldsID="3d5198907ec40e38c63e290b2ab555a5" ns1:_="" ns2:_="" ns3:_="" ns4:_="">
    <xsd:import namespace="http://schemas.microsoft.com/sharepoint/v3"/>
    <xsd:import namespace="d3475817-8aa0-463d-8033-9d47e24630b2"/>
    <xsd:import namespace="eed7d0e8-ac63-4dee-bfa7-5c4c265525d9"/>
    <xsd:import namespace="0c8e7898-adb1-4a21-9ea0-1fd6fd513e29"/>
    <xsd:element name="properties">
      <xsd:complexType>
        <xsd:sequence>
          <xsd:element name="documentManagement">
            <xsd:complexType>
              <xsd:all>
                <xsd:element ref="ns2:_dlc_DocId" minOccurs="0"/>
                <xsd:element ref="ns2:_dlc_DocIdUrl" minOccurs="0"/>
                <xsd:element ref="ns2:_dlc_DocIdPersistId" minOccurs="0"/>
                <xsd:element ref="ns4:GCdocsDesc" minOccurs="0"/>
                <xsd:element ref="ns4:GCdocsDescFR" minOccurs="0"/>
                <xsd:element ref="ns3:MediaServiceMetadata" minOccurs="0"/>
                <xsd:element ref="ns3:MediaServiceFastMetadata" minOccurs="0"/>
                <xsd:element ref="ns3:MediaServiceSearchPropertie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MediaServiceBillingMetadata" minOccurs="0"/>
                <xsd:element ref="ns1:_ip_UnifiedCompliancePolicyProperties" minOccurs="0"/>
                <xsd:element ref="ns1:_ip_UnifiedCompliancePolicyUIActio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3475817-8aa0-463d-8033-9d47e24630b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24" nillable="true" ma:displayName="Taxonomy Catch All Column" ma:hidden="true" ma:list="{ed2718d3-09bc-428c-852e-4caad582fe65}" ma:internalName="TaxCatchAll" ma:showField="CatchAllData" ma:web="d3475817-8aa0-463d-8033-9d47e24630b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ed7d0e8-ac63-4dee-bfa7-5c4c265525d9" elementFormDefault="qualified">
    <xsd:import namespace="http://schemas.microsoft.com/office/2006/documentManagement/types"/>
    <xsd:import namespace="http://schemas.microsoft.com/office/infopath/2007/PartnerControls"/>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2576106-0640-4000-84dd-42f7612a6018" ma:termSetId="09814cd3-568e-fe90-9814-8d621ff8fb84" ma:anchorId="fba54fb3-c3e1-fe81-a776-ca4b69148c4d" ma:open="true" ma:isKeyword="false">
      <xsd:complexType>
        <xsd:sequence>
          <xsd:element ref="pc:Terms" minOccurs="0" maxOccurs="1"/>
        </xsd:sequence>
      </xsd:complexType>
    </xsd:element>
    <xsd:element name="MediaServiceOCR" ma:index="25" nillable="true" ma:displayName="Extracted Text" ma:internalName="MediaServiceOCR" ma:readOnly="true">
      <xsd:simpleType>
        <xsd:restriction base="dms:Note">
          <xsd:maxLength value="255"/>
        </xsd:restriction>
      </xsd:simpleType>
    </xsd:element>
    <xsd:element name="MediaServiceBillingMetadata" ma:index="26" nillable="true" ma:displayName="MediaServiceBillingMetadata" ma:hidden="true" ma:internalName="MediaServiceBillingMetadata" ma:readOnly="true">
      <xsd:simpleType>
        <xsd:restriction base="dms:Note"/>
      </xsd:simpleType>
    </xsd:element>
    <xsd:element name="MediaServiceLocation" ma:index="2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c8e7898-adb1-4a21-9ea0-1fd6fd513e29" elementFormDefault="qualified">
    <xsd:import namespace="http://schemas.microsoft.com/office/2006/documentManagement/types"/>
    <xsd:import namespace="http://schemas.microsoft.com/office/infopath/2007/PartnerControls"/>
    <xsd:element name="GCdocsDesc" ma:index="13" nillable="true" ma:displayName="Description (EN)" ma:internalName="GCdocsDesc">
      <xsd:simpleType>
        <xsd:restriction base="dms:Note"/>
      </xsd:simpleType>
    </xsd:element>
    <xsd:element name="GCdocsDescFR" ma:index="14" nillable="true" ma:displayName="Description (FR)" ma:internalName="GCdocsDescFR">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DF44245A-9474-4097-88F5-E4F595B0C730}">
  <ds:schemaRefs>
    <ds:schemaRef ds:uri="http://schemas.microsoft.com/sharepoint/v3/contenttype/forms"/>
  </ds:schemaRefs>
</ds:datastoreItem>
</file>

<file path=customXml/itemProps2.xml><?xml version="1.0" encoding="utf-8"?>
<ds:datastoreItem xmlns:ds="http://schemas.openxmlformats.org/officeDocument/2006/customXml" ds:itemID="{48C63712-2169-47AE-AE5D-C334C47CE065}">
  <ds:schemaRefs>
    <ds:schemaRef ds:uri="http://schemas.openxmlformats.org/package/2006/metadata/core-properties"/>
    <ds:schemaRef ds:uri="http://purl.org/dc/terms/"/>
    <ds:schemaRef ds:uri="http://schemas.microsoft.com/office/infopath/2007/PartnerControls"/>
    <ds:schemaRef ds:uri="http://purl.org/dc/dcmitype/"/>
    <ds:schemaRef ds:uri="http://schemas.microsoft.com/office/2006/documentManagement/types"/>
    <ds:schemaRef ds:uri="d3475817-8aa0-463d-8033-9d47e24630b2"/>
    <ds:schemaRef ds:uri="http://purl.org/dc/elements/1.1/"/>
    <ds:schemaRef ds:uri="http://schemas.microsoft.com/office/2006/metadata/properties"/>
    <ds:schemaRef ds:uri="http://schemas.microsoft.com/sharepoint/v3"/>
    <ds:schemaRef ds:uri="0c8e7898-adb1-4a21-9ea0-1fd6fd513e29"/>
    <ds:schemaRef ds:uri="eed7d0e8-ac63-4dee-bfa7-5c4c265525d9"/>
    <ds:schemaRef ds:uri="http://www.w3.org/XML/1998/namespace"/>
  </ds:schemaRefs>
</ds:datastoreItem>
</file>

<file path=customXml/itemProps3.xml><?xml version="1.0" encoding="utf-8"?>
<ds:datastoreItem xmlns:ds="http://schemas.openxmlformats.org/officeDocument/2006/customXml" ds:itemID="{09D2A38B-F12E-47A6-85A8-A13B886C50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3475817-8aa0-463d-8033-9d47e24630b2"/>
    <ds:schemaRef ds:uri="eed7d0e8-ac63-4dee-bfa7-5c4c265525d9"/>
    <ds:schemaRef ds:uri="0c8e7898-adb1-4a21-9ea0-1fd6fd513e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681D3C45-BD38-4283-8660-33CE188E0071}">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1474</TotalTime>
  <Words>2185</Words>
  <Application>Microsoft Office PowerPoint</Application>
  <PresentationFormat>Grand écran</PresentationFormat>
  <Paragraphs>178</Paragraphs>
  <Slides>21</Slides>
  <Notes>19</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21</vt:i4>
      </vt:variant>
    </vt:vector>
  </HeadingPairs>
  <TitlesOfParts>
    <vt:vector size="27" baseType="lpstr">
      <vt:lpstr>Aptos</vt:lpstr>
      <vt:lpstr>Aptos Display</vt:lpstr>
      <vt:lpstr>Arial</vt:lpstr>
      <vt:lpstr>Arial,Sans-Serif</vt:lpstr>
      <vt:lpstr>Calibri</vt:lpstr>
      <vt:lpstr>Office Theme</vt:lpstr>
      <vt:lpstr>Qu’est-ce qu’un monument commémoratif de guerre?</vt:lpstr>
      <vt:lpstr>Présentation PowerPoint</vt:lpstr>
      <vt:lpstr>Qu’est-ce qu’un monument commémoratif de guerre?</vt:lpstr>
      <vt:lpstr>À quoi ressemblent ces monuments?</vt:lpstr>
      <vt:lpstr>Chaque mémorial raconte une histoire</vt:lpstr>
      <vt:lpstr>Examiner</vt:lpstr>
      <vt:lpstr>Déterminer</vt:lpstr>
      <vt:lpstr>Analyser</vt:lpstr>
      <vt:lpstr>Réfléchissez comme un historien, une historienne…</vt:lpstr>
      <vt:lpstr>Cénotaphe de Bay Roberts Bay Roberts, Terre-Neuve-et-Labrador</vt:lpstr>
      <vt:lpstr>Livre du Souvenir de la Première Guerre mondiale Halifax, Nouvelle-Écosse</vt:lpstr>
      <vt:lpstr>Mémorial dédié à Karine Blais Les Méchins, Québec</vt:lpstr>
      <vt:lpstr>Stade Mémorial Percival-Molson Montréal, Québec</vt:lpstr>
      <vt:lpstr>Vitrail commémoratif de l’Église congrégationaliste  Welcome Zion Ottawa, Ontario</vt:lpstr>
      <vt:lpstr>Trophée de la coupe Memorial</vt:lpstr>
      <vt:lpstr>Plaques commémoratives de la T. Eaton Company Toronto, Ontario</vt:lpstr>
      <vt:lpstr>Avenue des Ormes Winnipeg, Manitoba</vt:lpstr>
      <vt:lpstr>Monument aux vétérans de Métis Crossing Smoky Lake, Alberta</vt:lpstr>
      <vt:lpstr>Parc des Gardiens de la paix Calgary, Alberta</vt:lpstr>
      <vt:lpstr>Tableau d’honneur des soldats canadiens d’origine japonaise Vancouver, Colombie-Britannique</vt:lpstr>
      <vt:lpstr>Monument de Mayo Mayo, Yukon</vt:lpstr>
    </vt:vector>
  </TitlesOfParts>
  <Company>VAC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Richard P Schroeter (VAC/ACC)</dc:creator>
  <cp:lastModifiedBy>Rene Audet (he/him | il/lui) [F/E] (VAC/ACC)</cp:lastModifiedBy>
  <cp:revision>28</cp:revision>
  <dcterms:created xsi:type="dcterms:W3CDTF">2025-12-12T16:12:34Z</dcterms:created>
  <dcterms:modified xsi:type="dcterms:W3CDTF">2026-04-21T19:19:55Z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-2099876947</vt:i4>
  </property>
  <property fmtid="{D5CDD505-2E9C-101B-9397-08002B2CF9AE}" pid="3" name="_NewReviewCycle">
    <vt:lpwstr/>
  </property>
  <property fmtid="{D5CDD505-2E9C-101B-9397-08002B2CF9AE}" pid="4" name="_EmailSubject">
    <vt:lpwstr>021-260409-004: Request for translation: Lesson Plan - What is a war memorial?</vt:lpwstr>
  </property>
  <property fmtid="{D5CDD505-2E9C-101B-9397-08002B2CF9AE}" pid="5" name="_AuthorEmail">
    <vt:lpwstr>crfrenchqcandtranslation-cqfrancaisettraductioncss@veterans.gc.ca</vt:lpwstr>
  </property>
  <property fmtid="{D5CDD505-2E9C-101B-9397-08002B2CF9AE}" pid="6" name="_AuthorEmailDisplayName">
    <vt:lpwstr>CR French QC and Translation - CQ français et traduction CSS (VAC/ACC)</vt:lpwstr>
  </property>
  <property fmtid="{D5CDD505-2E9C-101B-9397-08002B2CF9AE}" pid="7" name="_PreviousAdHocReviewCycleID">
    <vt:i4>1848867995</vt:i4>
  </property>
  <property fmtid="{D5CDD505-2E9C-101B-9397-08002B2CF9AE}" pid="8" name="MSIP_Label_834ed4f5-eae4-40c7-82be-b1cdf720a1b9_Enabled">
    <vt:lpwstr>true</vt:lpwstr>
  </property>
  <property fmtid="{D5CDD505-2E9C-101B-9397-08002B2CF9AE}" pid="9" name="MSIP_Label_834ed4f5-eae4-40c7-82be-b1cdf720a1b9_SetDate">
    <vt:lpwstr>2026-04-09T17:07:01Z</vt:lpwstr>
  </property>
  <property fmtid="{D5CDD505-2E9C-101B-9397-08002B2CF9AE}" pid="10" name="MSIP_Label_834ed4f5-eae4-40c7-82be-b1cdf720a1b9_Method">
    <vt:lpwstr>Standard</vt:lpwstr>
  </property>
  <property fmtid="{D5CDD505-2E9C-101B-9397-08002B2CF9AE}" pid="11" name="MSIP_Label_834ed4f5-eae4-40c7-82be-b1cdf720a1b9_Name">
    <vt:lpwstr>Unclassified - Non classifié</vt:lpwstr>
  </property>
  <property fmtid="{D5CDD505-2E9C-101B-9397-08002B2CF9AE}" pid="12" name="MSIP_Label_834ed4f5-eae4-40c7-82be-b1cdf720a1b9_SiteId">
    <vt:lpwstr>e0d54a3c-7bbe-4a64-9d46-f9f84a41c833</vt:lpwstr>
  </property>
  <property fmtid="{D5CDD505-2E9C-101B-9397-08002B2CF9AE}" pid="13" name="MSIP_Label_834ed4f5-eae4-40c7-82be-b1cdf720a1b9_ActionId">
    <vt:lpwstr>afc6b931-1402-4e81-b8ff-8b6ec525f6e1</vt:lpwstr>
  </property>
  <property fmtid="{D5CDD505-2E9C-101B-9397-08002B2CF9AE}" pid="14" name="MSIP_Label_834ed4f5-eae4-40c7-82be-b1cdf720a1b9_ContentBits">
    <vt:lpwstr>0</vt:lpwstr>
  </property>
  <property fmtid="{D5CDD505-2E9C-101B-9397-08002B2CF9AE}" pid="15" name="MSIP_Label_834ed4f5-eae4-40c7-82be-b1cdf720a1b9_Tag">
    <vt:lpwstr>10, 3, 0, 1</vt:lpwstr>
  </property>
  <property fmtid="{D5CDD505-2E9C-101B-9397-08002B2CF9AE}" pid="16" name="ContentTypeId">
    <vt:lpwstr>0x0101001EE4FF8BA6947E4AA8685340DB4FACCE</vt:lpwstr>
  </property>
</Properties>
</file>