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315" r:id="rId5"/>
    <p:sldId id="314" r:id="rId6"/>
    <p:sldId id="279" r:id="rId7"/>
    <p:sldId id="322" r:id="rId8"/>
    <p:sldId id="316" r:id="rId9"/>
    <p:sldId id="319" r:id="rId10"/>
    <p:sldId id="321" r:id="rId11"/>
    <p:sldId id="317" r:id="rId12"/>
    <p:sldId id="320" r:id="rId13"/>
    <p:sldId id="323" r:id="rId14"/>
    <p:sldId id="318" r:id="rId15"/>
    <p:sldId id="324" r:id="rId16"/>
    <p:sldId id="325"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203" autoAdjust="0"/>
  </p:normalViewPr>
  <p:slideViewPr>
    <p:cSldViewPr snapToGrid="0">
      <p:cViewPr varScale="1">
        <p:scale>
          <a:sx n="56" d="100"/>
          <a:sy n="56" d="100"/>
        </p:scale>
        <p:origin x="1296" y="78"/>
      </p:cViewPr>
      <p:guideLst/>
    </p:cSldViewPr>
  </p:slideViewPr>
  <p:notesTextViewPr>
    <p:cViewPr>
      <p:scale>
        <a:sx n="1" d="1"/>
        <a:sy n="1" d="1"/>
      </p:scale>
      <p:origin x="0" y="0"/>
    </p:cViewPr>
  </p:notesTextViewPr>
  <p:notesViewPr>
    <p:cSldViewPr snapToGrid="0">
      <p:cViewPr varScale="1">
        <p:scale>
          <a:sx n="47" d="100"/>
          <a:sy n="47" d="100"/>
        </p:scale>
        <p:origin x="2760"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modSld">
      <pc:chgData name="Rene Audet (he/him | il/lui) [F/E] (VAC/ACC)" userId="0f0e239f-cc24-4971-8a83-5197ff4fab34" providerId="ADAL" clId="{969EEF9A-FC27-4FC4-BA5A-FD7223AA6915}" dt="2026-04-21T18:27:33.105" v="2" actId="962"/>
      <pc:docMkLst>
        <pc:docMk/>
      </pc:docMkLst>
      <pc:sldChg chg="modSp mod">
        <pc:chgData name="Rene Audet (he/him | il/lui) [F/E] (VAC/ACC)" userId="0f0e239f-cc24-4971-8a83-5197ff4fab34" providerId="ADAL" clId="{969EEF9A-FC27-4FC4-BA5A-FD7223AA6915}" dt="2026-04-21T18:27:33.105" v="2" actId="962"/>
        <pc:sldMkLst>
          <pc:docMk/>
          <pc:sldMk cId="3542612308" sldId="315"/>
        </pc:sldMkLst>
        <pc:picChg chg="mod">
          <ac:chgData name="Rene Audet (he/him | il/lui) [F/E] (VAC/ACC)" userId="0f0e239f-cc24-4971-8a83-5197ff4fab34" providerId="ADAL" clId="{969EEF9A-FC27-4FC4-BA5A-FD7223AA6915}" dt="2026-04-21T18:27:33.105" v="2" actId="962"/>
          <ac:picMkLst>
            <pc:docMk/>
            <pc:sldMk cId="3542612308" sldId="315"/>
            <ac:picMk id="5" creationId="{62BAE35B-58B2-38E3-A10F-DD89B3CE1D5D}"/>
          </ac:picMkLst>
        </pc:picChg>
      </pc:sldChg>
      <pc:sldChg chg="modSp mod">
        <pc:chgData name="Rene Audet (he/him | il/lui) [F/E] (VAC/ACC)" userId="0f0e239f-cc24-4971-8a83-5197ff4fab34" providerId="ADAL" clId="{969EEF9A-FC27-4FC4-BA5A-FD7223AA6915}" dt="2026-04-09T19:57:13.837" v="0" actId="6549"/>
        <pc:sldMkLst>
          <pc:docMk/>
          <pc:sldMk cId="586850154" sldId="322"/>
        </pc:sldMkLst>
        <pc:spChg chg="mod">
          <ac:chgData name="Rene Audet (he/him | il/lui) [F/E] (VAC/ACC)" userId="0f0e239f-cc24-4971-8a83-5197ff4fab34" providerId="ADAL" clId="{969EEF9A-FC27-4FC4-BA5A-FD7223AA6915}" dt="2026-04-09T19:57:13.837" v="0" actId="6549"/>
          <ac:spMkLst>
            <pc:docMk/>
            <pc:sldMk cId="586850154" sldId="322"/>
            <ac:spMk id="4" creationId="{5113653C-0825-68AA-D5E2-749C0C9B58EC}"/>
          </ac:spMkLst>
        </pc:spChg>
      </pc:sldChg>
    </pc:docChg>
  </pc:docChgLst>
  <pc:docChgLst>
    <pc:chgData name="Elizabeth Jill Paton (VAC/ACC)" userId="02e2f622-6222-463a-b3ba-ab337969573d" providerId="ADAL" clId="{D24E02B8-694D-4781-9908-6C6A9696C55B}"/>
    <pc:docChg chg="undo custSel addSld modSld modMainMaster modNotesMaster">
      <pc:chgData name="Elizabeth Jill Paton (VAC/ACC)" userId="02e2f622-6222-463a-b3ba-ab337969573d" providerId="ADAL" clId="{D24E02B8-694D-4781-9908-6C6A9696C55B}" dt="2026-04-20T18:15:29.578" v="5337" actId="962"/>
      <pc:docMkLst>
        <pc:docMk/>
      </pc:docMkLst>
      <pc:sldChg chg="modSp mod setBg">
        <pc:chgData name="Elizabeth Jill Paton (VAC/ACC)" userId="02e2f622-6222-463a-b3ba-ab337969573d" providerId="ADAL" clId="{D24E02B8-694D-4781-9908-6C6A9696C55B}" dt="2026-04-17T16:34:19.237" v="2276" actId="1076"/>
        <pc:sldMkLst>
          <pc:docMk/>
          <pc:sldMk cId="3135536933" sldId="256"/>
        </pc:sldMkLst>
        <pc:spChg chg="mod">
          <ac:chgData name="Elizabeth Jill Paton (VAC/ACC)" userId="02e2f622-6222-463a-b3ba-ab337969573d" providerId="ADAL" clId="{D24E02B8-694D-4781-9908-6C6A9696C55B}" dt="2026-04-17T16:34:19.237" v="2276" actId="1076"/>
          <ac:spMkLst>
            <pc:docMk/>
            <pc:sldMk cId="3135536933" sldId="256"/>
            <ac:spMk id="2" creationId="{3102FD35-2DD0-07D2-AE42-A71B9DB07013}"/>
          </ac:spMkLst>
        </pc:spChg>
      </pc:sldChg>
      <pc:sldChg chg="modSp mod setBg">
        <pc:chgData name="Elizabeth Jill Paton (VAC/ACC)" userId="02e2f622-6222-463a-b3ba-ab337969573d" providerId="ADAL" clId="{D24E02B8-694D-4781-9908-6C6A9696C55B}" dt="2026-04-17T16:34:51.318" v="2279" actId="14100"/>
        <pc:sldMkLst>
          <pc:docMk/>
          <pc:sldMk cId="4150062717" sldId="257"/>
        </pc:sldMkLst>
        <pc:spChg chg="mod">
          <ac:chgData name="Elizabeth Jill Paton (VAC/ACC)" userId="02e2f622-6222-463a-b3ba-ab337969573d" providerId="ADAL" clId="{D24E02B8-694D-4781-9908-6C6A9696C55B}" dt="2026-04-17T16:34:51.318" v="2279" actId="14100"/>
          <ac:spMkLst>
            <pc:docMk/>
            <pc:sldMk cId="4150062717" sldId="257"/>
            <ac:spMk id="4" creationId="{9FD3D387-62BE-CAF0-D17E-3E45B9292D32}"/>
          </ac:spMkLst>
        </pc:spChg>
        <pc:picChg chg="mod">
          <ac:chgData name="Elizabeth Jill Paton (VAC/ACC)" userId="02e2f622-6222-463a-b3ba-ab337969573d" providerId="ADAL" clId="{D24E02B8-694D-4781-9908-6C6A9696C55B}" dt="2026-04-17T16:34:41.843" v="2278" actId="14100"/>
          <ac:picMkLst>
            <pc:docMk/>
            <pc:sldMk cId="4150062717" sldId="257"/>
            <ac:picMk id="6" creationId="{B2B054F3-96A7-D2AD-1E62-C2A0C1A52C19}"/>
          </ac:picMkLst>
        </pc:picChg>
      </pc:sldChg>
      <pc:sldChg chg="modSp mod setBg">
        <pc:chgData name="Elizabeth Jill Paton (VAC/ACC)" userId="02e2f622-6222-463a-b3ba-ab337969573d" providerId="ADAL" clId="{D24E02B8-694D-4781-9908-6C6A9696C55B}" dt="2026-04-17T16:39:51.517" v="2509" actId="962"/>
        <pc:sldMkLst>
          <pc:docMk/>
          <pc:sldMk cId="1716373285" sldId="258"/>
        </pc:sldMkLst>
        <pc:spChg chg="mod">
          <ac:chgData name="Elizabeth Jill Paton (VAC/ACC)" userId="02e2f622-6222-463a-b3ba-ab337969573d" providerId="ADAL" clId="{D24E02B8-694D-4781-9908-6C6A9696C55B}" dt="2026-04-17T16:35:20.612" v="2281" actId="1076"/>
          <ac:spMkLst>
            <pc:docMk/>
            <pc:sldMk cId="1716373285" sldId="258"/>
            <ac:spMk id="2" creationId="{CAD26F11-5DE9-C880-9339-33E52CAE7C18}"/>
          </ac:spMkLst>
        </pc:spChg>
        <pc:spChg chg="mod">
          <ac:chgData name="Elizabeth Jill Paton (VAC/ACC)" userId="02e2f622-6222-463a-b3ba-ab337969573d" providerId="ADAL" clId="{D24E02B8-694D-4781-9908-6C6A9696C55B}" dt="2026-04-17T16:35:13.551" v="2280" actId="1076"/>
          <ac:spMkLst>
            <pc:docMk/>
            <pc:sldMk cId="1716373285" sldId="258"/>
            <ac:spMk id="4" creationId="{8759273D-CC70-3D74-C811-7A4682A9B370}"/>
          </ac:spMkLst>
        </pc:spChg>
        <pc:picChg chg="mod">
          <ac:chgData name="Elizabeth Jill Paton (VAC/ACC)" userId="02e2f622-6222-463a-b3ba-ab337969573d" providerId="ADAL" clId="{D24E02B8-694D-4781-9908-6C6A9696C55B}" dt="2026-04-17T16:39:51.517" v="2509" actId="962"/>
          <ac:picMkLst>
            <pc:docMk/>
            <pc:sldMk cId="1716373285" sldId="258"/>
            <ac:picMk id="7" creationId="{767EE701-2004-4B7A-1F54-D6FC96A330B8}"/>
          </ac:picMkLst>
        </pc:picChg>
      </pc:sldChg>
      <pc:sldChg chg="modSp mod setBg">
        <pc:chgData name="Elizabeth Jill Paton (VAC/ACC)" userId="02e2f622-6222-463a-b3ba-ab337969573d" providerId="ADAL" clId="{D24E02B8-694D-4781-9908-6C6A9696C55B}" dt="2026-04-20T18:11:14.733" v="4999" actId="962"/>
        <pc:sldMkLst>
          <pc:docMk/>
          <pc:sldMk cId="2754220951" sldId="279"/>
        </pc:sldMkLst>
        <pc:spChg chg="mod">
          <ac:chgData name="Elizabeth Jill Paton (VAC/ACC)" userId="02e2f622-6222-463a-b3ba-ab337969573d" providerId="ADAL" clId="{D24E02B8-694D-4781-9908-6C6A9696C55B}" dt="2026-04-17T16:37:26.901" v="2296" actId="1076"/>
          <ac:spMkLst>
            <pc:docMk/>
            <pc:sldMk cId="2754220951" sldId="279"/>
            <ac:spMk id="4" creationId="{3F88A438-371C-D819-AAC2-172C9C53471B}"/>
          </ac:spMkLst>
        </pc:spChg>
        <pc:picChg chg="mod">
          <ac:chgData name="Elizabeth Jill Paton (VAC/ACC)" userId="02e2f622-6222-463a-b3ba-ab337969573d" providerId="ADAL" clId="{D24E02B8-694D-4781-9908-6C6A9696C55B}" dt="2026-04-20T18:11:14.733" v="4999" actId="962"/>
          <ac:picMkLst>
            <pc:docMk/>
            <pc:sldMk cId="2754220951" sldId="279"/>
            <ac:picMk id="8" creationId="{B4CCDDEE-9F56-CCB3-DC11-FDBACE654F79}"/>
          </ac:picMkLst>
        </pc:picChg>
      </pc:sldChg>
      <pc:sldChg chg="modSp mod setBg">
        <pc:chgData name="Elizabeth Jill Paton (VAC/ACC)" userId="02e2f622-6222-463a-b3ba-ab337969573d" providerId="ADAL" clId="{D24E02B8-694D-4781-9908-6C6A9696C55B}" dt="2026-04-17T16:37:14.052" v="2295" actId="1076"/>
        <pc:sldMkLst>
          <pc:docMk/>
          <pc:sldMk cId="93262814" sldId="314"/>
        </pc:sldMkLst>
        <pc:spChg chg="mod">
          <ac:chgData name="Elizabeth Jill Paton (VAC/ACC)" userId="02e2f622-6222-463a-b3ba-ab337969573d" providerId="ADAL" clId="{D24E02B8-694D-4781-9908-6C6A9696C55B}" dt="2026-04-17T16:37:00.928" v="2293" actId="14100"/>
          <ac:spMkLst>
            <pc:docMk/>
            <pc:sldMk cId="93262814" sldId="314"/>
            <ac:spMk id="4" creationId="{BE24A9D0-9B1D-E43D-BC57-5C372A66AD47}"/>
          </ac:spMkLst>
        </pc:spChg>
        <pc:picChg chg="mod">
          <ac:chgData name="Elizabeth Jill Paton (VAC/ACC)" userId="02e2f622-6222-463a-b3ba-ab337969573d" providerId="ADAL" clId="{D24E02B8-694D-4781-9908-6C6A9696C55B}" dt="2026-04-17T16:37:14.052" v="2295" actId="1076"/>
          <ac:picMkLst>
            <pc:docMk/>
            <pc:sldMk cId="93262814" sldId="314"/>
            <ac:picMk id="7" creationId="{07E83C1B-E852-FCC9-5E2C-2E983950F039}"/>
          </ac:picMkLst>
        </pc:picChg>
      </pc:sldChg>
      <pc:sldChg chg="modSp mod setBg">
        <pc:chgData name="Elizabeth Jill Paton (VAC/ACC)" userId="02e2f622-6222-463a-b3ba-ab337969573d" providerId="ADAL" clId="{D24E02B8-694D-4781-9908-6C6A9696C55B}" dt="2026-04-17T16:42:12.172" v="2725" actId="962"/>
        <pc:sldMkLst>
          <pc:docMk/>
          <pc:sldMk cId="3542612308" sldId="315"/>
        </pc:sldMkLst>
        <pc:spChg chg="mod">
          <ac:chgData name="Elizabeth Jill Paton (VAC/ACC)" userId="02e2f622-6222-463a-b3ba-ab337969573d" providerId="ADAL" clId="{D24E02B8-694D-4781-9908-6C6A9696C55B}" dt="2026-04-17T16:35:51.529" v="2284" actId="14100"/>
          <ac:spMkLst>
            <pc:docMk/>
            <pc:sldMk cId="3542612308" sldId="315"/>
            <ac:spMk id="4" creationId="{962A2785-1C13-AB65-5842-8384E6D778CD}"/>
          </ac:spMkLst>
        </pc:spChg>
        <pc:picChg chg="mod">
          <ac:chgData name="Elizabeth Jill Paton (VAC/ACC)" userId="02e2f622-6222-463a-b3ba-ab337969573d" providerId="ADAL" clId="{D24E02B8-694D-4781-9908-6C6A9696C55B}" dt="2026-04-17T16:42:12.172" v="2725" actId="962"/>
          <ac:picMkLst>
            <pc:docMk/>
            <pc:sldMk cId="3542612308" sldId="315"/>
            <ac:picMk id="5" creationId="{62BAE35B-58B2-38E3-A10F-DD89B3CE1D5D}"/>
          </ac:picMkLst>
        </pc:picChg>
      </pc:sldChg>
      <pc:sldChg chg="modSp mod setBg">
        <pc:chgData name="Elizabeth Jill Paton (VAC/ACC)" userId="02e2f622-6222-463a-b3ba-ab337969573d" providerId="ADAL" clId="{D24E02B8-694D-4781-9908-6C6A9696C55B}" dt="2026-04-20T18:12:31.590" v="5103" actId="962"/>
        <pc:sldMkLst>
          <pc:docMk/>
          <pc:sldMk cId="852781779" sldId="316"/>
        </pc:sldMkLst>
        <pc:spChg chg="mod">
          <ac:chgData name="Elizabeth Jill Paton (VAC/ACC)" userId="02e2f622-6222-463a-b3ba-ab337969573d" providerId="ADAL" clId="{D24E02B8-694D-4781-9908-6C6A9696C55B}" dt="2026-04-17T16:38:09.729" v="2298" actId="14100"/>
          <ac:spMkLst>
            <pc:docMk/>
            <pc:sldMk cId="852781779" sldId="316"/>
            <ac:spMk id="4" creationId="{D6E13AD2-E7E8-F354-0AA8-F55657C2D585}"/>
          </ac:spMkLst>
        </pc:spChg>
        <pc:picChg chg="mod">
          <ac:chgData name="Elizabeth Jill Paton (VAC/ACC)" userId="02e2f622-6222-463a-b3ba-ab337969573d" providerId="ADAL" clId="{D24E02B8-694D-4781-9908-6C6A9696C55B}" dt="2026-04-20T18:12:31.590" v="5103" actId="962"/>
          <ac:picMkLst>
            <pc:docMk/>
            <pc:sldMk cId="852781779" sldId="316"/>
            <ac:picMk id="3" creationId="{A534A2D3-CA61-03B4-7A10-E55BCC425519}"/>
          </ac:picMkLst>
        </pc:picChg>
      </pc:sldChg>
      <pc:sldChg chg="modSp mod setBg">
        <pc:chgData name="Elizabeth Jill Paton (VAC/ACC)" userId="02e2f622-6222-463a-b3ba-ab337969573d" providerId="ADAL" clId="{D24E02B8-694D-4781-9908-6C6A9696C55B}" dt="2026-04-20T18:13:30.008" v="5147" actId="962"/>
        <pc:sldMkLst>
          <pc:docMk/>
          <pc:sldMk cId="4047938792" sldId="317"/>
        </pc:sldMkLst>
        <pc:picChg chg="mod">
          <ac:chgData name="Elizabeth Jill Paton (VAC/ACC)" userId="02e2f622-6222-463a-b3ba-ab337969573d" providerId="ADAL" clId="{D24E02B8-694D-4781-9908-6C6A9696C55B}" dt="2026-04-20T18:13:30.008" v="5147" actId="962"/>
          <ac:picMkLst>
            <pc:docMk/>
            <pc:sldMk cId="4047938792" sldId="317"/>
            <ac:picMk id="12" creationId="{CF0CF5FA-057A-1EA6-6C38-8BF3B2811FB9}"/>
          </ac:picMkLst>
        </pc:picChg>
      </pc:sldChg>
      <pc:sldChg chg="modSp mod setBg modNotesTx">
        <pc:chgData name="Elizabeth Jill Paton (VAC/ACC)" userId="02e2f622-6222-463a-b3ba-ab337969573d" providerId="ADAL" clId="{D24E02B8-694D-4781-9908-6C6A9696C55B}" dt="2026-04-17T18:43:13.787" v="4733" actId="962"/>
        <pc:sldMkLst>
          <pc:docMk/>
          <pc:sldMk cId="3439049296" sldId="318"/>
        </pc:sldMkLst>
        <pc:picChg chg="mod">
          <ac:chgData name="Elizabeth Jill Paton (VAC/ACC)" userId="02e2f622-6222-463a-b3ba-ab337969573d" providerId="ADAL" clId="{D24E02B8-694D-4781-9908-6C6A9696C55B}" dt="2026-04-17T18:41:55.502" v="4583" actId="962"/>
          <ac:picMkLst>
            <pc:docMk/>
            <pc:sldMk cId="3439049296" sldId="318"/>
            <ac:picMk id="14" creationId="{09B57DB4-4703-3F9F-7571-C1F76978C97A}"/>
          </ac:picMkLst>
        </pc:picChg>
        <pc:picChg chg="mod">
          <ac:chgData name="Elizabeth Jill Paton (VAC/ACC)" userId="02e2f622-6222-463a-b3ba-ab337969573d" providerId="ADAL" clId="{D24E02B8-694D-4781-9908-6C6A9696C55B}" dt="2026-04-17T18:43:13.787" v="4733" actId="962"/>
          <ac:picMkLst>
            <pc:docMk/>
            <pc:sldMk cId="3439049296" sldId="318"/>
            <ac:picMk id="15" creationId="{B071977D-AE9D-FC9E-6F48-C1D5E5FF9A91}"/>
          </ac:picMkLst>
        </pc:picChg>
      </pc:sldChg>
      <pc:sldChg chg="modSp mod setBg">
        <pc:chgData name="Elizabeth Jill Paton (VAC/ACC)" userId="02e2f622-6222-463a-b3ba-ab337969573d" providerId="ADAL" clId="{D24E02B8-694D-4781-9908-6C6A9696C55B}" dt="2026-04-17T17:46:46.741" v="3735" actId="962"/>
        <pc:sldMkLst>
          <pc:docMk/>
          <pc:sldMk cId="499672666" sldId="319"/>
        </pc:sldMkLst>
        <pc:picChg chg="mod">
          <ac:chgData name="Elizabeth Jill Paton (VAC/ACC)" userId="02e2f622-6222-463a-b3ba-ab337969573d" providerId="ADAL" clId="{D24E02B8-694D-4781-9908-6C6A9696C55B}" dt="2026-04-17T17:46:46.741" v="3735" actId="962"/>
          <ac:picMkLst>
            <pc:docMk/>
            <pc:sldMk cId="499672666" sldId="319"/>
            <ac:picMk id="11" creationId="{86FA2275-5B80-9F24-8827-C0D79CE9B01E}"/>
          </ac:picMkLst>
        </pc:picChg>
        <pc:picChg chg="mod">
          <ac:chgData name="Elizabeth Jill Paton (VAC/ACC)" userId="02e2f622-6222-463a-b3ba-ab337969573d" providerId="ADAL" clId="{D24E02B8-694D-4781-9908-6C6A9696C55B}" dt="2026-04-17T17:46:36.046" v="3689" actId="962"/>
          <ac:picMkLst>
            <pc:docMk/>
            <pc:sldMk cId="499672666" sldId="319"/>
            <ac:picMk id="12" creationId="{3A89D14B-0A3D-8807-6892-8AF2EFEB3203}"/>
          </ac:picMkLst>
        </pc:picChg>
      </pc:sldChg>
      <pc:sldChg chg="setBg">
        <pc:chgData name="Elizabeth Jill Paton (VAC/ACC)" userId="02e2f622-6222-463a-b3ba-ab337969573d" providerId="ADAL" clId="{D24E02B8-694D-4781-9908-6C6A9696C55B}" dt="2026-04-17T16:33:47.634" v="2273"/>
        <pc:sldMkLst>
          <pc:docMk/>
          <pc:sldMk cId="3498476262" sldId="320"/>
        </pc:sldMkLst>
      </pc:sldChg>
      <pc:sldChg chg="modSp mod setBg">
        <pc:chgData name="Elizabeth Jill Paton (VAC/ACC)" userId="02e2f622-6222-463a-b3ba-ab337969573d" providerId="ADAL" clId="{D24E02B8-694D-4781-9908-6C6A9696C55B}" dt="2026-04-17T17:47:38.145" v="3875" actId="962"/>
        <pc:sldMkLst>
          <pc:docMk/>
          <pc:sldMk cId="857801782" sldId="321"/>
        </pc:sldMkLst>
        <pc:picChg chg="mod">
          <ac:chgData name="Elizabeth Jill Paton (VAC/ACC)" userId="02e2f622-6222-463a-b3ba-ab337969573d" providerId="ADAL" clId="{D24E02B8-694D-4781-9908-6C6A9696C55B}" dt="2026-04-17T17:47:38.145" v="3875" actId="962"/>
          <ac:picMkLst>
            <pc:docMk/>
            <pc:sldMk cId="857801782" sldId="321"/>
            <ac:picMk id="7" creationId="{F5318904-7CB5-3058-1B8F-35B523399202}"/>
          </ac:picMkLst>
        </pc:picChg>
      </pc:sldChg>
      <pc:sldChg chg="modSp mod setBg">
        <pc:chgData name="Elizabeth Jill Paton (VAC/ACC)" userId="02e2f622-6222-463a-b3ba-ab337969573d" providerId="ADAL" clId="{D24E02B8-694D-4781-9908-6C6A9696C55B}" dt="2026-04-17T17:44:47.856" v="3163" actId="962"/>
        <pc:sldMkLst>
          <pc:docMk/>
          <pc:sldMk cId="586850154" sldId="322"/>
        </pc:sldMkLst>
        <pc:spChg chg="mod">
          <ac:chgData name="Elizabeth Jill Paton (VAC/ACC)" userId="02e2f622-6222-463a-b3ba-ab337969573d" providerId="ADAL" clId="{D24E02B8-694D-4781-9908-6C6A9696C55B}" dt="2026-04-17T16:37:50.894" v="2297" actId="1076"/>
          <ac:spMkLst>
            <pc:docMk/>
            <pc:sldMk cId="586850154" sldId="322"/>
            <ac:spMk id="4" creationId="{5113653C-0825-68AA-D5E2-749C0C9B58EC}"/>
          </ac:spMkLst>
        </pc:spChg>
        <pc:picChg chg="mod">
          <ac:chgData name="Elizabeth Jill Paton (VAC/ACC)" userId="02e2f622-6222-463a-b3ba-ab337969573d" providerId="ADAL" clId="{D24E02B8-694D-4781-9908-6C6A9696C55B}" dt="2026-04-17T17:44:47.856" v="3163" actId="962"/>
          <ac:picMkLst>
            <pc:docMk/>
            <pc:sldMk cId="586850154" sldId="322"/>
            <ac:picMk id="5" creationId="{6C9AB647-4931-3EDC-BB93-F4540C63259E}"/>
          </ac:picMkLst>
        </pc:picChg>
      </pc:sldChg>
      <pc:sldChg chg="modSp mod setBg">
        <pc:chgData name="Elizabeth Jill Paton (VAC/ACC)" userId="02e2f622-6222-463a-b3ba-ab337969573d" providerId="ADAL" clId="{D24E02B8-694D-4781-9908-6C6A9696C55B}" dt="2026-04-17T16:33:47.634" v="2273"/>
        <pc:sldMkLst>
          <pc:docMk/>
          <pc:sldMk cId="970878213" sldId="323"/>
        </pc:sldMkLst>
      </pc:sldChg>
      <pc:sldChg chg="modSp mod setBg">
        <pc:chgData name="Elizabeth Jill Paton (VAC/ACC)" userId="02e2f622-6222-463a-b3ba-ab337969573d" providerId="ADAL" clId="{D24E02B8-694D-4781-9908-6C6A9696C55B}" dt="2026-04-17T18:44:53.369" v="4987" actId="962"/>
        <pc:sldMkLst>
          <pc:docMk/>
          <pc:sldMk cId="1772998781" sldId="324"/>
        </pc:sldMkLst>
        <pc:picChg chg="mod">
          <ac:chgData name="Elizabeth Jill Paton (VAC/ACC)" userId="02e2f622-6222-463a-b3ba-ab337969573d" providerId="ADAL" clId="{D24E02B8-694D-4781-9908-6C6A9696C55B}" dt="2026-04-17T18:44:53.369" v="4987" actId="962"/>
          <ac:picMkLst>
            <pc:docMk/>
            <pc:sldMk cId="1772998781" sldId="324"/>
            <ac:picMk id="5" creationId="{0F58F389-B98C-FEEB-D42C-538D2DA96F0D}"/>
          </ac:picMkLst>
        </pc:picChg>
      </pc:sldChg>
      <pc:sldChg chg="addSp delSp modSp mod setBg modNotesTx">
        <pc:chgData name="Elizabeth Jill Paton (VAC/ACC)" userId="02e2f622-6222-463a-b3ba-ab337969573d" providerId="ADAL" clId="{D24E02B8-694D-4781-9908-6C6A9696C55B}" dt="2026-04-20T18:15:29.578" v="5337" actId="962"/>
        <pc:sldMkLst>
          <pc:docMk/>
          <pc:sldMk cId="1939532103" sldId="325"/>
        </pc:sldMkLst>
        <pc:spChg chg="mod">
          <ac:chgData name="Elizabeth Jill Paton (VAC/ACC)" userId="02e2f622-6222-463a-b3ba-ab337969573d" providerId="ADAL" clId="{D24E02B8-694D-4781-9908-6C6A9696C55B}" dt="2026-04-16T14:27:37.827" v="2251" actId="113"/>
          <ac:spMkLst>
            <pc:docMk/>
            <pc:sldMk cId="1939532103" sldId="325"/>
            <ac:spMk id="4" creationId="{88DF996B-8427-E496-BE19-C393D94A74F6}"/>
          </ac:spMkLst>
        </pc:spChg>
        <pc:picChg chg="add mod">
          <ac:chgData name="Elizabeth Jill Paton (VAC/ACC)" userId="02e2f622-6222-463a-b3ba-ab337969573d" providerId="ADAL" clId="{D24E02B8-694D-4781-9908-6C6A9696C55B}" dt="2026-04-20T18:15:18.209" v="5277" actId="962"/>
          <ac:picMkLst>
            <pc:docMk/>
            <pc:sldMk cId="1939532103" sldId="325"/>
            <ac:picMk id="5" creationId="{E56725F5-F325-5580-6BDF-02D0EA044D4B}"/>
          </ac:picMkLst>
        </pc:picChg>
        <pc:picChg chg="mod">
          <ac:chgData name="Elizabeth Jill Paton (VAC/ACC)" userId="02e2f622-6222-463a-b3ba-ab337969573d" providerId="ADAL" clId="{D24E02B8-694D-4781-9908-6C6A9696C55B}" dt="2026-04-20T18:15:29.578" v="5337" actId="962"/>
          <ac:picMkLst>
            <pc:docMk/>
            <pc:sldMk cId="1939532103" sldId="325"/>
            <ac:picMk id="6" creationId="{7242FF11-5F81-70FD-30E6-1FBC3802DEF4}"/>
          </ac:picMkLst>
        </pc:picChg>
      </pc:sldChg>
      <pc:sldMasterChg chg="setBg modSldLayout">
        <pc:chgData name="Elizabeth Jill Paton (VAC/ACC)" userId="02e2f622-6222-463a-b3ba-ab337969573d" providerId="ADAL" clId="{D24E02B8-694D-4781-9908-6C6A9696C55B}" dt="2026-04-17T12:41:59.860" v="2260"/>
        <pc:sldMasterMkLst>
          <pc:docMk/>
          <pc:sldMasterMk cId="3891906102" sldId="2147483648"/>
        </pc:sldMasterMkLst>
        <pc:sldLayoutChg chg="setBg">
          <pc:chgData name="Elizabeth Jill Paton (VAC/ACC)" userId="02e2f622-6222-463a-b3ba-ab337969573d" providerId="ADAL" clId="{D24E02B8-694D-4781-9908-6C6A9696C55B}" dt="2026-04-17T12:41:59.860" v="2260"/>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4-17T12:41:59.860" v="2260"/>
          <pc:sldLayoutMkLst>
            <pc:docMk/>
            <pc:sldMasterMk cId="3891906102" sldId="2147483648"/>
            <pc:sldLayoutMk cId="3462772472" sldId="2147483659"/>
          </pc:sldLayoutMkLst>
        </pc:sldLayoutChg>
      </pc:sldMasterChg>
    </pc:docChg>
  </pc:docChgLst>
  <pc:docChgLst>
    <pc:chgData name="Stacey Ferguson (VAC/ACC)" userId="2bf5dc8b-1104-4e6e-aaab-4cfc1516f49f" providerId="ADAL" clId="{F1D1B1A1-C493-40E1-9C6C-681217C4DB69}"/>
    <pc:docChg chg="modSld sldOrd">
      <pc:chgData name="Stacey Ferguson (VAC/ACC)" userId="2bf5dc8b-1104-4e6e-aaab-4cfc1516f49f" providerId="ADAL" clId="{F1D1B1A1-C493-40E1-9C6C-681217C4DB69}" dt="2026-04-27T20:46:25.924" v="1"/>
      <pc:docMkLst>
        <pc:docMk/>
      </pc:docMkLst>
      <pc:sldChg chg="ord">
        <pc:chgData name="Stacey Ferguson (VAC/ACC)" userId="2bf5dc8b-1104-4e6e-aaab-4cfc1516f49f" providerId="ADAL" clId="{F1D1B1A1-C493-40E1-9C6C-681217C4DB69}" dt="2026-04-27T20:46:25.924" v="1"/>
        <pc:sldMkLst>
          <pc:docMk/>
          <pc:sldMk cId="1716373285" sldId="258"/>
        </pc:sldMkLst>
      </pc:sldChg>
    </pc:docChg>
  </pc:docChgLst>
  <pc:docChgLst>
    <pc:chgData name="Jonah A Ellens (VAC/ACC)" userId="0192666c-158c-4a80-bbc8-5de3a478f498" providerId="ADAL" clId="{E80593AB-23B0-412F-BDD2-C343DA914620}"/>
    <pc:docChg chg="modSld">
      <pc:chgData name="Jonah A Ellens (VAC/ACC)" userId="0192666c-158c-4a80-bbc8-5de3a478f498" providerId="ADAL" clId="{E80593AB-23B0-412F-BDD2-C343DA914620}" dt="2026-04-09T19:43:49.155" v="16" actId="20577"/>
      <pc:docMkLst>
        <pc:docMk/>
      </pc:docMkLst>
      <pc:sldChg chg="modSp mod">
        <pc:chgData name="Jonah A Ellens (VAC/ACC)" userId="0192666c-158c-4a80-bbc8-5de3a478f498" providerId="ADAL" clId="{E80593AB-23B0-412F-BDD2-C343DA914620}" dt="2026-04-09T19:43:49.155" v="16" actId="20577"/>
        <pc:sldMkLst>
          <pc:docMk/>
          <pc:sldMk cId="970878213" sldId="323"/>
        </pc:sldMkLst>
        <pc:spChg chg="mod">
          <ac:chgData name="Jonah A Ellens (VAC/ACC)" userId="0192666c-158c-4a80-bbc8-5de3a478f498" providerId="ADAL" clId="{E80593AB-23B0-412F-BDD2-C343DA914620}" dt="2026-04-09T19:43:49.155" v="16" actId="20577"/>
          <ac:spMkLst>
            <pc:docMk/>
            <pc:sldMk cId="970878213" sldId="323"/>
            <ac:spMk id="4" creationId="{CD0AF52D-8764-9EF6-42B2-F9601A8807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1B32F64-3CCD-4E14-A98D-1A7F57488327}" type="datetimeFigureOut">
              <a:rPr lang="en-US" smtClean="0"/>
              <a:t>2026/04/27</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F61D637-0670-40C9-A007-1B084C6C73BD}" type="slidenum">
              <a:rPr lang="en-US" smtClean="0"/>
              <a:t>‹#›</a:t>
            </a:fld>
            <a:endParaRPr lang="en-US"/>
          </a:p>
        </p:txBody>
      </p:sp>
    </p:spTree>
    <p:extLst>
      <p:ext uri="{BB962C8B-B14F-4D97-AF65-F5344CB8AC3E}">
        <p14:creationId xmlns:p14="http://schemas.microsoft.com/office/powerpoint/2010/main" val="295415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helseylawrence.co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helseylawrence.co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Library and Archives Canada</a:t>
            </a:r>
          </a:p>
        </p:txBody>
      </p:sp>
      <p:sp>
        <p:nvSpPr>
          <p:cNvPr id="4" name="Slide Number Placeholder 3"/>
          <p:cNvSpPr>
            <a:spLocks noGrp="1"/>
          </p:cNvSpPr>
          <p:nvPr>
            <p:ph type="sldNum" sz="quarter" idx="5"/>
          </p:nvPr>
        </p:nvSpPr>
        <p:spPr/>
        <p:txBody>
          <a:bodyPr/>
          <a:lstStyle/>
          <a:p>
            <a:fld id="{1F61D637-0670-40C9-A007-1B084C6C73BD}" type="slidenum">
              <a:rPr lang="en-US" smtClean="0"/>
              <a:t>2</a:t>
            </a:fld>
            <a:endParaRPr lang="en-US"/>
          </a:p>
        </p:txBody>
      </p:sp>
    </p:spTree>
    <p:extLst>
      <p:ext uri="{BB962C8B-B14F-4D97-AF65-F5344CB8AC3E}">
        <p14:creationId xmlns:p14="http://schemas.microsoft.com/office/powerpoint/2010/main" val="1608116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Canadian War Museum</a:t>
            </a:r>
          </a:p>
        </p:txBody>
      </p:sp>
      <p:sp>
        <p:nvSpPr>
          <p:cNvPr id="4" name="Slide Number Placeholder 3"/>
          <p:cNvSpPr>
            <a:spLocks noGrp="1"/>
          </p:cNvSpPr>
          <p:nvPr>
            <p:ph type="sldNum" sz="quarter" idx="5"/>
          </p:nvPr>
        </p:nvSpPr>
        <p:spPr/>
        <p:txBody>
          <a:bodyPr/>
          <a:lstStyle/>
          <a:p>
            <a:fld id="{1F61D637-0670-40C9-A007-1B084C6C73BD}" type="slidenum">
              <a:rPr lang="en-US" smtClean="0"/>
              <a:t>11</a:t>
            </a:fld>
            <a:endParaRPr lang="en-US"/>
          </a:p>
        </p:txBody>
      </p:sp>
    </p:spTree>
    <p:extLst>
      <p:ext uri="{BB962C8B-B14F-4D97-AF65-F5344CB8AC3E}">
        <p14:creationId xmlns:p14="http://schemas.microsoft.com/office/powerpoint/2010/main" val="348504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Commonwealth War Graves Commission</a:t>
            </a:r>
          </a:p>
        </p:txBody>
      </p:sp>
      <p:sp>
        <p:nvSpPr>
          <p:cNvPr id="4" name="Slide Number Placeholder 3"/>
          <p:cNvSpPr>
            <a:spLocks noGrp="1"/>
          </p:cNvSpPr>
          <p:nvPr>
            <p:ph type="sldNum" sz="quarter" idx="5"/>
          </p:nvPr>
        </p:nvSpPr>
        <p:spPr/>
        <p:txBody>
          <a:bodyPr/>
          <a:lstStyle/>
          <a:p>
            <a:fld id="{1F61D637-0670-40C9-A007-1B084C6C73BD}" type="slidenum">
              <a:rPr lang="en-US" smtClean="0"/>
              <a:t>13</a:t>
            </a:fld>
            <a:endParaRPr lang="en-US"/>
          </a:p>
        </p:txBody>
      </p:sp>
    </p:spTree>
    <p:extLst>
      <p:ext uri="{BB962C8B-B14F-4D97-AF65-F5344CB8AC3E}">
        <p14:creationId xmlns:p14="http://schemas.microsoft.com/office/powerpoint/2010/main" val="3894533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Images: Mills &amp; Wright Landscaping (</a:t>
            </a:r>
            <a:r>
              <a:rPr lang="en-US" dirty="0"/>
              <a:t>Photographs by </a:t>
            </a:r>
            <a:r>
              <a:rPr lang="en-US" u="none" dirty="0">
                <a:hlinkClick r:id="rId3"/>
              </a:rPr>
              <a:t>Chelsey Lawrence Photography</a:t>
            </a:r>
            <a:r>
              <a:rPr lang="en-US" u="none" dirty="0"/>
              <a:t>)</a:t>
            </a:r>
          </a:p>
          <a:p>
            <a:endParaRPr lang="en-US" i="0" u="none" dirty="0"/>
          </a:p>
          <a:p>
            <a:r>
              <a:rPr lang="en-US" i="0" u="none" dirty="0"/>
              <a:t>Tomb of Unknown Newfoundland First World War Soldier</a:t>
            </a:r>
          </a:p>
        </p:txBody>
      </p:sp>
      <p:sp>
        <p:nvSpPr>
          <p:cNvPr id="4" name="Slide Number Placeholder 3"/>
          <p:cNvSpPr>
            <a:spLocks noGrp="1"/>
          </p:cNvSpPr>
          <p:nvPr>
            <p:ph type="sldNum" sz="quarter" idx="5"/>
          </p:nvPr>
        </p:nvSpPr>
        <p:spPr/>
        <p:txBody>
          <a:bodyPr/>
          <a:lstStyle/>
          <a:p>
            <a:fld id="{1F61D637-0670-40C9-A007-1B084C6C73BD}" type="slidenum">
              <a:rPr lang="en-US" smtClean="0"/>
              <a:t>14</a:t>
            </a:fld>
            <a:endParaRPr lang="en-US"/>
          </a:p>
        </p:txBody>
      </p:sp>
    </p:spTree>
    <p:extLst>
      <p:ext uri="{BB962C8B-B14F-4D97-AF65-F5344CB8AC3E}">
        <p14:creationId xmlns:p14="http://schemas.microsoft.com/office/powerpoint/2010/main" val="2432643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t>Images: Mills &amp; Wright Landscaping (</a:t>
            </a:r>
            <a:r>
              <a:rPr lang="en-US" dirty="0"/>
              <a:t>Photographs by </a:t>
            </a:r>
            <a:r>
              <a:rPr lang="en-US" dirty="0">
                <a:hlinkClick r:id="rId3"/>
              </a:rPr>
              <a:t>Chelsey Lawrence Photography</a:t>
            </a:r>
            <a:r>
              <a:rPr lang="en-US" dirty="0"/>
              <a:t>)</a:t>
            </a:r>
            <a:endParaRPr lang="en-US" i="0" dirty="0"/>
          </a:p>
          <a:p>
            <a:endParaRPr lang="en-US" dirty="0"/>
          </a:p>
        </p:txBody>
      </p:sp>
      <p:sp>
        <p:nvSpPr>
          <p:cNvPr id="4" name="Slide Number Placeholder 3"/>
          <p:cNvSpPr>
            <a:spLocks noGrp="1"/>
          </p:cNvSpPr>
          <p:nvPr>
            <p:ph type="sldNum" sz="quarter" idx="5"/>
          </p:nvPr>
        </p:nvSpPr>
        <p:spPr/>
        <p:txBody>
          <a:bodyPr/>
          <a:lstStyle/>
          <a:p>
            <a:fld id="{1F61D637-0670-40C9-A007-1B084C6C73BD}" type="slidenum">
              <a:rPr lang="en-US" smtClean="0"/>
              <a:t>15</a:t>
            </a:fld>
            <a:endParaRPr lang="en-US"/>
          </a:p>
        </p:txBody>
      </p:sp>
    </p:spTree>
    <p:extLst>
      <p:ext uri="{BB962C8B-B14F-4D97-AF65-F5344CB8AC3E}">
        <p14:creationId xmlns:p14="http://schemas.microsoft.com/office/powerpoint/2010/main" val="41925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 Canadians seen here lost their lives during the First World War. None of them have a known grave. </a:t>
            </a:r>
          </a:p>
          <a:p>
            <a:endParaRPr lang="en-US"/>
          </a:p>
          <a:p>
            <a:r>
              <a:rPr lang="en-US" b="0" u="sng"/>
              <a:t>First row (left to right):</a:t>
            </a:r>
          </a:p>
          <a:p>
            <a:pPr marL="178027" indent="-178027">
              <a:buFontTx/>
              <a:buChar char="-"/>
            </a:pPr>
            <a:r>
              <a:rPr lang="en-US" b="0"/>
              <a:t>Lieutenant Franklin Sharp Rankin was from Woodstock, New Brunswick. His mother’s name was Jennie and he served with the Royal Flying Corps. Franklin lost his life in October 1916 at the age of 23.</a:t>
            </a:r>
          </a:p>
          <a:p>
            <a:pPr marL="178027" indent="-178027" defTabSz="949478">
              <a:buFontTx/>
              <a:buChar char="-"/>
              <a:defRPr/>
            </a:pPr>
            <a:r>
              <a:rPr lang="en-US" b="0"/>
              <a:t>David Stranger was an Indigenous soldier born in Manitoba in 1874. The father of seven fought on the Western Front during the First World War. He was killed in action in France on March 29, 1917 at the age of 42. </a:t>
            </a:r>
          </a:p>
          <a:p>
            <a:pPr marL="178027" indent="-178027">
              <a:buFontTx/>
              <a:buChar char="-"/>
            </a:pPr>
            <a:r>
              <a:rPr lang="en-US" b="0"/>
              <a:t>Lieutenant Dudley Acheson was born in 1888 in Winnipeg. Upon his enlistment in Saskatoon in March 1916, he was immediately made an officer. He was killed in action on November 5, 1916 during the Battle of the Somme. His obituary described his death as “one of the saddest … of the war,” and said that he was “prominently spoken of” as an officer for the dedication he showed to his platoon.</a:t>
            </a:r>
          </a:p>
          <a:p>
            <a:pPr marL="178027" indent="-178027" defTabSz="949478">
              <a:buFontTx/>
              <a:buChar char="-"/>
              <a:defRPr/>
            </a:pPr>
            <a:r>
              <a:rPr lang="en-US" b="0"/>
              <a:t>Private Harold Adair died in France on August 8, 1918 during the Battle of Amiens.</a:t>
            </a:r>
          </a:p>
          <a:p>
            <a:pPr marL="178027" indent="-178027" defTabSz="949478">
              <a:buFontTx/>
              <a:buChar char="-"/>
              <a:defRPr/>
            </a:pPr>
            <a:r>
              <a:rPr lang="en-US" b="0"/>
              <a:t>Private Vivian Abbott’s nickname was “Bunny.” He lost his life at the age of 36 on August 21, 1917 during the Battle of Hill 70. Vivian was a member of the British Columbia Regiment and had also served in the South African War. </a:t>
            </a:r>
          </a:p>
          <a:p>
            <a:pPr defTabSz="949478">
              <a:defRPr/>
            </a:pPr>
            <a:endParaRPr lang="en-US" b="0" u="sng"/>
          </a:p>
          <a:p>
            <a:pPr defTabSz="949478">
              <a:defRPr/>
            </a:pPr>
            <a:r>
              <a:rPr lang="en-US" b="0" u="sng"/>
              <a:t>Second row (left to right):</a:t>
            </a:r>
          </a:p>
          <a:p>
            <a:pPr marL="178027" indent="-178027" defTabSz="949478">
              <a:buFontTx/>
              <a:buChar char="-"/>
              <a:defRPr/>
            </a:pPr>
            <a:r>
              <a:rPr lang="en-US" b="0"/>
              <a:t>Private Merrill Marshall of Prince Edward Island joined the Canadian Expeditionary Force in May 1915. He was killed on April 9, 1917 – the opening day of the Battle of Vimy Ridge.</a:t>
            </a:r>
          </a:p>
          <a:p>
            <a:pPr marL="178027" indent="-178027" defTabSz="949478">
              <a:buFontTx/>
              <a:buChar char="-"/>
              <a:defRPr/>
            </a:pPr>
            <a:r>
              <a:rPr lang="en-US" b="0"/>
              <a:t>Private Joseph Doughty was born in 1895 and served with the 38th Battalion during the First World War. He lost his life on November 18, 1916 during the Battle of the Somme at the age of 21.</a:t>
            </a:r>
          </a:p>
          <a:p>
            <a:pPr marL="178027" indent="-178027" defTabSz="949478">
              <a:buFontTx/>
              <a:buChar char="-"/>
              <a:defRPr/>
            </a:pPr>
            <a:r>
              <a:rPr lang="en-US" b="0"/>
              <a:t>Private Douglas Freeman Sr. was a British immigrant who served with the Canadian Expeditionary Force and died during the Battle of the Somme. Before the war, he worked for Eaton’s in Toronto. His eldest son, Douglas Jr., also served during the First World War. He was killed in action two years before his father.</a:t>
            </a:r>
          </a:p>
          <a:p>
            <a:pPr marL="178027" indent="-178027" defTabSz="949478">
              <a:buFontTx/>
              <a:buChar char="-"/>
              <a:defRPr/>
            </a:pPr>
            <a:r>
              <a:rPr lang="en-US" b="0"/>
              <a:t>Sergeant Fumio Tatsuoka was a highly respected Japanese Canadian soldier. He refused an offer to go to officer training school, saying, “I volunteered with 200 Japanese and I do not want to be an officer and be apart from them. It would not be right to be saluted by my comrades.” His death in August 1917 during the Battle of Hill 70 was mourned by his battalion.</a:t>
            </a:r>
          </a:p>
          <a:p>
            <a:pPr defTabSz="949478">
              <a:defRPr/>
            </a:pPr>
            <a:endParaRPr lang="en-US" b="0"/>
          </a:p>
          <a:p>
            <a:pPr defTabSz="949478">
              <a:defRPr/>
            </a:pPr>
            <a:r>
              <a:rPr lang="en-US" b="0" u="sng"/>
              <a:t>Third row (left to right):</a:t>
            </a:r>
          </a:p>
          <a:p>
            <a:pPr defTabSz="949478">
              <a:defRPr/>
            </a:pPr>
            <a:r>
              <a:rPr lang="en-US" b="0"/>
              <a:t>-   Midshipman Malcolm </a:t>
            </a:r>
            <a:r>
              <a:rPr lang="en-US" b="0" err="1"/>
              <a:t>Cann</a:t>
            </a:r>
            <a:r>
              <a:rPr lang="en-US" b="0"/>
              <a:t> graduated from the Royal Naval College of Canada in 1914. He was selected to serve in the Royal Navy on board HMS Good Hope. On November 1, 1914 his ship was sunk off the coast of Chile. All hands were lost. </a:t>
            </a:r>
            <a:r>
              <a:rPr lang="en-US" b="0" err="1"/>
              <a:t>Cann</a:t>
            </a:r>
            <a:r>
              <a:rPr lang="en-US" b="0"/>
              <a:t> was one of four Canadian sailors to lose their lives that day – the first Canadian battle casualties of the First World War.</a:t>
            </a:r>
          </a:p>
          <a:p>
            <a:pPr defTabSz="949478">
              <a:defRPr/>
            </a:pPr>
            <a:r>
              <a:rPr lang="en-US" b="0"/>
              <a:t>- Sergeant Frederick Hobson was 44 years old and a father of five. He earned the Victoria Cross at Hill 70 in August 1917. The 29th Battalion member dug out a gunner and sacrificed his life while a Lewis gun was being repaired. He said, "You get that gun online. I'm going to buy you as much time as I can.“</a:t>
            </a:r>
          </a:p>
          <a:p>
            <a:pPr marL="178027" indent="-178027" defTabSz="949478">
              <a:buFontTx/>
              <a:buChar char="-"/>
              <a:defRPr/>
            </a:pPr>
            <a:r>
              <a:rPr lang="fi-FI" b="0"/>
              <a:t>Private Katsukuma Katayama was born in Japan and came to Canada as a young man. Eager to serve his new country during the First World War, he enlisted in Calgary in 1916. He lost his life on May 7, 1917 while fighting on the Western Front with the 30th Battalion. He was 29 years old. </a:t>
            </a:r>
          </a:p>
          <a:p>
            <a:pPr marL="178027" indent="-178027" defTabSz="949478">
              <a:buFontTx/>
              <a:buChar char="-"/>
              <a:defRPr/>
            </a:pPr>
            <a:r>
              <a:rPr lang="en-US" b="0"/>
              <a:t>Private Peter </a:t>
            </a:r>
            <a:r>
              <a:rPr lang="en-US" b="0" err="1"/>
              <a:t>Lavelley</a:t>
            </a:r>
            <a:r>
              <a:rPr lang="en-US" b="0"/>
              <a:t> was an Indigenous soldier who served with the 3rd Battalion. He lost his life at the age of 20 on April 10, 1917 during the Battle of Vimy Ridge. He had come from a long line of warriors. His great-great-great-great grandfather was the Grand Chief of the Algonquins during the War of 1812.</a:t>
            </a:r>
          </a:p>
          <a:p>
            <a:pPr marL="178027" indent="-178027" defTabSz="949478">
              <a:buFontTx/>
              <a:buChar char="-"/>
              <a:defRPr/>
            </a:pPr>
            <a:r>
              <a:rPr lang="en-US" b="0"/>
              <a:t>Private Henry Ashton was born in 1886. He joined the Canadian Expeditionary Force during the First World War and served with the 31st Battalion. He was killed on September 15, 1916 during the Battle of the Somme. Henry was 30 years old.</a:t>
            </a:r>
          </a:p>
          <a:p>
            <a:pPr defTabSz="949478">
              <a:defRPr/>
            </a:pPr>
            <a:endParaRPr lang="en-US" b="0"/>
          </a:p>
          <a:p>
            <a:pPr defTabSz="949478">
              <a:defRPr/>
            </a:pPr>
            <a:r>
              <a:rPr lang="en-US" b="0"/>
              <a:t>(Canadian Virtual War Memorial – submitted photos)</a:t>
            </a:r>
          </a:p>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16</a:t>
            </a:fld>
            <a:endParaRPr lang="en-US"/>
          </a:p>
        </p:txBody>
      </p:sp>
    </p:spTree>
    <p:extLst>
      <p:ext uri="{BB962C8B-B14F-4D97-AF65-F5344CB8AC3E}">
        <p14:creationId xmlns:p14="http://schemas.microsoft.com/office/powerpoint/2010/main" val="3547557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Commonwealth War Graves Commission</a:t>
            </a:r>
          </a:p>
        </p:txBody>
      </p:sp>
      <p:sp>
        <p:nvSpPr>
          <p:cNvPr id="4" name="Slide Number Placeholder 3"/>
          <p:cNvSpPr>
            <a:spLocks noGrp="1"/>
          </p:cNvSpPr>
          <p:nvPr>
            <p:ph type="sldNum" sz="quarter" idx="5"/>
          </p:nvPr>
        </p:nvSpPr>
        <p:spPr/>
        <p:txBody>
          <a:bodyPr/>
          <a:lstStyle/>
          <a:p>
            <a:fld id="{1F61D637-0670-40C9-A007-1B084C6C73BD}" type="slidenum">
              <a:rPr lang="en-US" smtClean="0"/>
              <a:t>3</a:t>
            </a:fld>
            <a:endParaRPr lang="en-US"/>
          </a:p>
        </p:txBody>
      </p:sp>
    </p:spTree>
    <p:extLst>
      <p:ext uri="{BB962C8B-B14F-4D97-AF65-F5344CB8AC3E}">
        <p14:creationId xmlns:p14="http://schemas.microsoft.com/office/powerpoint/2010/main" val="2289296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BENEATH THIS STONE RESTS THE BODY</a:t>
            </a:r>
            <a:br>
              <a:rPr lang="en-US" dirty="0"/>
            </a:br>
            <a:r>
              <a:rPr lang="en-US" dirty="0"/>
              <a:t>OF A BRITISH WARRIOR</a:t>
            </a:r>
            <a:br>
              <a:rPr lang="en-US" dirty="0"/>
            </a:br>
            <a:r>
              <a:rPr lang="en-US" dirty="0"/>
              <a:t>UNKNOWN BY NAME OR RANK</a:t>
            </a:r>
            <a:br>
              <a:rPr lang="en-US" dirty="0"/>
            </a:br>
            <a:r>
              <a:rPr lang="en-US" dirty="0"/>
              <a:t>BROUGHT FROM FRANCE TO LIE AMONG</a:t>
            </a:r>
            <a:br>
              <a:rPr lang="en-US" dirty="0"/>
            </a:br>
            <a:r>
              <a:rPr lang="en-US" dirty="0"/>
              <a:t>THE MOST ILLUSTRIOUS OF THE LAND</a:t>
            </a:r>
            <a:br>
              <a:rPr lang="en-US" dirty="0"/>
            </a:br>
            <a:r>
              <a:rPr lang="en-US" dirty="0"/>
              <a:t>AND BURIED HERE ON ARMISTICE DAY</a:t>
            </a:r>
            <a:br>
              <a:rPr lang="en-US" dirty="0"/>
            </a:br>
            <a:r>
              <a:rPr lang="en-US" dirty="0"/>
              <a:t>11 NOV: 1920, IN THE PRESENCE OF</a:t>
            </a:r>
            <a:br>
              <a:rPr lang="en-US" dirty="0"/>
            </a:br>
            <a:r>
              <a:rPr lang="en-US" dirty="0"/>
              <a:t>HIS MAJESTY KING GEORGE V</a:t>
            </a:r>
            <a:br>
              <a:rPr lang="en-US" dirty="0"/>
            </a:br>
            <a:r>
              <a:rPr lang="en-US" dirty="0"/>
              <a:t>HIS MINISTERS OF STATE</a:t>
            </a:r>
            <a:br>
              <a:rPr lang="en-US" dirty="0"/>
            </a:br>
            <a:r>
              <a:rPr lang="en-US" dirty="0"/>
              <a:t>THE CHIEFS OF HIS FORCES</a:t>
            </a:r>
            <a:br>
              <a:rPr lang="en-US" dirty="0"/>
            </a:br>
            <a:r>
              <a:rPr lang="en-US" dirty="0"/>
              <a:t>AND A VAST CONCOURSE OF THE NATION</a:t>
            </a:r>
            <a:br>
              <a:rPr lang="en-US" dirty="0"/>
            </a:br>
            <a:r>
              <a:rPr lang="en-US" dirty="0"/>
              <a:t>THUS ARE COMMEMORATED THE MANY</a:t>
            </a:r>
            <a:br>
              <a:rPr lang="en-US" dirty="0"/>
            </a:br>
            <a:r>
              <a:rPr lang="en-US" dirty="0"/>
              <a:t>MULTITUDES WHO DURING THE GREAT</a:t>
            </a:r>
            <a:br>
              <a:rPr lang="en-US" dirty="0"/>
            </a:br>
            <a:r>
              <a:rPr lang="en-US" dirty="0"/>
              <a:t>WAR OF 1914-1918 GAVE THE MOST THAT</a:t>
            </a:r>
            <a:br>
              <a:rPr lang="en-US" dirty="0"/>
            </a:br>
            <a:r>
              <a:rPr lang="en-US" dirty="0"/>
              <a:t>MAN CAN GIVE LIFE ITSELF</a:t>
            </a:r>
            <a:br>
              <a:rPr lang="en-US" dirty="0"/>
            </a:br>
            <a:r>
              <a:rPr lang="en-US" dirty="0"/>
              <a:t>FOR GOD</a:t>
            </a:r>
            <a:br>
              <a:rPr lang="en-US" dirty="0"/>
            </a:br>
            <a:r>
              <a:rPr lang="en-US" dirty="0"/>
              <a:t>FOR KING AND COUNTRY</a:t>
            </a:r>
            <a:br>
              <a:rPr lang="en-US" dirty="0"/>
            </a:br>
            <a:r>
              <a:rPr lang="en-US" dirty="0"/>
              <a:t>FOR LOVED ONES HOME AND EMPIRE</a:t>
            </a:r>
            <a:br>
              <a:rPr lang="en-US" dirty="0"/>
            </a:br>
            <a:r>
              <a:rPr lang="en-US" dirty="0"/>
              <a:t>FOR THE SACRED CAUSE OF JUSTICE AND</a:t>
            </a:r>
            <a:br>
              <a:rPr lang="en-US" dirty="0"/>
            </a:br>
            <a:r>
              <a:rPr lang="en-US" dirty="0"/>
              <a:t>THE FREEDOM OF THE WORLD</a:t>
            </a:r>
            <a:br>
              <a:rPr lang="en-US" dirty="0"/>
            </a:br>
            <a:r>
              <a:rPr lang="en-US" dirty="0"/>
              <a:t>THEY BURIED HIM AMONG THE KINGS BECAUSE HE</a:t>
            </a:r>
            <a:br>
              <a:rPr lang="en-US" dirty="0"/>
            </a:br>
            <a:r>
              <a:rPr lang="en-US" dirty="0"/>
              <a:t>HAD DONE GOOD TOWARD GOD AND TOWARD</a:t>
            </a:r>
            <a:br>
              <a:rPr lang="en-US" dirty="0"/>
            </a:br>
            <a:r>
              <a:rPr lang="en-US" dirty="0"/>
              <a:t>HIS HOUSE</a:t>
            </a:r>
          </a:p>
          <a:p>
            <a:endParaRPr lang="en-US" dirty="0"/>
          </a:p>
          <a:p>
            <a:r>
              <a:rPr lang="en-US" dirty="0"/>
              <a:t>Around the main inscription are four texts:</a:t>
            </a:r>
          </a:p>
          <a:p>
            <a:r>
              <a:rPr lang="en-US" dirty="0"/>
              <a:t>(top) THE LORD KNOWETH THEM THAT ARE HIS,</a:t>
            </a:r>
          </a:p>
          <a:p>
            <a:r>
              <a:rPr lang="en-US" dirty="0"/>
              <a:t>(sides) GREATER LOVE HATH NO MAN THAN THIS</a:t>
            </a:r>
          </a:p>
          <a:p>
            <a:r>
              <a:rPr lang="en-US" dirty="0"/>
              <a:t>UNKNOWN AND YET WELL KNOWN, DYING AND BEHOLD WE LIVE,</a:t>
            </a:r>
          </a:p>
          <a:p>
            <a:r>
              <a:rPr lang="en-US" dirty="0"/>
              <a:t>(base) IN CHRIST SHALL ALL BE MADE ALIVE.</a:t>
            </a:r>
          </a:p>
          <a:p>
            <a:endParaRPr lang="en-US" dirty="0"/>
          </a:p>
          <a:p>
            <a:r>
              <a:rPr lang="en-US" dirty="0"/>
              <a:t>Image: Westminster Abbey Collection</a:t>
            </a:r>
          </a:p>
          <a:p>
            <a:endParaRPr lang="en-US" dirty="0"/>
          </a:p>
        </p:txBody>
      </p:sp>
      <p:sp>
        <p:nvSpPr>
          <p:cNvPr id="4" name="Slide Number Placeholder 3"/>
          <p:cNvSpPr>
            <a:spLocks noGrp="1"/>
          </p:cNvSpPr>
          <p:nvPr>
            <p:ph type="sldNum" sz="quarter" idx="5"/>
          </p:nvPr>
        </p:nvSpPr>
        <p:spPr/>
        <p:txBody>
          <a:bodyPr/>
          <a:lstStyle/>
          <a:p>
            <a:fld id="{1F61D637-0670-40C9-A007-1B084C6C73BD}" type="slidenum">
              <a:rPr lang="en-US" smtClean="0"/>
              <a:t>4</a:t>
            </a:fld>
            <a:endParaRPr lang="en-US"/>
          </a:p>
        </p:txBody>
      </p:sp>
    </p:spTree>
    <p:extLst>
      <p:ext uri="{BB962C8B-B14F-4D97-AF65-F5344CB8AC3E}">
        <p14:creationId xmlns:p14="http://schemas.microsoft.com/office/powerpoint/2010/main" val="1773089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unknown soldier</a:t>
            </a:r>
          </a:p>
          <a:p>
            <a:endParaRPr lang="en-US" dirty="0"/>
          </a:p>
          <a:p>
            <a:r>
              <a:rPr lang="en-US" dirty="0"/>
              <a:t>The body of an unknown soldier will be curried in Westminster Abbey on the day of the unveiling of the permanent cenotaph in Whitehall in memory of the British nation’s war dead.</a:t>
            </a:r>
          </a:p>
          <a:p>
            <a:endParaRPr lang="en-US" dirty="0"/>
          </a:p>
          <a:p>
            <a:r>
              <a:rPr lang="en-US" dirty="0"/>
              <a:t>The simple announcement in a telegraphic dispatch from London gives cause for reflection.</a:t>
            </a:r>
          </a:p>
          <a:p>
            <a:endParaRPr lang="en-US" dirty="0"/>
          </a:p>
          <a:p>
            <a:r>
              <a:rPr lang="en-US" dirty="0"/>
              <a:t>An unknown soldier: How many of them there were, their names mentioned in the casualty lists as “missing”! How many mothers are there throughout the Empire mourning for sons whose fate hey do not know! Their names came through as “missing.”</a:t>
            </a:r>
          </a:p>
          <a:p>
            <a:endParaRPr lang="en-US" dirty="0"/>
          </a:p>
          <a:p>
            <a:r>
              <a:rPr lang="en-US" dirty="0"/>
              <a:t>But here is balm for the hearts of the mothers of the unknown dead. The body of one of them will be buried in Westminster Abbey, where the great lie, with kings, with queens, with poets and with premiers.</a:t>
            </a:r>
          </a:p>
          <a:p>
            <a:endParaRPr lang="en-US" dirty="0"/>
          </a:p>
          <a:p>
            <a:r>
              <a:rPr lang="en-US" dirty="0"/>
              <a:t>An unknown soldier! To fall in the mud of France or Flanders—passed by </a:t>
            </a:r>
            <a:r>
              <a:rPr lang="en-US" dirty="0" err="1"/>
              <a:t>by</a:t>
            </a:r>
            <a:r>
              <a:rPr lang="en-US" dirty="0"/>
              <a:t> the living, hastily covered, forgotten—then to Westminster Abbey!</a:t>
            </a:r>
          </a:p>
          <a:p>
            <a:endParaRPr lang="en-US" dirty="0"/>
          </a:p>
          <a:p>
            <a:r>
              <a:rPr lang="en-US" dirty="0"/>
              <a:t>But it is not the one unknown soldier who is glorified – it is the army of the unknown who perished in the course of their duty. Hereafter the mothers of those whose names were among the ”missing” may say to themselves: ”There may lie my boy, in Westminster Abbey!” </a:t>
            </a:r>
          </a:p>
          <a:p>
            <a:endParaRPr lang="en-US" dirty="0"/>
          </a:p>
          <a:p>
            <a:r>
              <a:rPr lang="en-US" dirty="0"/>
              <a:t>Hereafter the ”missing” are no longer remembered as in unknown graves. The one in the Abbey will be the symbol of them all.</a:t>
            </a:r>
          </a:p>
          <a:p>
            <a:endParaRPr lang="en-US" dirty="0"/>
          </a:p>
          <a:p>
            <a:r>
              <a:rPr lang="en-US" dirty="0"/>
              <a:t>(Published in the Vancouver Daily World)</a:t>
            </a:r>
          </a:p>
        </p:txBody>
      </p:sp>
      <p:sp>
        <p:nvSpPr>
          <p:cNvPr id="4" name="Slide Number Placeholder 3"/>
          <p:cNvSpPr>
            <a:spLocks noGrp="1"/>
          </p:cNvSpPr>
          <p:nvPr>
            <p:ph type="sldNum" sz="quarter" idx="5"/>
          </p:nvPr>
        </p:nvSpPr>
        <p:spPr/>
        <p:txBody>
          <a:bodyPr/>
          <a:lstStyle/>
          <a:p>
            <a:fld id="{1F61D637-0670-40C9-A007-1B084C6C73BD}" type="slidenum">
              <a:rPr lang="en-US" smtClean="0"/>
              <a:t>5</a:t>
            </a:fld>
            <a:endParaRPr lang="en-US"/>
          </a:p>
        </p:txBody>
      </p:sp>
    </p:spTree>
    <p:extLst>
      <p:ext uri="{BB962C8B-B14F-4D97-AF65-F5344CB8AC3E}">
        <p14:creationId xmlns:p14="http://schemas.microsoft.com/office/powerpoint/2010/main" val="1747259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Wikimedia Commons</a:t>
            </a:r>
          </a:p>
        </p:txBody>
      </p:sp>
      <p:sp>
        <p:nvSpPr>
          <p:cNvPr id="4" name="Slide Number Placeholder 3"/>
          <p:cNvSpPr>
            <a:spLocks noGrp="1"/>
          </p:cNvSpPr>
          <p:nvPr>
            <p:ph type="sldNum" sz="quarter" idx="5"/>
          </p:nvPr>
        </p:nvSpPr>
        <p:spPr/>
        <p:txBody>
          <a:bodyPr/>
          <a:lstStyle/>
          <a:p>
            <a:fld id="{1F61D637-0670-40C9-A007-1B084C6C73BD}" type="slidenum">
              <a:rPr lang="en-US" smtClean="0"/>
              <a:t>6</a:t>
            </a:fld>
            <a:endParaRPr lang="en-US"/>
          </a:p>
        </p:txBody>
      </p:sp>
    </p:spTree>
    <p:extLst>
      <p:ext uri="{BB962C8B-B14F-4D97-AF65-F5344CB8AC3E}">
        <p14:creationId xmlns:p14="http://schemas.microsoft.com/office/powerpoint/2010/main" val="2261793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Veterans Affairs Canada</a:t>
            </a:r>
          </a:p>
        </p:txBody>
      </p:sp>
      <p:sp>
        <p:nvSpPr>
          <p:cNvPr id="4" name="Slide Number Placeholder 3"/>
          <p:cNvSpPr>
            <a:spLocks noGrp="1"/>
          </p:cNvSpPr>
          <p:nvPr>
            <p:ph type="sldNum" sz="quarter" idx="5"/>
          </p:nvPr>
        </p:nvSpPr>
        <p:spPr/>
        <p:txBody>
          <a:bodyPr/>
          <a:lstStyle/>
          <a:p>
            <a:fld id="{1F61D637-0670-40C9-A007-1B084C6C73BD}" type="slidenum">
              <a:rPr lang="en-US" smtClean="0"/>
              <a:t>7</a:t>
            </a:fld>
            <a:endParaRPr lang="en-US"/>
          </a:p>
        </p:txBody>
      </p:sp>
    </p:spTree>
    <p:extLst>
      <p:ext uri="{BB962C8B-B14F-4D97-AF65-F5344CB8AC3E}">
        <p14:creationId xmlns:p14="http://schemas.microsoft.com/office/powerpoint/2010/main" val="400554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Commonwealth War Graves Commission</a:t>
            </a:r>
          </a:p>
        </p:txBody>
      </p:sp>
      <p:sp>
        <p:nvSpPr>
          <p:cNvPr id="4" name="Slide Number Placeholder 3"/>
          <p:cNvSpPr>
            <a:spLocks noGrp="1"/>
          </p:cNvSpPr>
          <p:nvPr>
            <p:ph type="sldNum" sz="quarter" idx="5"/>
          </p:nvPr>
        </p:nvSpPr>
        <p:spPr/>
        <p:txBody>
          <a:bodyPr/>
          <a:lstStyle/>
          <a:p>
            <a:fld id="{1F61D637-0670-40C9-A007-1B084C6C73BD}" type="slidenum">
              <a:rPr lang="en-US" smtClean="0"/>
              <a:t>8</a:t>
            </a:fld>
            <a:endParaRPr lang="en-US"/>
          </a:p>
        </p:txBody>
      </p:sp>
    </p:spTree>
    <p:extLst>
      <p:ext uri="{BB962C8B-B14F-4D97-AF65-F5344CB8AC3E}">
        <p14:creationId xmlns:p14="http://schemas.microsoft.com/office/powerpoint/2010/main" val="1667241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Veterans Affairs Canada</a:t>
            </a:r>
          </a:p>
        </p:txBody>
      </p:sp>
      <p:sp>
        <p:nvSpPr>
          <p:cNvPr id="4" name="Slide Number Placeholder 3"/>
          <p:cNvSpPr>
            <a:spLocks noGrp="1"/>
          </p:cNvSpPr>
          <p:nvPr>
            <p:ph type="sldNum" sz="quarter" idx="5"/>
          </p:nvPr>
        </p:nvSpPr>
        <p:spPr/>
        <p:txBody>
          <a:bodyPr/>
          <a:lstStyle/>
          <a:p>
            <a:fld id="{1F61D637-0670-40C9-A007-1B084C6C73BD}" type="slidenum">
              <a:rPr lang="en-US" smtClean="0"/>
              <a:t>9</a:t>
            </a:fld>
            <a:endParaRPr lang="en-US"/>
          </a:p>
        </p:txBody>
      </p:sp>
    </p:spTree>
    <p:extLst>
      <p:ext uri="{BB962C8B-B14F-4D97-AF65-F5344CB8AC3E}">
        <p14:creationId xmlns:p14="http://schemas.microsoft.com/office/powerpoint/2010/main" val="33222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The Royal Canadian Legion</a:t>
            </a:r>
          </a:p>
        </p:txBody>
      </p:sp>
      <p:sp>
        <p:nvSpPr>
          <p:cNvPr id="4" name="Slide Number Placeholder 3"/>
          <p:cNvSpPr>
            <a:spLocks noGrp="1"/>
          </p:cNvSpPr>
          <p:nvPr>
            <p:ph type="sldNum" sz="quarter" idx="5"/>
          </p:nvPr>
        </p:nvSpPr>
        <p:spPr/>
        <p:txBody>
          <a:bodyPr/>
          <a:lstStyle/>
          <a:p>
            <a:fld id="{1F61D637-0670-40C9-A007-1B084C6C73BD}" type="slidenum">
              <a:rPr lang="en-US" smtClean="0"/>
              <a:t>10</a:t>
            </a:fld>
            <a:endParaRPr lang="en-US"/>
          </a:p>
        </p:txBody>
      </p:sp>
    </p:spTree>
    <p:extLst>
      <p:ext uri="{BB962C8B-B14F-4D97-AF65-F5344CB8AC3E}">
        <p14:creationId xmlns:p14="http://schemas.microsoft.com/office/powerpoint/2010/main" val="56056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2026/04/27</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2026/04/27</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nvPr>
        </p:nvSpPr>
        <p:spPr>
          <a:xfrm>
            <a:off x="1686838" y="2235200"/>
            <a:ext cx="9144000" cy="2387600"/>
          </a:xfrm>
        </p:spPr>
        <p:txBody>
          <a:bodyPr/>
          <a:lstStyle/>
          <a:p>
            <a:r>
              <a:rPr lang="en-US" dirty="0"/>
              <a:t>Tombs of unknown soldiers</a:t>
            </a:r>
            <a:endParaRPr lang="en-US" dirty="0">
              <a:solidFill>
                <a:schemeClr val="bg2">
                  <a:lumMod val="50000"/>
                </a:schemeClr>
              </a:solidFill>
            </a:endParaRP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C7CAC1E-A97E-AF67-A5AA-5D4B20977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20D4F-3696-3A98-CEAA-070094FE3058}"/>
              </a:ext>
            </a:extLst>
          </p:cNvPr>
          <p:cNvSpPr>
            <a:spLocks noGrp="1"/>
          </p:cNvSpPr>
          <p:nvPr>
            <p:ph type="title"/>
          </p:nvPr>
        </p:nvSpPr>
        <p:spPr>
          <a:xfrm>
            <a:off x="839788" y="355600"/>
            <a:ext cx="10608500" cy="533400"/>
          </a:xfrm>
        </p:spPr>
        <p:txBody>
          <a:bodyPr/>
          <a:lstStyle/>
          <a:p>
            <a:r>
              <a:rPr lang="en-US"/>
              <a:t>A national ceremony of remembrance</a:t>
            </a:r>
            <a:endParaRPr lang="en-US" dirty="0"/>
          </a:p>
        </p:txBody>
      </p:sp>
      <p:sp>
        <p:nvSpPr>
          <p:cNvPr id="4" name="Text Placeholder 3">
            <a:extLst>
              <a:ext uri="{FF2B5EF4-FFF2-40B4-BE49-F238E27FC236}">
                <a16:creationId xmlns:a16="http://schemas.microsoft.com/office/drawing/2014/main" id="{1978B3A6-BF73-5E13-BDBC-E3BAF16EE3D0}"/>
              </a:ext>
            </a:extLst>
          </p:cNvPr>
          <p:cNvSpPr>
            <a:spLocks noGrp="1"/>
          </p:cNvSpPr>
          <p:nvPr>
            <p:ph type="body" sz="half" idx="2"/>
          </p:nvPr>
        </p:nvSpPr>
        <p:spPr>
          <a:xfrm>
            <a:off x="839787" y="1092200"/>
            <a:ext cx="5458969"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Before the burial, the remains lay in state for three days in the Hall of Honour on Parliament Hill.</a:t>
            </a:r>
          </a:p>
          <a:p>
            <a:pPr marL="342900" indent="-342900">
              <a:lnSpc>
                <a:spcPct val="100000"/>
              </a:lnSpc>
              <a:spcBef>
                <a:spcPts val="0"/>
              </a:spcBef>
              <a:spcAft>
                <a:spcPts val="1200"/>
              </a:spcAft>
              <a:buChar char="•"/>
            </a:pPr>
            <a:r>
              <a:rPr lang="en-US" sz="2400" dirty="0">
                <a:latin typeface="Calibri"/>
                <a:ea typeface="Calibri"/>
                <a:cs typeface="Calibri"/>
              </a:rPr>
              <a:t>The tomb was dedicated at a national ceremony on May 28, 2000.</a:t>
            </a:r>
          </a:p>
          <a:p>
            <a:pPr marL="342900" indent="-342900">
              <a:lnSpc>
                <a:spcPct val="100000"/>
              </a:lnSpc>
              <a:spcBef>
                <a:spcPts val="0"/>
              </a:spcBef>
              <a:spcAft>
                <a:spcPts val="1200"/>
              </a:spcAft>
              <a:buFont typeface="Arial" panose="020B0604020202020204" pitchFamily="34" charset="0"/>
              <a:buChar char="•"/>
            </a:pPr>
            <a:r>
              <a:rPr lang="en-US" sz="2400" dirty="0">
                <a:latin typeface="Calibri"/>
                <a:ea typeface="Calibri"/>
                <a:cs typeface="Calibri"/>
              </a:rPr>
              <a:t>The ceremony was attended by Canada’s Governor General, Prime Minister, Veterans, Canadian Armed Forces members, and youth.</a:t>
            </a:r>
          </a:p>
          <a:p>
            <a:pPr marL="342900" indent="-342900">
              <a:lnSpc>
                <a:spcPct val="100000"/>
              </a:lnSpc>
              <a:spcBef>
                <a:spcPts val="0"/>
              </a:spcBef>
              <a:spcAft>
                <a:spcPts val="1200"/>
              </a:spcAft>
              <a:buFont typeface="Arial" panose="020B0604020202020204" pitchFamily="34" charset="0"/>
              <a:buChar char="•"/>
            </a:pPr>
            <a:r>
              <a:rPr lang="en-US" sz="2400" dirty="0">
                <a:latin typeface="Calibri"/>
                <a:ea typeface="Calibri"/>
                <a:cs typeface="Calibri"/>
              </a:rPr>
              <a:t>Thousands attended in person. Millions watched on television.</a:t>
            </a:r>
          </a:p>
        </p:txBody>
      </p:sp>
      <p:pic>
        <p:nvPicPr>
          <p:cNvPr id="7" name="Picture 6" descr="A colour photograph of the national ceremony held on May 28, 2000.">
            <a:extLst>
              <a:ext uri="{FF2B5EF4-FFF2-40B4-BE49-F238E27FC236}">
                <a16:creationId xmlns:a16="http://schemas.microsoft.com/office/drawing/2014/main" id="{F5318904-7CB5-3058-1B8F-35B5233992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3544" y="1218897"/>
            <a:ext cx="5458968" cy="3957751"/>
          </a:xfrm>
          <a:prstGeom prst="rect">
            <a:avLst/>
          </a:prstGeom>
        </p:spPr>
      </p:pic>
    </p:spTree>
    <p:extLst>
      <p:ext uri="{BB962C8B-B14F-4D97-AF65-F5344CB8AC3E}">
        <p14:creationId xmlns:p14="http://schemas.microsoft.com/office/powerpoint/2010/main" val="85780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2C380B8-EC63-8F62-FB3D-5138948A43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773C4E-3FFD-2909-2341-6F56BAD7CAA2}"/>
              </a:ext>
            </a:extLst>
          </p:cNvPr>
          <p:cNvSpPr>
            <a:spLocks noGrp="1"/>
          </p:cNvSpPr>
          <p:nvPr>
            <p:ph type="title"/>
          </p:nvPr>
        </p:nvSpPr>
        <p:spPr>
          <a:xfrm>
            <a:off x="839788" y="355600"/>
            <a:ext cx="10608500" cy="533400"/>
          </a:xfrm>
        </p:spPr>
        <p:txBody>
          <a:bodyPr/>
          <a:lstStyle/>
          <a:p>
            <a:r>
              <a:rPr lang="en-US" dirty="0"/>
              <a:t>A moment of light</a:t>
            </a:r>
          </a:p>
        </p:txBody>
      </p:sp>
      <p:sp>
        <p:nvSpPr>
          <p:cNvPr id="4" name="Text Placeholder 3">
            <a:extLst>
              <a:ext uri="{FF2B5EF4-FFF2-40B4-BE49-F238E27FC236}">
                <a16:creationId xmlns:a16="http://schemas.microsoft.com/office/drawing/2014/main" id="{B7B0069A-F875-85AD-503E-466E5BA87EF1}"/>
              </a:ext>
            </a:extLst>
          </p:cNvPr>
          <p:cNvSpPr>
            <a:spLocks noGrp="1"/>
          </p:cNvSpPr>
          <p:nvPr>
            <p:ph type="body" sz="half" idx="2"/>
          </p:nvPr>
        </p:nvSpPr>
        <p:spPr>
          <a:xfrm>
            <a:off x="839787" y="1092200"/>
            <a:ext cx="6805197"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The original grave marker of Canada’s unknown soldier is displayed in Memorial Hall at the Canadian War Museum.</a:t>
            </a:r>
          </a:p>
          <a:p>
            <a:pPr marL="342900" indent="-342900">
              <a:lnSpc>
                <a:spcPct val="100000"/>
              </a:lnSpc>
              <a:spcBef>
                <a:spcPts val="0"/>
              </a:spcBef>
              <a:spcAft>
                <a:spcPts val="1200"/>
              </a:spcAft>
              <a:buChar char="•"/>
            </a:pPr>
            <a:r>
              <a:rPr lang="en-US" sz="2400" dirty="0">
                <a:latin typeface="Calibri"/>
                <a:ea typeface="Calibri"/>
                <a:cs typeface="Calibri"/>
              </a:rPr>
              <a:t>On Remembrance Day, at precisely 11 a.m., sunlight shines through a single window to frame the headstone. </a:t>
            </a:r>
          </a:p>
          <a:p>
            <a:pPr marL="342900" indent="-342900">
              <a:lnSpc>
                <a:spcPct val="100000"/>
              </a:lnSpc>
              <a:spcBef>
                <a:spcPts val="0"/>
              </a:spcBef>
              <a:spcAft>
                <a:spcPts val="1200"/>
              </a:spcAft>
              <a:buChar char="•"/>
            </a:pPr>
            <a:r>
              <a:rPr lang="en-US" sz="2400" dirty="0">
                <a:latin typeface="Calibri"/>
                <a:ea typeface="Calibri"/>
                <a:cs typeface="Calibri"/>
              </a:rPr>
              <a:t>This dramatic moment happens only once a year at the eleventh hour, of the eleventh day, of the eleventh month.</a:t>
            </a:r>
          </a:p>
        </p:txBody>
      </p:sp>
      <p:pic>
        <p:nvPicPr>
          <p:cNvPr id="10" name="Picture 4" descr="This is a colour photograph of the headstone that stood over the former grave of Canada's unknown soldier. The headstone is shown displayed on a wall in a room at the Canadian War Museum. It is showing sunlight shining on it at 11am on November 11th. ">
            <a:extLst>
              <a:ext uri="{FF2B5EF4-FFF2-40B4-BE49-F238E27FC236}">
                <a16:creationId xmlns:a16="http://schemas.microsoft.com/office/drawing/2014/main" id="{D65D1840-1199-0061-A1BB-818B2C150B8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97564" y="123037"/>
            <a:ext cx="1370794" cy="356050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his is a picture of the grey headstone that stood over the former grave of Canada's unknown soldier in France from 1917 to 2000. It is now at the Canadian War Museum. There is a maple leaf and a cross engraved on it.">
            <a:extLst>
              <a:ext uri="{FF2B5EF4-FFF2-40B4-BE49-F238E27FC236}">
                <a16:creationId xmlns:a16="http://schemas.microsoft.com/office/drawing/2014/main" id="{B6238F3A-3C26-DC01-3790-8F2362CC95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910951" y="123037"/>
            <a:ext cx="1795152" cy="35547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colour photograph of Memorial Hall at the Canadian War Museum, showing sunlight shining though a window to frame the headstone of Canada's unknown soldier.">
            <a:extLst>
              <a:ext uri="{FF2B5EF4-FFF2-40B4-BE49-F238E27FC236}">
                <a16:creationId xmlns:a16="http://schemas.microsoft.com/office/drawing/2014/main" id="{CF0CF5FA-057A-1EA6-6C38-8BF3B2811F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9949" y="3875403"/>
            <a:ext cx="4365743" cy="2859560"/>
          </a:xfrm>
          <a:prstGeom prst="rect">
            <a:avLst/>
          </a:prstGeom>
        </p:spPr>
      </p:pic>
    </p:spTree>
    <p:extLst>
      <p:ext uri="{BB962C8B-B14F-4D97-AF65-F5344CB8AC3E}">
        <p14:creationId xmlns:p14="http://schemas.microsoft.com/office/powerpoint/2010/main" val="404793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931D181-C698-7369-06C6-121C988560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2EE726-2BFB-F371-451A-47165CE561DF}"/>
              </a:ext>
            </a:extLst>
          </p:cNvPr>
          <p:cNvSpPr>
            <a:spLocks noGrp="1"/>
          </p:cNvSpPr>
          <p:nvPr>
            <p:ph type="title"/>
          </p:nvPr>
        </p:nvSpPr>
        <p:spPr>
          <a:xfrm>
            <a:off x="839788" y="355600"/>
            <a:ext cx="10608500" cy="533400"/>
          </a:xfrm>
        </p:spPr>
        <p:txBody>
          <a:bodyPr/>
          <a:lstStyle/>
          <a:p>
            <a:r>
              <a:rPr lang="en-US" dirty="0"/>
              <a:t>An unknown soldier for Newfoundland</a:t>
            </a:r>
          </a:p>
        </p:txBody>
      </p:sp>
      <p:sp>
        <p:nvSpPr>
          <p:cNvPr id="4" name="Text Placeholder 3">
            <a:extLst>
              <a:ext uri="{FF2B5EF4-FFF2-40B4-BE49-F238E27FC236}">
                <a16:creationId xmlns:a16="http://schemas.microsoft.com/office/drawing/2014/main" id="{1B26D0FC-0C6D-A4EC-521B-DF3CD4288B4C}"/>
              </a:ext>
            </a:extLst>
          </p:cNvPr>
          <p:cNvSpPr>
            <a:spLocks noGrp="1"/>
          </p:cNvSpPr>
          <p:nvPr>
            <p:ph type="body" sz="half" idx="2"/>
          </p:nvPr>
        </p:nvSpPr>
        <p:spPr>
          <a:xfrm>
            <a:off x="839786" y="1092200"/>
            <a:ext cx="5603055" cy="5410200"/>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Newfoundland and Labrador did not join Canada until 1949. The Dominion of Newfoundland served during the First World War as part of British forces.</a:t>
            </a:r>
          </a:p>
          <a:p>
            <a:pPr marL="342900" indent="-342900">
              <a:lnSpc>
                <a:spcPct val="100000"/>
              </a:lnSpc>
              <a:spcBef>
                <a:spcPts val="0"/>
              </a:spcBef>
              <a:spcAft>
                <a:spcPts val="1200"/>
              </a:spcAft>
              <a:buChar char="•"/>
            </a:pPr>
            <a:r>
              <a:rPr lang="en-US" sz="2400" dirty="0">
                <a:latin typeface="Calibri"/>
                <a:ea typeface="Calibri"/>
                <a:cs typeface="Calibri"/>
              </a:rPr>
              <a:t>Because of this, the tomb in Ottawa represents Canadian war dead but does not represent Newfoundland’s missing.</a:t>
            </a:r>
          </a:p>
          <a:p>
            <a:pPr marL="342900" indent="-342900">
              <a:lnSpc>
                <a:spcPct val="100000"/>
              </a:lnSpc>
              <a:spcBef>
                <a:spcPts val="0"/>
              </a:spcBef>
              <a:spcAft>
                <a:spcPts val="1200"/>
              </a:spcAft>
              <a:buChar char="•"/>
            </a:pPr>
            <a:r>
              <a:rPr lang="en-US" sz="2400" dirty="0">
                <a:latin typeface="Calibri"/>
                <a:ea typeface="Calibri"/>
                <a:cs typeface="Calibri"/>
              </a:rPr>
              <a:t>Newfoundland and Labrador created its own </a:t>
            </a:r>
            <a:r>
              <a:rPr lang="en-US" sz="2400" i="1" dirty="0">
                <a:latin typeface="Calibri"/>
                <a:ea typeface="Calibri"/>
                <a:cs typeface="Calibri"/>
              </a:rPr>
              <a:t>Tomb of an Unknown Newfoundland First World War Soldier </a:t>
            </a:r>
            <a:r>
              <a:rPr lang="en-US" sz="2400" dirty="0">
                <a:latin typeface="Calibri"/>
                <a:ea typeface="Calibri"/>
                <a:cs typeface="Calibri"/>
              </a:rPr>
              <a:t>in 2024 to mark the 100th anniversary of Newfoundland’s National War Memorial.</a:t>
            </a:r>
          </a:p>
        </p:txBody>
      </p:sp>
      <p:pic>
        <p:nvPicPr>
          <p:cNvPr id="5" name="Picture 2" descr="This is a colour photograph of the Beaumont-Hamel Newfoundland Memorial in France. It shows the bronze plaques engraved with the names of 820 men from Newfoundland who dies in the First World War and who have no known grave.">
            <a:extLst>
              <a:ext uri="{FF2B5EF4-FFF2-40B4-BE49-F238E27FC236}">
                <a16:creationId xmlns:a16="http://schemas.microsoft.com/office/drawing/2014/main" id="{60BE969C-9F7C-A594-9EB1-CD7033D42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47" y="1692679"/>
            <a:ext cx="5204230" cy="3472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476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3A42560-AA16-1EFE-6074-8A7A9C890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0E30F1-5137-21D0-48C5-7ADB24EBF873}"/>
              </a:ext>
            </a:extLst>
          </p:cNvPr>
          <p:cNvSpPr>
            <a:spLocks noGrp="1"/>
          </p:cNvSpPr>
          <p:nvPr>
            <p:ph type="title"/>
          </p:nvPr>
        </p:nvSpPr>
        <p:spPr>
          <a:xfrm>
            <a:off x="839788" y="355600"/>
            <a:ext cx="10608500" cy="533400"/>
          </a:xfrm>
        </p:spPr>
        <p:txBody>
          <a:bodyPr/>
          <a:lstStyle/>
          <a:p>
            <a:r>
              <a:rPr lang="en-US" dirty="0"/>
              <a:t>Remembering the fallen</a:t>
            </a:r>
          </a:p>
        </p:txBody>
      </p:sp>
      <p:sp>
        <p:nvSpPr>
          <p:cNvPr id="4" name="Text Placeholder 3">
            <a:extLst>
              <a:ext uri="{FF2B5EF4-FFF2-40B4-BE49-F238E27FC236}">
                <a16:creationId xmlns:a16="http://schemas.microsoft.com/office/drawing/2014/main" id="{CD0AF52D-8764-9EF6-42B2-F9601A88079C}"/>
              </a:ext>
            </a:extLst>
          </p:cNvPr>
          <p:cNvSpPr>
            <a:spLocks noGrp="1"/>
          </p:cNvSpPr>
          <p:nvPr>
            <p:ph type="body" sz="half" idx="2"/>
          </p:nvPr>
        </p:nvSpPr>
        <p:spPr>
          <a:xfrm>
            <a:off x="839787" y="1092200"/>
            <a:ext cx="7232158" cy="4776788"/>
          </a:xfrm>
        </p:spPr>
        <p:txBody>
          <a:bodyPr vert="horz" lIns="91440" tIns="45720" rIns="91440" bIns="45720" rtlCol="0" anchor="t">
            <a:normAutofit fontScale="92500"/>
          </a:bodyPr>
          <a:lstStyle/>
          <a:p>
            <a:pPr marL="342900" indent="-342900">
              <a:lnSpc>
                <a:spcPct val="100000"/>
              </a:lnSpc>
              <a:spcBef>
                <a:spcPts val="0"/>
              </a:spcBef>
              <a:spcAft>
                <a:spcPts val="1200"/>
              </a:spcAft>
              <a:buChar char="•"/>
            </a:pPr>
            <a:r>
              <a:rPr lang="en-US" sz="2400" dirty="0">
                <a:latin typeface="Calibri"/>
                <a:ea typeface="Calibri"/>
                <a:cs typeface="Calibri"/>
              </a:rPr>
              <a:t>More than 800 men from Newfoundland and Labrador died with no known grave during the First World War.</a:t>
            </a:r>
          </a:p>
          <a:p>
            <a:pPr marL="342900" indent="-342900">
              <a:lnSpc>
                <a:spcPct val="100000"/>
              </a:lnSpc>
              <a:spcBef>
                <a:spcPts val="0"/>
              </a:spcBef>
              <a:spcAft>
                <a:spcPts val="1200"/>
              </a:spcAft>
              <a:buChar char="•"/>
            </a:pPr>
            <a:r>
              <a:rPr lang="en-US" sz="2400" dirty="0">
                <a:latin typeface="Calibri"/>
                <a:ea typeface="Calibri"/>
                <a:cs typeface="Calibri"/>
              </a:rPr>
              <a:t>They served with The Royal Newfoundland Regiment, The Newfoundland Royal Naval Reserve, and The </a:t>
            </a:r>
            <a:r>
              <a:rPr lang="en-US" sz="2400">
                <a:latin typeface="Calibri"/>
                <a:ea typeface="Calibri"/>
                <a:cs typeface="Calibri"/>
              </a:rPr>
              <a:t>Newfoundland Mercantile Marine.  </a:t>
            </a:r>
            <a:endParaRPr lang="en-US" sz="2400" dirty="0">
              <a:latin typeface="Calibri"/>
              <a:ea typeface="Calibri"/>
              <a:cs typeface="Calibri"/>
            </a:endParaRPr>
          </a:p>
          <a:p>
            <a:pPr marL="342900" indent="-342900">
              <a:lnSpc>
                <a:spcPct val="100000"/>
              </a:lnSpc>
              <a:spcBef>
                <a:spcPts val="0"/>
              </a:spcBef>
              <a:spcAft>
                <a:spcPts val="1200"/>
              </a:spcAft>
              <a:buChar char="•"/>
            </a:pPr>
            <a:r>
              <a:rPr lang="en-US" sz="2400" dirty="0">
                <a:latin typeface="Calibri"/>
                <a:ea typeface="Calibri"/>
                <a:cs typeface="Calibri"/>
              </a:rPr>
              <a:t>Their names appear on the Beaumont-Hamel Newfoundland Memorial in France. </a:t>
            </a:r>
          </a:p>
          <a:p>
            <a:pPr marL="342900" indent="-342900">
              <a:lnSpc>
                <a:spcPct val="100000"/>
              </a:lnSpc>
              <a:spcBef>
                <a:spcPts val="0"/>
              </a:spcBef>
              <a:spcAft>
                <a:spcPts val="1200"/>
              </a:spcAft>
              <a:buChar char="•"/>
            </a:pPr>
            <a:r>
              <a:rPr lang="en-US" sz="2400" dirty="0">
                <a:latin typeface="Calibri"/>
                <a:ea typeface="Calibri"/>
                <a:cs typeface="Calibri"/>
              </a:rPr>
              <a:t>Unknown Newfoundland soldiers’ headstones featured a caribou — the regiment’s emblem — and the inscription:</a:t>
            </a:r>
          </a:p>
          <a:p>
            <a:pPr algn="ctr">
              <a:lnSpc>
                <a:spcPct val="100000"/>
              </a:lnSpc>
              <a:spcBef>
                <a:spcPts val="0"/>
              </a:spcBef>
              <a:spcAft>
                <a:spcPts val="1200"/>
              </a:spcAft>
            </a:pPr>
            <a:r>
              <a:rPr lang="en-US" sz="2400" b="1" dirty="0">
                <a:solidFill>
                  <a:schemeClr val="accent1"/>
                </a:solidFill>
                <a:latin typeface="Calibri"/>
                <a:ea typeface="Calibri"/>
                <a:cs typeface="Calibri"/>
              </a:rPr>
              <a:t>A Soldier of the Great War</a:t>
            </a:r>
          </a:p>
          <a:p>
            <a:pPr algn="ctr">
              <a:lnSpc>
                <a:spcPct val="100000"/>
              </a:lnSpc>
              <a:spcBef>
                <a:spcPts val="0"/>
              </a:spcBef>
              <a:spcAft>
                <a:spcPts val="1200"/>
              </a:spcAft>
            </a:pPr>
            <a:r>
              <a:rPr lang="en-US" sz="2400" b="1" dirty="0">
                <a:solidFill>
                  <a:schemeClr val="accent1"/>
                </a:solidFill>
                <a:latin typeface="Calibri"/>
                <a:ea typeface="Calibri"/>
                <a:cs typeface="Calibri"/>
              </a:rPr>
              <a:t>Known unto God</a:t>
            </a:r>
          </a:p>
          <a:p>
            <a:pPr>
              <a:lnSpc>
                <a:spcPct val="100000"/>
              </a:lnSpc>
              <a:spcBef>
                <a:spcPts val="0"/>
              </a:spcBef>
              <a:spcAft>
                <a:spcPts val="1200"/>
              </a:spcAft>
            </a:pPr>
            <a:endParaRPr lang="en-US" sz="2400" b="1" dirty="0">
              <a:latin typeface="Calibri"/>
              <a:ea typeface="Calibri"/>
              <a:cs typeface="Calibri"/>
            </a:endParaRPr>
          </a:p>
        </p:txBody>
      </p:sp>
      <p:pic>
        <p:nvPicPr>
          <p:cNvPr id="3" name="Picture 2" descr="A colour photograph of a grey stone gravestone of an unknown Newfoundland soldier. It is engraved with the words &quot;A soldier of the Great War&quot;, a caribou and a cross.">
            <a:extLst>
              <a:ext uri="{FF2B5EF4-FFF2-40B4-BE49-F238E27FC236}">
                <a16:creationId xmlns:a16="http://schemas.microsoft.com/office/drawing/2014/main" id="{F6DB8CBF-6D62-9C92-8243-B336ADEC97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0041" y="355600"/>
            <a:ext cx="3461575" cy="540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878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CEBBD2C-04C4-4D89-EB76-38F35AA08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CF8FC-1DD8-DBA4-74B2-D6F2E557AF45}"/>
              </a:ext>
            </a:extLst>
          </p:cNvPr>
          <p:cNvSpPr>
            <a:spLocks noGrp="1"/>
          </p:cNvSpPr>
          <p:nvPr>
            <p:ph type="title"/>
          </p:nvPr>
        </p:nvSpPr>
        <p:spPr>
          <a:xfrm>
            <a:off x="791750" y="201720"/>
            <a:ext cx="10608500" cy="533400"/>
          </a:xfrm>
        </p:spPr>
        <p:txBody>
          <a:bodyPr/>
          <a:lstStyle/>
          <a:p>
            <a:r>
              <a:rPr lang="en-US" dirty="0"/>
              <a:t>Designing Newfoundland’s tomb</a:t>
            </a:r>
          </a:p>
        </p:txBody>
      </p:sp>
      <p:sp>
        <p:nvSpPr>
          <p:cNvPr id="4" name="Text Placeholder 3">
            <a:extLst>
              <a:ext uri="{FF2B5EF4-FFF2-40B4-BE49-F238E27FC236}">
                <a16:creationId xmlns:a16="http://schemas.microsoft.com/office/drawing/2014/main" id="{BDFB71E7-F127-8CF3-D669-AE1015EFFB5F}"/>
              </a:ext>
            </a:extLst>
          </p:cNvPr>
          <p:cNvSpPr>
            <a:spLocks noGrp="1"/>
          </p:cNvSpPr>
          <p:nvPr>
            <p:ph type="body" sz="half" idx="2"/>
          </p:nvPr>
        </p:nvSpPr>
        <p:spPr>
          <a:xfrm>
            <a:off x="352338" y="852380"/>
            <a:ext cx="6624955" cy="4776788"/>
          </a:xfrm>
        </p:spPr>
        <p:txBody>
          <a:bodyPr vert="horz" lIns="91440" tIns="45720" rIns="91440" bIns="45720" rtlCol="0" anchor="t">
            <a:normAutofit fontScale="92500" lnSpcReduction="20000"/>
          </a:bodyPr>
          <a:lstStyle/>
          <a:p>
            <a:pPr marL="342900" indent="-342900">
              <a:lnSpc>
                <a:spcPct val="100000"/>
              </a:lnSpc>
              <a:spcBef>
                <a:spcPts val="0"/>
              </a:spcBef>
              <a:spcAft>
                <a:spcPts val="1200"/>
              </a:spcAft>
              <a:buChar char="•"/>
            </a:pPr>
            <a:r>
              <a:rPr lang="en-US" sz="2200" dirty="0">
                <a:latin typeface="Calibri"/>
                <a:ea typeface="Calibri"/>
                <a:cs typeface="Calibri"/>
              </a:rPr>
              <a:t>The tomb was installed in front of the Newfoundland National War Memorial.</a:t>
            </a:r>
          </a:p>
          <a:p>
            <a:pPr marL="342900" indent="-342900">
              <a:lnSpc>
                <a:spcPct val="100000"/>
              </a:lnSpc>
              <a:spcBef>
                <a:spcPts val="0"/>
              </a:spcBef>
              <a:spcAft>
                <a:spcPts val="1200"/>
              </a:spcAft>
              <a:buChar char="•"/>
            </a:pPr>
            <a:r>
              <a:rPr lang="en-US" sz="2200" dirty="0">
                <a:latin typeface="Calibri"/>
                <a:ea typeface="Calibri"/>
                <a:cs typeface="Calibri"/>
              </a:rPr>
              <a:t>It was designed by a Newfoundland and Labrador landscape architecture firm. </a:t>
            </a:r>
          </a:p>
          <a:p>
            <a:pPr marL="342900" indent="-342900">
              <a:lnSpc>
                <a:spcPct val="100000"/>
              </a:lnSpc>
              <a:spcBef>
                <a:spcPts val="0"/>
              </a:spcBef>
              <a:spcAft>
                <a:spcPts val="1200"/>
              </a:spcAft>
              <a:buChar char="•"/>
            </a:pPr>
            <a:r>
              <a:rPr lang="en-US" sz="2200" dirty="0">
                <a:latin typeface="Calibri"/>
                <a:ea typeface="Calibri"/>
                <a:cs typeface="Calibri"/>
              </a:rPr>
              <a:t>The bottom (vault) of the tomb was carved from black granite stone mined from a Quebec quarry. It is inscribed with the words “Known Unto God” in both English and French. </a:t>
            </a:r>
          </a:p>
          <a:p>
            <a:pPr marL="342900" indent="-342900">
              <a:lnSpc>
                <a:spcPct val="100000"/>
              </a:lnSpc>
              <a:spcBef>
                <a:spcPts val="0"/>
              </a:spcBef>
              <a:spcAft>
                <a:spcPts val="1200"/>
              </a:spcAft>
              <a:buFont typeface="Arial" panose="020B0604020202020204" pitchFamily="34" charset="0"/>
              <a:buChar char="•"/>
            </a:pPr>
            <a:r>
              <a:rPr lang="en-US" sz="2200" dirty="0">
                <a:latin typeface="Calibri"/>
                <a:ea typeface="Calibri"/>
                <a:cs typeface="Calibri"/>
              </a:rPr>
              <a:t>The tomb cover was carved in stone from Labrador called “Blue Eyes” granite. </a:t>
            </a:r>
          </a:p>
          <a:p>
            <a:pPr marL="342900" indent="-342900">
              <a:lnSpc>
                <a:spcPct val="100000"/>
              </a:lnSpc>
              <a:spcBef>
                <a:spcPts val="0"/>
              </a:spcBef>
              <a:spcAft>
                <a:spcPts val="1200"/>
              </a:spcAft>
              <a:buFont typeface="Arial" panose="020B0604020202020204" pitchFamily="34" charset="0"/>
              <a:buChar char="•"/>
            </a:pPr>
            <a:r>
              <a:rPr lang="en-US" sz="2200" dirty="0">
                <a:latin typeface="Calibri"/>
                <a:ea typeface="Calibri"/>
                <a:cs typeface="Calibri"/>
              </a:rPr>
              <a:t>The tomb is adorned with a bronze bouquet of forget-me-not flowers – a symbol of remembrance for the Newfoundland Regiment. The blue flower is worn by Newfoundland and Labradorians each year on July 1</a:t>
            </a:r>
            <a:r>
              <a:rPr lang="en-US" sz="2200" baseline="30000" dirty="0">
                <a:latin typeface="Calibri"/>
                <a:ea typeface="Calibri"/>
                <a:cs typeface="Calibri"/>
              </a:rPr>
              <a:t>st</a:t>
            </a:r>
            <a:r>
              <a:rPr lang="en-US" sz="2200" dirty="0">
                <a:latin typeface="Calibri"/>
                <a:ea typeface="Calibri"/>
                <a:cs typeface="Calibri"/>
              </a:rPr>
              <a:t>.</a:t>
            </a:r>
          </a:p>
          <a:p>
            <a:pPr marL="342900" indent="-342900">
              <a:lnSpc>
                <a:spcPct val="100000"/>
              </a:lnSpc>
              <a:spcBef>
                <a:spcPts val="0"/>
              </a:spcBef>
              <a:spcAft>
                <a:spcPts val="1200"/>
              </a:spcAft>
              <a:buFont typeface="Arial" panose="020B0604020202020204" pitchFamily="34" charset="0"/>
              <a:buChar char="•"/>
            </a:pPr>
            <a:r>
              <a:rPr lang="en-US" sz="2200" dirty="0">
                <a:latin typeface="Calibri"/>
                <a:ea typeface="Calibri"/>
                <a:cs typeface="Calibri"/>
              </a:rPr>
              <a:t>The province’s coat-of-arms is carved into the front of the tomb.</a:t>
            </a:r>
          </a:p>
        </p:txBody>
      </p:sp>
      <p:pic>
        <p:nvPicPr>
          <p:cNvPr id="14" name="Picture 13" descr="A colour photograph of the steps leading up to the Newfoundland National War Memorial in St. Johns, Newfoundland.">
            <a:extLst>
              <a:ext uri="{FF2B5EF4-FFF2-40B4-BE49-F238E27FC236}">
                <a16:creationId xmlns:a16="http://schemas.microsoft.com/office/drawing/2014/main" id="{09B57DB4-4703-3F9F-7571-C1F76978C97A}"/>
              </a:ext>
            </a:extLst>
          </p:cNvPr>
          <p:cNvPicPr>
            <a:picLocks noChangeAspect="1"/>
          </p:cNvPicPr>
          <p:nvPr/>
        </p:nvPicPr>
        <p:blipFill>
          <a:blip r:embed="rId4"/>
          <a:stretch>
            <a:fillRect/>
          </a:stretch>
        </p:blipFill>
        <p:spPr>
          <a:xfrm>
            <a:off x="7277851" y="615326"/>
            <a:ext cx="4708831" cy="2742894"/>
          </a:xfrm>
          <a:prstGeom prst="rect">
            <a:avLst/>
          </a:prstGeom>
        </p:spPr>
      </p:pic>
      <p:pic>
        <p:nvPicPr>
          <p:cNvPr id="15" name="Picture 14" descr="A colour photograph of the Tomb of Unknown Newfoundland First World War Soldier.&#10;">
            <a:extLst>
              <a:ext uri="{FF2B5EF4-FFF2-40B4-BE49-F238E27FC236}">
                <a16:creationId xmlns:a16="http://schemas.microsoft.com/office/drawing/2014/main" id="{B071977D-AE9D-FC9E-6F48-C1D5E5FF9A91}"/>
              </a:ext>
            </a:extLst>
          </p:cNvPr>
          <p:cNvPicPr>
            <a:picLocks noChangeAspect="1"/>
          </p:cNvPicPr>
          <p:nvPr/>
        </p:nvPicPr>
        <p:blipFill>
          <a:blip r:embed="rId5"/>
          <a:stretch>
            <a:fillRect/>
          </a:stretch>
        </p:blipFill>
        <p:spPr>
          <a:xfrm>
            <a:off x="7277851" y="3592926"/>
            <a:ext cx="4708833" cy="2636946"/>
          </a:xfrm>
          <a:prstGeom prst="rect">
            <a:avLst/>
          </a:prstGeom>
        </p:spPr>
      </p:pic>
    </p:spTree>
    <p:extLst>
      <p:ext uri="{BB962C8B-B14F-4D97-AF65-F5344CB8AC3E}">
        <p14:creationId xmlns:p14="http://schemas.microsoft.com/office/powerpoint/2010/main" val="343904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06FFBE9-A704-3030-DD3B-EB6357B3E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F0EB5E-7839-79E9-89DF-8AB463771BD7}"/>
              </a:ext>
            </a:extLst>
          </p:cNvPr>
          <p:cNvSpPr>
            <a:spLocks noGrp="1"/>
          </p:cNvSpPr>
          <p:nvPr>
            <p:ph type="title"/>
          </p:nvPr>
        </p:nvSpPr>
        <p:spPr>
          <a:xfrm>
            <a:off x="839788" y="355600"/>
            <a:ext cx="10608500" cy="533400"/>
          </a:xfrm>
        </p:spPr>
        <p:txBody>
          <a:bodyPr/>
          <a:lstStyle/>
          <a:p>
            <a:r>
              <a:rPr lang="en-US" dirty="0"/>
              <a:t>A moving ceremony</a:t>
            </a:r>
          </a:p>
        </p:txBody>
      </p:sp>
      <p:sp>
        <p:nvSpPr>
          <p:cNvPr id="4" name="Text Placeholder 3">
            <a:extLst>
              <a:ext uri="{FF2B5EF4-FFF2-40B4-BE49-F238E27FC236}">
                <a16:creationId xmlns:a16="http://schemas.microsoft.com/office/drawing/2014/main" id="{D86C77D2-A51E-F449-0DC0-A44ED3B57468}"/>
              </a:ext>
            </a:extLst>
          </p:cNvPr>
          <p:cNvSpPr>
            <a:spLocks noGrp="1"/>
          </p:cNvSpPr>
          <p:nvPr>
            <p:ph type="body" sz="half" idx="2"/>
          </p:nvPr>
        </p:nvSpPr>
        <p:spPr>
          <a:xfrm>
            <a:off x="839786" y="1092200"/>
            <a:ext cx="5382338"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The remains of the unknown soldier lay in state for three days in St. John’s.</a:t>
            </a:r>
          </a:p>
          <a:p>
            <a:pPr marL="342900" indent="-342900">
              <a:lnSpc>
                <a:spcPct val="100000"/>
              </a:lnSpc>
              <a:spcBef>
                <a:spcPts val="0"/>
              </a:spcBef>
              <a:spcAft>
                <a:spcPts val="1200"/>
              </a:spcAft>
              <a:buChar char="•"/>
            </a:pPr>
            <a:r>
              <a:rPr lang="en-US" sz="2400" dirty="0">
                <a:latin typeface="Calibri"/>
                <a:ea typeface="Calibri"/>
                <a:cs typeface="Calibri"/>
              </a:rPr>
              <a:t>The tomb was dedicated at a commemorative ceremony on </a:t>
            </a:r>
            <a:br>
              <a:rPr lang="en-US" sz="2400" dirty="0">
                <a:latin typeface="Calibri"/>
                <a:ea typeface="Calibri"/>
                <a:cs typeface="Calibri"/>
              </a:rPr>
            </a:br>
            <a:r>
              <a:rPr lang="en-US" sz="2400" dirty="0">
                <a:latin typeface="Calibri"/>
                <a:ea typeface="Calibri"/>
                <a:cs typeface="Calibri"/>
              </a:rPr>
              <a:t>July 1, 2024.</a:t>
            </a:r>
          </a:p>
          <a:p>
            <a:pPr marL="342900" indent="-342900">
              <a:lnSpc>
                <a:spcPct val="100000"/>
              </a:lnSpc>
              <a:spcBef>
                <a:spcPts val="0"/>
              </a:spcBef>
              <a:spcAft>
                <a:spcPts val="1200"/>
              </a:spcAft>
              <a:buChar char="•"/>
            </a:pPr>
            <a:r>
              <a:rPr lang="en-US" sz="2400" dirty="0">
                <a:latin typeface="Calibri"/>
                <a:ea typeface="Calibri"/>
                <a:cs typeface="Calibri"/>
              </a:rPr>
              <a:t>July 1 is Memorial Day in Newfoundland and Labrador. This date was chosen for its connection to the Newfoundland Regiment’s heavy losses on July 1, 1916.</a:t>
            </a:r>
          </a:p>
        </p:txBody>
      </p:sp>
      <p:pic>
        <p:nvPicPr>
          <p:cNvPr id="5" name="Picture 4" descr="An aerial colour photograph taken at the unveiling of the Tomb of the Unknown Newfoundland First World War Soldier&#10;on July 1, 2024.">
            <a:extLst>
              <a:ext uri="{FF2B5EF4-FFF2-40B4-BE49-F238E27FC236}">
                <a16:creationId xmlns:a16="http://schemas.microsoft.com/office/drawing/2014/main" id="{0F58F389-B98C-FEEB-D42C-538D2DA96F0D}"/>
              </a:ext>
            </a:extLst>
          </p:cNvPr>
          <p:cNvPicPr>
            <a:picLocks noChangeAspect="1"/>
          </p:cNvPicPr>
          <p:nvPr/>
        </p:nvPicPr>
        <p:blipFill>
          <a:blip r:embed="rId4"/>
          <a:stretch>
            <a:fillRect/>
          </a:stretch>
        </p:blipFill>
        <p:spPr>
          <a:xfrm>
            <a:off x="6395967" y="1169275"/>
            <a:ext cx="5424003" cy="4054366"/>
          </a:xfrm>
          <a:prstGeom prst="rect">
            <a:avLst/>
          </a:prstGeom>
        </p:spPr>
      </p:pic>
    </p:spTree>
    <p:extLst>
      <p:ext uri="{BB962C8B-B14F-4D97-AF65-F5344CB8AC3E}">
        <p14:creationId xmlns:p14="http://schemas.microsoft.com/office/powerpoint/2010/main" val="1772998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714D562-ACEF-9F14-5839-13B75E100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1D9B3-A6A1-2C26-8D9B-92BDFCC7A1F2}"/>
              </a:ext>
            </a:extLst>
          </p:cNvPr>
          <p:cNvSpPr>
            <a:spLocks noGrp="1"/>
          </p:cNvSpPr>
          <p:nvPr>
            <p:ph type="title"/>
          </p:nvPr>
        </p:nvSpPr>
        <p:spPr>
          <a:xfrm>
            <a:off x="795017" y="270960"/>
            <a:ext cx="10608500" cy="533400"/>
          </a:xfrm>
        </p:spPr>
        <p:txBody>
          <a:bodyPr>
            <a:normAutofit/>
          </a:bodyPr>
          <a:lstStyle/>
          <a:p>
            <a:pPr algn="ctr"/>
            <a:r>
              <a:rPr lang="en-US"/>
              <a:t>Who was the unknown soldier? We can only imagine…</a:t>
            </a:r>
          </a:p>
        </p:txBody>
      </p:sp>
      <p:sp>
        <p:nvSpPr>
          <p:cNvPr id="4" name="Text Placeholder 3">
            <a:extLst>
              <a:ext uri="{FF2B5EF4-FFF2-40B4-BE49-F238E27FC236}">
                <a16:creationId xmlns:a16="http://schemas.microsoft.com/office/drawing/2014/main" id="{88DF996B-8427-E496-BE19-C393D94A74F6}"/>
              </a:ext>
            </a:extLst>
          </p:cNvPr>
          <p:cNvSpPr>
            <a:spLocks noGrp="1"/>
          </p:cNvSpPr>
          <p:nvPr>
            <p:ph type="body" sz="half" idx="2"/>
          </p:nvPr>
        </p:nvSpPr>
        <p:spPr>
          <a:xfrm>
            <a:off x="355686" y="4737601"/>
            <a:ext cx="11834648" cy="1158494"/>
          </a:xfrm>
        </p:spPr>
        <p:txBody>
          <a:bodyPr vert="horz" lIns="91440" tIns="45720" rIns="91440" bIns="45720" rtlCol="0" anchor="t">
            <a:normAutofit lnSpcReduction="10000"/>
          </a:bodyPr>
          <a:lstStyle/>
          <a:p>
            <a:pPr algn="ctr">
              <a:lnSpc>
                <a:spcPct val="100000"/>
              </a:lnSpc>
              <a:spcBef>
                <a:spcPts val="0"/>
              </a:spcBef>
              <a:spcAft>
                <a:spcPts val="1200"/>
              </a:spcAft>
            </a:pPr>
            <a:r>
              <a:rPr lang="en-US" sz="1900" dirty="0">
                <a:latin typeface="Calibri"/>
                <a:ea typeface="Calibri"/>
                <a:cs typeface="Calibri"/>
              </a:rPr>
              <a:t>Could he have been </a:t>
            </a:r>
            <a:r>
              <a:rPr lang="en-US" sz="1900" b="1" dirty="0">
                <a:latin typeface="Calibri"/>
                <a:ea typeface="Calibri"/>
                <a:cs typeface="Calibri"/>
              </a:rPr>
              <a:t>Franklin Rankin</a:t>
            </a:r>
            <a:r>
              <a:rPr lang="en-US" sz="1900" dirty="0">
                <a:latin typeface="Calibri"/>
                <a:ea typeface="Calibri"/>
                <a:cs typeface="Calibri"/>
              </a:rPr>
              <a:t> from Woodstock, NB or </a:t>
            </a:r>
            <a:r>
              <a:rPr lang="en-US" sz="1900" b="1" dirty="0">
                <a:latin typeface="Calibri"/>
                <a:ea typeface="Calibri"/>
                <a:cs typeface="Calibri"/>
              </a:rPr>
              <a:t>Frederick Lee </a:t>
            </a:r>
            <a:r>
              <a:rPr lang="en-US" sz="1900" dirty="0">
                <a:latin typeface="Calibri"/>
                <a:ea typeface="Calibri"/>
                <a:cs typeface="Calibri"/>
              </a:rPr>
              <a:t>from Kamloops, BC?</a:t>
            </a:r>
            <a:br>
              <a:rPr lang="en-US" sz="1900" dirty="0">
                <a:latin typeface="Calibri"/>
                <a:ea typeface="Calibri"/>
                <a:cs typeface="Calibri"/>
              </a:rPr>
            </a:br>
            <a:r>
              <a:rPr lang="en-US" sz="1900" dirty="0">
                <a:latin typeface="Calibri"/>
                <a:ea typeface="Calibri"/>
                <a:cs typeface="Calibri"/>
              </a:rPr>
              <a:t>Was he </a:t>
            </a:r>
            <a:r>
              <a:rPr lang="en-US" sz="1900" b="1" dirty="0">
                <a:latin typeface="Calibri"/>
                <a:ea typeface="Calibri"/>
                <a:cs typeface="Calibri"/>
              </a:rPr>
              <a:t>Frederick Hobson</a:t>
            </a:r>
            <a:r>
              <a:rPr lang="en-US" sz="1900" dirty="0">
                <a:latin typeface="Calibri"/>
                <a:ea typeface="Calibri"/>
                <a:cs typeface="Calibri"/>
              </a:rPr>
              <a:t> from Toronto, ON or </a:t>
            </a:r>
            <a:r>
              <a:rPr lang="en-US" sz="1900" b="1" dirty="0">
                <a:latin typeface="Calibri"/>
                <a:ea typeface="Calibri"/>
                <a:cs typeface="Calibri"/>
              </a:rPr>
              <a:t>John Shiwak</a:t>
            </a:r>
            <a:r>
              <a:rPr lang="en-US" sz="1900" dirty="0">
                <a:latin typeface="Calibri"/>
                <a:ea typeface="Calibri"/>
                <a:cs typeface="Calibri"/>
              </a:rPr>
              <a:t> from Rigolet, NL?</a:t>
            </a:r>
          </a:p>
          <a:p>
            <a:pPr algn="ctr">
              <a:lnSpc>
                <a:spcPct val="100000"/>
              </a:lnSpc>
              <a:spcBef>
                <a:spcPts val="0"/>
              </a:spcBef>
              <a:spcAft>
                <a:spcPts val="1200"/>
              </a:spcAft>
            </a:pPr>
            <a:r>
              <a:rPr lang="en-US" sz="2400" b="1" dirty="0">
                <a:solidFill>
                  <a:schemeClr val="accent1"/>
                </a:solidFill>
                <a:latin typeface="Calibri"/>
                <a:ea typeface="Calibri"/>
                <a:cs typeface="Calibri"/>
              </a:rPr>
              <a:t>Thousands were lost with no known grave. The Unknown Soldier represents them all. </a:t>
            </a:r>
          </a:p>
        </p:txBody>
      </p:sp>
      <p:pic>
        <p:nvPicPr>
          <p:cNvPr id="5" name="Picture 4" descr="A collage of photos of men from Canada who lost their lives during the First World War and who have no known grave.">
            <a:extLst>
              <a:ext uri="{FF2B5EF4-FFF2-40B4-BE49-F238E27FC236}">
                <a16:creationId xmlns:a16="http://schemas.microsoft.com/office/drawing/2014/main" id="{E56725F5-F325-5580-6BDF-02D0EA044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8354" y="1132809"/>
            <a:ext cx="4233931" cy="3136955"/>
          </a:xfrm>
          <a:prstGeom prst="rect">
            <a:avLst/>
          </a:prstGeom>
        </p:spPr>
      </p:pic>
      <p:pic>
        <p:nvPicPr>
          <p:cNvPr id="6" name="Picture 5" descr="A collage of photos of men from Newfoundland and Labrador who lost their lives during the First World War and who have no known grave.">
            <a:extLst>
              <a:ext uri="{FF2B5EF4-FFF2-40B4-BE49-F238E27FC236}">
                <a16:creationId xmlns:a16="http://schemas.microsoft.com/office/drawing/2014/main" id="{7242FF11-5F81-70FD-30E6-1FBC3802DEF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561447" y="1133099"/>
            <a:ext cx="4081176" cy="3130577"/>
          </a:xfrm>
          <a:prstGeom prst="rect">
            <a:avLst/>
          </a:prstGeom>
        </p:spPr>
      </p:pic>
      <p:sp>
        <p:nvSpPr>
          <p:cNvPr id="9" name="TextBox 8">
            <a:extLst>
              <a:ext uri="{FF2B5EF4-FFF2-40B4-BE49-F238E27FC236}">
                <a16:creationId xmlns:a16="http://schemas.microsoft.com/office/drawing/2014/main" id="{BCABE0D9-B0F2-A563-F682-9DCCB6A148E8}"/>
              </a:ext>
            </a:extLst>
          </p:cNvPr>
          <p:cNvSpPr txBox="1"/>
          <p:nvPr/>
        </p:nvSpPr>
        <p:spPr>
          <a:xfrm>
            <a:off x="1858537" y="4265341"/>
            <a:ext cx="423746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a:latin typeface="Montserrat"/>
              </a:rPr>
              <a:t>Canadians missing with no known grave</a:t>
            </a:r>
            <a:endParaRPr lang="en-US" sz="1100"/>
          </a:p>
        </p:txBody>
      </p:sp>
      <p:sp>
        <p:nvSpPr>
          <p:cNvPr id="10" name="TextBox 9">
            <a:extLst>
              <a:ext uri="{FF2B5EF4-FFF2-40B4-BE49-F238E27FC236}">
                <a16:creationId xmlns:a16="http://schemas.microsoft.com/office/drawing/2014/main" id="{F5C6D23E-485F-09EB-EF4C-FFA363A4C966}"/>
              </a:ext>
            </a:extLst>
          </p:cNvPr>
          <p:cNvSpPr txBox="1"/>
          <p:nvPr/>
        </p:nvSpPr>
        <p:spPr>
          <a:xfrm>
            <a:off x="6560635" y="4265341"/>
            <a:ext cx="4079487"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100">
                <a:latin typeface="Montserrat"/>
              </a:rPr>
              <a:t>Newfoundlanders missing with no known grave</a:t>
            </a:r>
            <a:endParaRPr lang="en-US" sz="1100"/>
          </a:p>
        </p:txBody>
      </p:sp>
    </p:spTree>
    <p:extLst>
      <p:ext uri="{BB962C8B-B14F-4D97-AF65-F5344CB8AC3E}">
        <p14:creationId xmlns:p14="http://schemas.microsoft.com/office/powerpoint/2010/main" val="193953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2FAF-B1F1-5D44-7E3B-ED2D5BA20D27}"/>
              </a:ext>
            </a:extLst>
          </p:cNvPr>
          <p:cNvSpPr>
            <a:spLocks noGrp="1"/>
          </p:cNvSpPr>
          <p:nvPr>
            <p:ph type="title"/>
          </p:nvPr>
        </p:nvSpPr>
        <p:spPr>
          <a:xfrm>
            <a:off x="875572" y="346456"/>
            <a:ext cx="5826980" cy="533400"/>
          </a:xfrm>
        </p:spPr>
        <p:txBody>
          <a:bodyPr>
            <a:normAutofit/>
          </a:bodyPr>
          <a:lstStyle/>
          <a:p>
            <a:r>
              <a:rPr lang="en-US" dirty="0"/>
              <a:t>Missing and presumed dead</a:t>
            </a:r>
          </a:p>
        </p:txBody>
      </p:sp>
      <p:sp>
        <p:nvSpPr>
          <p:cNvPr id="4" name="Text Placeholder 3">
            <a:extLst>
              <a:ext uri="{FF2B5EF4-FFF2-40B4-BE49-F238E27FC236}">
                <a16:creationId xmlns:a16="http://schemas.microsoft.com/office/drawing/2014/main" id="{9FD3D387-62BE-CAF0-D17E-3E45B9292D32}"/>
              </a:ext>
            </a:extLst>
          </p:cNvPr>
          <p:cNvSpPr>
            <a:spLocks noGrp="1"/>
          </p:cNvSpPr>
          <p:nvPr>
            <p:ph type="body" sz="half" idx="2"/>
          </p:nvPr>
        </p:nvSpPr>
        <p:spPr>
          <a:xfrm>
            <a:off x="329097" y="1355886"/>
            <a:ext cx="6373455" cy="4723985"/>
          </a:xfrm>
        </p:spPr>
        <p:txBody>
          <a:bodyPr vert="horz" lIns="91440" tIns="45720" rIns="91440" bIns="45720" rtlCol="0" anchor="t">
            <a:normAutofit fontScale="92500" lnSpcReduction="20000"/>
          </a:bodyPr>
          <a:lstStyle/>
          <a:p>
            <a:pPr marL="457200" indent="-457200">
              <a:lnSpc>
                <a:spcPct val="110000"/>
              </a:lnSpc>
              <a:spcBef>
                <a:spcPts val="0"/>
              </a:spcBef>
              <a:spcAft>
                <a:spcPts val="1200"/>
              </a:spcAft>
              <a:buFont typeface="Arial" panose="020B0604020202020204" pitchFamily="34" charset="0"/>
              <a:buChar char="•"/>
            </a:pPr>
            <a:r>
              <a:rPr lang="en-US" sz="2600" dirty="0">
                <a:latin typeface="Calibri"/>
                <a:ea typeface="Calibri"/>
                <a:cs typeface="Calibri"/>
              </a:rPr>
              <a:t>During the First World War, some service members might have been recorded as </a:t>
            </a:r>
            <a:r>
              <a:rPr lang="en-US" sz="2600" i="1" dirty="0">
                <a:latin typeface="Calibri"/>
                <a:ea typeface="Calibri"/>
                <a:cs typeface="Calibri"/>
              </a:rPr>
              <a:t>missing with no known grave </a:t>
            </a:r>
            <a:r>
              <a:rPr lang="en-US" sz="2600" dirty="0">
                <a:latin typeface="Calibri"/>
                <a:ea typeface="Calibri"/>
                <a:cs typeface="Calibri"/>
              </a:rPr>
              <a:t>for several reasons:</a:t>
            </a:r>
          </a:p>
          <a:p>
            <a:pPr marL="914400" lvl="1" indent="-457200">
              <a:lnSpc>
                <a:spcPct val="110000"/>
              </a:lnSpc>
              <a:spcBef>
                <a:spcPts val="0"/>
              </a:spcBef>
              <a:spcAft>
                <a:spcPts val="1200"/>
              </a:spcAft>
              <a:buFont typeface="Arial" panose="020B0604020202020204" pitchFamily="34" charset="0"/>
              <a:buChar char="•"/>
            </a:pPr>
            <a:r>
              <a:rPr lang="en-US" sz="2100" dirty="0">
                <a:latin typeface="Calibri"/>
                <a:ea typeface="Calibri"/>
                <a:cs typeface="Calibri"/>
              </a:rPr>
              <a:t>Their remains were never found. </a:t>
            </a:r>
          </a:p>
          <a:p>
            <a:pPr marL="914400" lvl="1" indent="-457200">
              <a:lnSpc>
                <a:spcPct val="110000"/>
              </a:lnSpc>
              <a:spcBef>
                <a:spcPts val="0"/>
              </a:spcBef>
              <a:spcAft>
                <a:spcPts val="1200"/>
              </a:spcAft>
              <a:buFont typeface="Arial" panose="020B0604020202020204" pitchFamily="34" charset="0"/>
              <a:buChar char="•"/>
            </a:pPr>
            <a:r>
              <a:rPr lang="en-US" sz="2100" dirty="0">
                <a:latin typeface="Calibri"/>
                <a:ea typeface="Calibri"/>
                <a:cs typeface="Calibri"/>
              </a:rPr>
              <a:t>They were lost at sea or in aircraft accidents.</a:t>
            </a:r>
          </a:p>
          <a:p>
            <a:pPr marL="914400" lvl="1" indent="-457200">
              <a:lnSpc>
                <a:spcPct val="110000"/>
              </a:lnSpc>
              <a:spcBef>
                <a:spcPts val="0"/>
              </a:spcBef>
              <a:spcAft>
                <a:spcPts val="1200"/>
              </a:spcAft>
              <a:buFont typeface="Arial" panose="020B0604020202020204" pitchFamily="34" charset="0"/>
              <a:buChar char="•"/>
            </a:pPr>
            <a:r>
              <a:rPr lang="en-US" sz="2100" dirty="0">
                <a:latin typeface="Calibri"/>
                <a:ea typeface="Calibri"/>
                <a:cs typeface="Calibri"/>
              </a:rPr>
              <a:t>Their identification disks were destroyed or separated from their bodies. </a:t>
            </a:r>
          </a:p>
          <a:p>
            <a:pPr marL="914400" lvl="1" indent="-457200">
              <a:lnSpc>
                <a:spcPct val="110000"/>
              </a:lnSpc>
              <a:spcBef>
                <a:spcPts val="0"/>
              </a:spcBef>
              <a:spcAft>
                <a:spcPts val="1200"/>
              </a:spcAft>
              <a:buFont typeface="Arial" panose="020B0604020202020204" pitchFamily="34" charset="0"/>
              <a:buChar char="•"/>
            </a:pPr>
            <a:r>
              <a:rPr lang="en-US" sz="2100" dirty="0">
                <a:latin typeface="Calibri"/>
                <a:ea typeface="Calibri"/>
                <a:cs typeface="Calibri"/>
              </a:rPr>
              <a:t>Their original marked graves were later destroyed by continued fighting.</a:t>
            </a:r>
          </a:p>
          <a:p>
            <a:pPr marL="457200" indent="-457200">
              <a:lnSpc>
                <a:spcPct val="110000"/>
              </a:lnSpc>
              <a:spcBef>
                <a:spcPts val="0"/>
              </a:spcBef>
              <a:spcAft>
                <a:spcPts val="1200"/>
              </a:spcAft>
              <a:buFont typeface="Arial" panose="020B0604020202020204" pitchFamily="34" charset="0"/>
              <a:buChar char="•"/>
            </a:pPr>
            <a:r>
              <a:rPr lang="en-US" sz="2600" dirty="0">
                <a:latin typeface="Calibri"/>
                <a:ea typeface="Calibri"/>
                <a:cs typeface="Calibri"/>
              </a:rPr>
              <a:t>Recovering bodies from devastated battlefields (like Passchendaele, shown here in 1917) was often extremely difficult.</a:t>
            </a:r>
          </a:p>
        </p:txBody>
      </p:sp>
      <p:pic>
        <p:nvPicPr>
          <p:cNvPr id="6" name="Picture 5" descr="A black and white photo of a soldier walking through a wet and muddy field battlefield in Belgium.">
            <a:extLst>
              <a:ext uri="{FF2B5EF4-FFF2-40B4-BE49-F238E27FC236}">
                <a16:creationId xmlns:a16="http://schemas.microsoft.com/office/drawing/2014/main" id="{B2B054F3-96A7-D2AD-1E62-C2A0C1A52C19}"/>
              </a:ext>
            </a:extLst>
          </p:cNvPr>
          <p:cNvPicPr>
            <a:picLocks noChangeAspect="1"/>
          </p:cNvPicPr>
          <p:nvPr/>
        </p:nvPicPr>
        <p:blipFill>
          <a:blip r:embed="rId4"/>
          <a:stretch>
            <a:fillRect/>
          </a:stretch>
        </p:blipFill>
        <p:spPr>
          <a:xfrm>
            <a:off x="6886177" y="1355886"/>
            <a:ext cx="5128968" cy="4146228"/>
          </a:xfrm>
          <a:prstGeom prst="rect">
            <a:avLst/>
          </a:prstGeom>
        </p:spPr>
      </p:pic>
    </p:spTree>
    <p:extLst>
      <p:ext uri="{BB962C8B-B14F-4D97-AF65-F5344CB8AC3E}">
        <p14:creationId xmlns:p14="http://schemas.microsoft.com/office/powerpoint/2010/main" val="4150062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2E302E2-7641-320A-C979-D1FFFBD71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26F11-5DE9-C880-9339-33E52CAE7C18}"/>
              </a:ext>
            </a:extLst>
          </p:cNvPr>
          <p:cNvSpPr>
            <a:spLocks noGrp="1"/>
          </p:cNvSpPr>
          <p:nvPr>
            <p:ph type="title"/>
          </p:nvPr>
        </p:nvSpPr>
        <p:spPr>
          <a:xfrm>
            <a:off x="939996" y="511667"/>
            <a:ext cx="5256212" cy="533400"/>
          </a:xfrm>
        </p:spPr>
        <p:txBody>
          <a:bodyPr>
            <a:normAutofit/>
          </a:bodyPr>
          <a:lstStyle/>
          <a:p>
            <a:r>
              <a:rPr lang="en-US" dirty="0"/>
              <a:t>Remembering the fallen</a:t>
            </a:r>
          </a:p>
        </p:txBody>
      </p:sp>
      <p:sp>
        <p:nvSpPr>
          <p:cNvPr id="4" name="Text Placeholder 3">
            <a:extLst>
              <a:ext uri="{FF2B5EF4-FFF2-40B4-BE49-F238E27FC236}">
                <a16:creationId xmlns:a16="http://schemas.microsoft.com/office/drawing/2014/main" id="{8759273D-CC70-3D74-C811-7A4682A9B370}"/>
              </a:ext>
            </a:extLst>
          </p:cNvPr>
          <p:cNvSpPr>
            <a:spLocks noGrp="1"/>
          </p:cNvSpPr>
          <p:nvPr>
            <p:ph type="body" sz="half" idx="2"/>
          </p:nvPr>
        </p:nvSpPr>
        <p:spPr>
          <a:xfrm>
            <a:off x="689475" y="1392825"/>
            <a:ext cx="6985079" cy="4686808"/>
          </a:xfrm>
        </p:spPr>
        <p:txBody>
          <a:bodyPr vert="horz" lIns="91440" tIns="45720" rIns="91440" bIns="45720" rtlCol="0" anchor="t">
            <a:normAutofit/>
          </a:bodyPr>
          <a:lstStyle/>
          <a:p>
            <a:pPr marL="342900" indent="-342900">
              <a:spcAft>
                <a:spcPts val="1200"/>
              </a:spcAft>
              <a:buFont typeface="Arial" panose="020B0604020202020204" pitchFamily="34" charset="0"/>
              <a:buChar char="•"/>
            </a:pPr>
            <a:r>
              <a:rPr lang="en-US" sz="2200" dirty="0" err="1"/>
              <a:t>Honouring</a:t>
            </a:r>
            <a:r>
              <a:rPr lang="en-US" sz="2200" dirty="0"/>
              <a:t> those who died was an important part of grieving. </a:t>
            </a:r>
          </a:p>
          <a:p>
            <a:pPr marL="342900" indent="-342900">
              <a:spcAft>
                <a:spcPts val="1200"/>
              </a:spcAft>
              <a:buFont typeface="Arial" panose="020B0604020202020204" pitchFamily="34" charset="0"/>
              <a:buChar char="•"/>
            </a:pPr>
            <a:r>
              <a:rPr lang="en-US" sz="2200" dirty="0"/>
              <a:t>Allied countries created many ways to remember those who served and died:</a:t>
            </a:r>
          </a:p>
          <a:p>
            <a:pPr marL="800100" lvl="1" indent="-342900">
              <a:spcAft>
                <a:spcPts val="1200"/>
              </a:spcAft>
              <a:buFont typeface="Arial" panose="020B0604020202020204" pitchFamily="34" charset="0"/>
              <a:buChar char="•"/>
            </a:pPr>
            <a:r>
              <a:rPr lang="en-US" sz="1800" dirty="0"/>
              <a:t>Individual headstones in military cemeteries</a:t>
            </a:r>
          </a:p>
          <a:p>
            <a:pPr marL="800100" lvl="1" indent="-342900">
              <a:spcAft>
                <a:spcPts val="1200"/>
              </a:spcAft>
              <a:buFont typeface="Arial" panose="020B0604020202020204" pitchFamily="34" charset="0"/>
              <a:buChar char="•"/>
            </a:pPr>
            <a:r>
              <a:rPr lang="en-US" sz="1800" dirty="0"/>
              <a:t>National war memorials</a:t>
            </a:r>
          </a:p>
          <a:p>
            <a:pPr marL="800100" lvl="1" indent="-342900">
              <a:spcBef>
                <a:spcPts val="0"/>
              </a:spcBef>
              <a:spcAft>
                <a:spcPts val="1200"/>
              </a:spcAft>
              <a:buFont typeface="Arial" panose="020B0604020202020204" pitchFamily="34" charset="0"/>
              <a:buChar char="•"/>
            </a:pPr>
            <a:r>
              <a:rPr lang="en-US" sz="1800" dirty="0"/>
              <a:t>Local cenotaphs in home communities</a:t>
            </a:r>
          </a:p>
          <a:p>
            <a:pPr marL="342900" indent="-342900">
              <a:spcAft>
                <a:spcPts val="1200"/>
              </a:spcAft>
              <a:buFont typeface="Arial" panose="020B0604020202020204" pitchFamily="34" charset="0"/>
              <a:buChar char="•"/>
            </a:pPr>
            <a:r>
              <a:rPr lang="en-US" sz="2200" dirty="0"/>
              <a:t>The names of those lost with no known grave were engraved on large memorials to the missing, such as the Vimy Memorial and the Menin Gate.</a:t>
            </a:r>
          </a:p>
          <a:p>
            <a:pPr>
              <a:spcAft>
                <a:spcPts val="1200"/>
              </a:spcAft>
            </a:pPr>
            <a:endParaRPr lang="en-US" sz="2200" dirty="0"/>
          </a:p>
          <a:p>
            <a:pPr marL="800100" lvl="1" indent="-342900">
              <a:spcAft>
                <a:spcPts val="1200"/>
              </a:spcAft>
              <a:buFont typeface="Arial" panose="020B0604020202020204" pitchFamily="34" charset="0"/>
              <a:buChar char="•"/>
            </a:pPr>
            <a:endParaRPr lang="en-US" sz="2000" dirty="0"/>
          </a:p>
          <a:p>
            <a:pPr marL="800100" lvl="1" indent="-342900">
              <a:buFont typeface="Arial" panose="020B0604020202020204" pitchFamily="34" charset="0"/>
              <a:buChar char="•"/>
            </a:pPr>
            <a:endParaRPr lang="en-US" sz="2000" dirty="0"/>
          </a:p>
          <a:p>
            <a:pPr marL="342900" indent="-342900">
              <a:buChar char="•"/>
            </a:pPr>
            <a:endParaRPr lang="en-US" sz="2000" dirty="0">
              <a:latin typeface="Calibri"/>
              <a:ea typeface="Calibri"/>
              <a:cs typeface="Calibri"/>
            </a:endParaRPr>
          </a:p>
          <a:p>
            <a:endParaRPr lang="en-US" dirty="0"/>
          </a:p>
        </p:txBody>
      </p:sp>
      <p:pic>
        <p:nvPicPr>
          <p:cNvPr id="7" name="Picture 6" descr="A black and white photograph of women laying flowers on temporary crosses.">
            <a:extLst>
              <a:ext uri="{FF2B5EF4-FFF2-40B4-BE49-F238E27FC236}">
                <a16:creationId xmlns:a16="http://schemas.microsoft.com/office/drawing/2014/main" id="{767EE701-2004-4B7A-1F54-D6FC96A330B8}"/>
              </a:ext>
            </a:extLst>
          </p:cNvPr>
          <p:cNvPicPr>
            <a:picLocks noChangeAspect="1"/>
          </p:cNvPicPr>
          <p:nvPr/>
        </p:nvPicPr>
        <p:blipFill>
          <a:blip r:embed="rId4">
            <a:extLst>
              <a:ext uri="{28A0092B-C50C-407E-A947-70E740481C1C}">
                <a14:useLocalDpi xmlns:a14="http://schemas.microsoft.com/office/drawing/2010/main" val="0"/>
              </a:ext>
            </a:extLst>
          </a:blip>
          <a:srcRect l="31289" t="-96" r="14217" b="97"/>
          <a:stretch>
            <a:fillRect/>
          </a:stretch>
        </p:blipFill>
        <p:spPr>
          <a:xfrm>
            <a:off x="8109501" y="10"/>
            <a:ext cx="5475869" cy="6857990"/>
          </a:xfrm>
          <a:prstGeom prst="rect">
            <a:avLst/>
          </a:prstGeom>
        </p:spPr>
      </p:pic>
    </p:spTree>
    <p:extLst>
      <p:ext uri="{BB962C8B-B14F-4D97-AF65-F5344CB8AC3E}">
        <p14:creationId xmlns:p14="http://schemas.microsoft.com/office/powerpoint/2010/main" val="171637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BFB8643-33F2-E8A3-B51B-F5D06D8EB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3C6C4-AB79-AAD5-B68A-E1CA494F1263}"/>
              </a:ext>
            </a:extLst>
          </p:cNvPr>
          <p:cNvSpPr>
            <a:spLocks noGrp="1"/>
          </p:cNvSpPr>
          <p:nvPr>
            <p:ph type="title"/>
          </p:nvPr>
        </p:nvSpPr>
        <p:spPr>
          <a:xfrm>
            <a:off x="839788" y="355600"/>
            <a:ext cx="5370512" cy="533400"/>
          </a:xfrm>
        </p:spPr>
        <p:txBody>
          <a:bodyPr>
            <a:normAutofit/>
          </a:bodyPr>
          <a:lstStyle/>
          <a:p>
            <a:r>
              <a:rPr lang="en-US" dirty="0"/>
              <a:t>The Unknown Warrior</a:t>
            </a:r>
          </a:p>
        </p:txBody>
      </p:sp>
      <p:sp>
        <p:nvSpPr>
          <p:cNvPr id="4" name="Text Placeholder 3">
            <a:extLst>
              <a:ext uri="{FF2B5EF4-FFF2-40B4-BE49-F238E27FC236}">
                <a16:creationId xmlns:a16="http://schemas.microsoft.com/office/drawing/2014/main" id="{962A2785-1C13-AB65-5842-8384E6D778CD}"/>
              </a:ext>
            </a:extLst>
          </p:cNvPr>
          <p:cNvSpPr>
            <a:spLocks noGrp="1"/>
          </p:cNvSpPr>
          <p:nvPr>
            <p:ph type="body" sz="half" idx="2"/>
          </p:nvPr>
        </p:nvSpPr>
        <p:spPr>
          <a:xfrm>
            <a:off x="839788" y="1390389"/>
            <a:ext cx="5974371" cy="5004693"/>
          </a:xfrm>
        </p:spPr>
        <p:txBody>
          <a:bodyPr vert="horz" lIns="91440" tIns="45720" rIns="91440" bIns="45720" rtlCol="0" anchor="t">
            <a:normAutofit/>
          </a:bodyPr>
          <a:lstStyle/>
          <a:p>
            <a:pPr marL="342900" indent="-342900">
              <a:buFont typeface="Arial" panose="020B0604020202020204" pitchFamily="34" charset="0"/>
              <a:buChar char="•"/>
            </a:pPr>
            <a:r>
              <a:rPr lang="en-US" sz="2200" dirty="0"/>
              <a:t>On November 11, 1920, a special memorial in London, England was dedicated to all British Commonwealth service members with no known grave.</a:t>
            </a:r>
          </a:p>
          <a:p>
            <a:pPr marL="342900" indent="-342900">
              <a:buFont typeface="Arial" panose="020B0604020202020204" pitchFamily="34" charset="0"/>
              <a:buChar char="•"/>
            </a:pPr>
            <a:r>
              <a:rPr lang="en-US" sz="2200" dirty="0"/>
              <a:t>The unknown warrior’s identity and unit are unknown.</a:t>
            </a:r>
          </a:p>
          <a:p>
            <a:pPr marL="342900" indent="-342900">
              <a:buFont typeface="Arial" panose="020B0604020202020204" pitchFamily="34" charset="0"/>
              <a:buChar char="•"/>
            </a:pPr>
            <a:r>
              <a:rPr lang="en-US" sz="2200" dirty="0"/>
              <a:t>He could have served in the Army, Navy, or Air Force, and could have come from across the British Isles, Dominions, or Colonies.</a:t>
            </a:r>
          </a:p>
          <a:p>
            <a:pPr marL="342900" indent="-342900">
              <a:buFont typeface="Arial" panose="020B0604020202020204" pitchFamily="34" charset="0"/>
              <a:buChar char="•"/>
            </a:pPr>
            <a:r>
              <a:rPr lang="en-US" sz="2200" dirty="0"/>
              <a:t>His burial at Westminster Abbey gave families a place to grieve for their missing loved ones.</a:t>
            </a:r>
            <a:endParaRPr lang="en-US" dirty="0"/>
          </a:p>
        </p:txBody>
      </p:sp>
      <p:pic>
        <p:nvPicPr>
          <p:cNvPr id="5" name="Picture 4" descr="Colour photograph of the stone for the unknown warrior at Westminster Abbey in London, England.">
            <a:extLst>
              <a:ext uri="{FF2B5EF4-FFF2-40B4-BE49-F238E27FC236}">
                <a16:creationId xmlns:a16="http://schemas.microsoft.com/office/drawing/2014/main" id="{62BAE35B-58B2-38E3-A10F-DD89B3CE1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6855" y="776266"/>
            <a:ext cx="5314750" cy="5506082"/>
          </a:xfrm>
          <a:prstGeom prst="rect">
            <a:avLst/>
          </a:prstGeom>
        </p:spPr>
      </p:pic>
      <p:sp>
        <p:nvSpPr>
          <p:cNvPr id="3" name="TextBox 2">
            <a:extLst>
              <a:ext uri="{FF2B5EF4-FFF2-40B4-BE49-F238E27FC236}">
                <a16:creationId xmlns:a16="http://schemas.microsoft.com/office/drawing/2014/main" id="{2BE6752F-4BC1-B8C8-2D8B-1FD3763AE986}"/>
              </a:ext>
            </a:extLst>
          </p:cNvPr>
          <p:cNvSpPr txBox="1"/>
          <p:nvPr/>
        </p:nvSpPr>
        <p:spPr>
          <a:xfrm>
            <a:off x="839788" y="5542844"/>
            <a:ext cx="4499856" cy="369332"/>
          </a:xfrm>
          <a:prstGeom prst="rect">
            <a:avLst/>
          </a:prstGeom>
          <a:noFill/>
        </p:spPr>
        <p:txBody>
          <a:bodyPr wrap="square" rtlCol="0">
            <a:spAutoFit/>
          </a:bodyPr>
          <a:lstStyle/>
          <a:p>
            <a:r>
              <a:rPr lang="en-US" dirty="0"/>
              <a:t>*See notes for transcript of image text.</a:t>
            </a:r>
          </a:p>
        </p:txBody>
      </p:sp>
    </p:spTree>
    <p:extLst>
      <p:ext uri="{BB962C8B-B14F-4D97-AF65-F5344CB8AC3E}">
        <p14:creationId xmlns:p14="http://schemas.microsoft.com/office/powerpoint/2010/main" val="3542612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D1CA609-FB09-BCDD-5C6D-56A9D2201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40EF9B-131D-700C-CDB1-7CC180AE26C9}"/>
              </a:ext>
            </a:extLst>
          </p:cNvPr>
          <p:cNvSpPr>
            <a:spLocks noGrp="1"/>
          </p:cNvSpPr>
          <p:nvPr>
            <p:ph type="title"/>
          </p:nvPr>
        </p:nvSpPr>
        <p:spPr>
          <a:xfrm>
            <a:off x="839788" y="355600"/>
            <a:ext cx="5370512" cy="533400"/>
          </a:xfrm>
        </p:spPr>
        <p:txBody>
          <a:bodyPr>
            <a:normAutofit/>
          </a:bodyPr>
          <a:lstStyle/>
          <a:p>
            <a:r>
              <a:rPr lang="en-US" dirty="0"/>
              <a:t>Worldwide attention</a:t>
            </a:r>
          </a:p>
        </p:txBody>
      </p:sp>
      <p:sp>
        <p:nvSpPr>
          <p:cNvPr id="4" name="Text Placeholder 3">
            <a:extLst>
              <a:ext uri="{FF2B5EF4-FFF2-40B4-BE49-F238E27FC236}">
                <a16:creationId xmlns:a16="http://schemas.microsoft.com/office/drawing/2014/main" id="{BE24A9D0-9B1D-E43D-BC57-5C372A66AD47}"/>
              </a:ext>
            </a:extLst>
          </p:cNvPr>
          <p:cNvSpPr>
            <a:spLocks noGrp="1"/>
          </p:cNvSpPr>
          <p:nvPr>
            <p:ph type="body" sz="half" idx="2"/>
          </p:nvPr>
        </p:nvSpPr>
        <p:spPr>
          <a:xfrm>
            <a:off x="614318" y="1092200"/>
            <a:ext cx="6638251" cy="5168560"/>
          </a:xfrm>
        </p:spPr>
        <p:txBody>
          <a:bodyPr vert="horz" lIns="91440" tIns="45720" rIns="91440" bIns="45720" rtlCol="0" anchor="t">
            <a:normAutofit/>
          </a:bodyPr>
          <a:lstStyle/>
          <a:p>
            <a:pPr marL="342900" indent="-342900">
              <a:lnSpc>
                <a:spcPct val="100000"/>
              </a:lnSpc>
              <a:spcBef>
                <a:spcPts val="0"/>
              </a:spcBef>
              <a:spcAft>
                <a:spcPts val="1200"/>
              </a:spcAft>
              <a:buFont typeface="Arial" panose="020B0604020202020204" pitchFamily="34" charset="0"/>
              <a:buChar char="•"/>
            </a:pPr>
            <a:r>
              <a:rPr lang="en-US" sz="2200" dirty="0"/>
              <a:t>The burial of the Unknown Warrior was attended by the King, military leaders, and the public. </a:t>
            </a:r>
          </a:p>
          <a:p>
            <a:pPr marL="342900" indent="-342900">
              <a:lnSpc>
                <a:spcPct val="100000"/>
              </a:lnSpc>
              <a:spcBef>
                <a:spcPts val="0"/>
              </a:spcBef>
              <a:spcAft>
                <a:spcPts val="1200"/>
              </a:spcAft>
              <a:buFont typeface="Arial" panose="020B0604020202020204" pitchFamily="34" charset="0"/>
              <a:buChar char="•"/>
            </a:pPr>
            <a:r>
              <a:rPr lang="en-US" sz="2200" dirty="0"/>
              <a:t>News of the event spread across the world. A Vancouver newspaper wrote:</a:t>
            </a:r>
            <a:endParaRPr lang="en-US" sz="2200" b="1" dirty="0">
              <a:solidFill>
                <a:schemeClr val="accent1"/>
              </a:solidFill>
            </a:endParaRPr>
          </a:p>
          <a:p>
            <a:pPr algn="ctr">
              <a:lnSpc>
                <a:spcPct val="100000"/>
              </a:lnSpc>
              <a:spcBef>
                <a:spcPts val="0"/>
              </a:spcBef>
              <a:spcAft>
                <a:spcPts val="1200"/>
              </a:spcAft>
            </a:pPr>
            <a:r>
              <a:rPr lang="en-US" sz="2200" b="1" dirty="0">
                <a:solidFill>
                  <a:schemeClr val="accent1"/>
                </a:solidFill>
              </a:rPr>
              <a:t>“Hereafter the mothers of those whose names were among the missing may say to themselves: </a:t>
            </a:r>
            <a:br>
              <a:rPr lang="en-US" sz="2200" b="1" dirty="0">
                <a:solidFill>
                  <a:schemeClr val="accent1"/>
                </a:solidFill>
              </a:rPr>
            </a:br>
            <a:r>
              <a:rPr lang="en-US" sz="2200" b="1" dirty="0">
                <a:solidFill>
                  <a:schemeClr val="accent1"/>
                </a:solidFill>
              </a:rPr>
              <a:t>‘There may lie my boy, in Westminster Abbey!’ </a:t>
            </a:r>
          </a:p>
          <a:p>
            <a:pPr algn="ctr">
              <a:lnSpc>
                <a:spcPct val="100000"/>
              </a:lnSpc>
              <a:spcBef>
                <a:spcPts val="0"/>
              </a:spcBef>
              <a:spcAft>
                <a:spcPts val="1200"/>
              </a:spcAft>
            </a:pPr>
            <a:r>
              <a:rPr lang="en-US" sz="2200" b="1" dirty="0">
                <a:solidFill>
                  <a:schemeClr val="accent1"/>
                </a:solidFill>
              </a:rPr>
              <a:t>Hereafter the missing are no longer remembered as in unknown graves. The one in the Abbey </a:t>
            </a:r>
            <a:br>
              <a:rPr lang="en-US" sz="2200" b="1" dirty="0">
                <a:solidFill>
                  <a:schemeClr val="accent1"/>
                </a:solidFill>
              </a:rPr>
            </a:br>
            <a:r>
              <a:rPr lang="en-US" sz="2200" b="1" dirty="0">
                <a:solidFill>
                  <a:schemeClr val="accent1"/>
                </a:solidFill>
              </a:rPr>
              <a:t>will be the symbol of them all.”</a:t>
            </a:r>
          </a:p>
          <a:p>
            <a:pPr marL="342900" indent="-342900">
              <a:buFont typeface="Arial" panose="020B0604020202020204" pitchFamily="34" charset="0"/>
              <a:buChar char="•"/>
            </a:pPr>
            <a:endParaRPr lang="en-US" sz="2200" dirty="0"/>
          </a:p>
          <a:p>
            <a:pPr marL="800100" lvl="1" indent="-342900">
              <a:buFont typeface="Arial" panose="020B0604020202020204" pitchFamily="34" charset="0"/>
              <a:buChar char="•"/>
            </a:pPr>
            <a:endParaRPr lang="en-US" sz="2000" dirty="0"/>
          </a:p>
          <a:p>
            <a:pPr marL="800100" lvl="1" indent="-342900">
              <a:buFont typeface="Arial" panose="020B0604020202020204" pitchFamily="34" charset="0"/>
              <a:buChar char="•"/>
            </a:pPr>
            <a:endParaRPr lang="en-US" sz="2000" dirty="0"/>
          </a:p>
          <a:p>
            <a:pPr marL="342900" indent="-342900">
              <a:buChar char="•"/>
            </a:pPr>
            <a:endParaRPr lang="en-US" sz="2000" dirty="0">
              <a:latin typeface="Calibri"/>
              <a:ea typeface="Calibri"/>
              <a:cs typeface="Calibri"/>
            </a:endParaRPr>
          </a:p>
          <a:p>
            <a:endParaRPr lang="en-US" dirty="0"/>
          </a:p>
        </p:txBody>
      </p:sp>
      <p:pic>
        <p:nvPicPr>
          <p:cNvPr id="7" name="Picture 2" descr="A copy of a newspaper article from the Vancouver Daily World in 1920 about the burial of the unknown soldier in London England. ">
            <a:extLst>
              <a:ext uri="{FF2B5EF4-FFF2-40B4-BE49-F238E27FC236}">
                <a16:creationId xmlns:a16="http://schemas.microsoft.com/office/drawing/2014/main" id="{07E83C1B-E852-FCC9-5E2C-2E983950F0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2569" y="414485"/>
            <a:ext cx="4706285" cy="602902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252BFD8-2F08-1640-F4F2-7DF71D3CC9B8}"/>
              </a:ext>
            </a:extLst>
          </p:cNvPr>
          <p:cNvSpPr txBox="1"/>
          <p:nvPr/>
        </p:nvSpPr>
        <p:spPr>
          <a:xfrm>
            <a:off x="704877" y="5684322"/>
            <a:ext cx="8124330" cy="369332"/>
          </a:xfrm>
          <a:prstGeom prst="rect">
            <a:avLst/>
          </a:prstGeom>
          <a:noFill/>
        </p:spPr>
        <p:txBody>
          <a:bodyPr wrap="square" rtlCol="0">
            <a:spAutoFit/>
          </a:bodyPr>
          <a:lstStyle/>
          <a:p>
            <a:r>
              <a:rPr lang="en-US" dirty="0"/>
              <a:t>*See notes for transcript of full article text.</a:t>
            </a:r>
          </a:p>
        </p:txBody>
      </p:sp>
    </p:spTree>
    <p:extLst>
      <p:ext uri="{BB962C8B-B14F-4D97-AF65-F5344CB8AC3E}">
        <p14:creationId xmlns:p14="http://schemas.microsoft.com/office/powerpoint/2010/main" val="93262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C293A00-A436-6395-EAC6-43B25399A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1994C-3007-C952-3B87-E6A96DE8BB13}"/>
              </a:ext>
            </a:extLst>
          </p:cNvPr>
          <p:cNvSpPr>
            <a:spLocks noGrp="1"/>
          </p:cNvSpPr>
          <p:nvPr>
            <p:ph type="title"/>
          </p:nvPr>
        </p:nvSpPr>
        <p:spPr>
          <a:xfrm>
            <a:off x="839788" y="355600"/>
            <a:ext cx="10608500" cy="533400"/>
          </a:xfrm>
        </p:spPr>
        <p:txBody>
          <a:bodyPr/>
          <a:lstStyle/>
          <a:p>
            <a:r>
              <a:rPr lang="en-US" dirty="0"/>
              <a:t>Canada’s Tomb of the Unknown Soldier</a:t>
            </a:r>
          </a:p>
        </p:txBody>
      </p:sp>
      <p:sp>
        <p:nvSpPr>
          <p:cNvPr id="4" name="Text Placeholder 3">
            <a:extLst>
              <a:ext uri="{FF2B5EF4-FFF2-40B4-BE49-F238E27FC236}">
                <a16:creationId xmlns:a16="http://schemas.microsoft.com/office/drawing/2014/main" id="{3F88A438-371C-D819-AAC2-172C9C53471B}"/>
              </a:ext>
            </a:extLst>
          </p:cNvPr>
          <p:cNvSpPr>
            <a:spLocks noGrp="1"/>
          </p:cNvSpPr>
          <p:nvPr>
            <p:ph type="body" sz="half" idx="2"/>
          </p:nvPr>
        </p:nvSpPr>
        <p:spPr>
          <a:xfrm>
            <a:off x="839788" y="1618294"/>
            <a:ext cx="6244185"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Inspired by the Unknown Warrior, Canada repatriated its own unknown soldier as a Millenium Project in the year 2000. </a:t>
            </a:r>
          </a:p>
          <a:p>
            <a:pPr marL="342900" indent="-342900">
              <a:lnSpc>
                <a:spcPct val="100000"/>
              </a:lnSpc>
              <a:spcBef>
                <a:spcPts val="0"/>
              </a:spcBef>
              <a:spcAft>
                <a:spcPts val="1200"/>
              </a:spcAft>
              <a:buChar char="•"/>
            </a:pPr>
            <a:r>
              <a:rPr lang="en-US" sz="2400" dirty="0">
                <a:latin typeface="Calibri"/>
                <a:ea typeface="Calibri"/>
                <a:cs typeface="Calibri"/>
              </a:rPr>
              <a:t>Although the soldier inside died during the First World War, Canada’s Tomb represents all Canadians who have — or will — give their lives in service to their country.</a:t>
            </a:r>
          </a:p>
        </p:txBody>
      </p:sp>
      <p:pic>
        <p:nvPicPr>
          <p:cNvPr id="8" name="Picture 7" descr="A colour photograph of Canada's National War Memorial in Ottawa, Ontario.">
            <a:extLst>
              <a:ext uri="{FF2B5EF4-FFF2-40B4-BE49-F238E27FC236}">
                <a16:creationId xmlns:a16="http://schemas.microsoft.com/office/drawing/2014/main" id="{B4CCDDEE-9F56-CCB3-DC11-FDBACE654F79}"/>
              </a:ext>
            </a:extLst>
          </p:cNvPr>
          <p:cNvPicPr>
            <a:picLocks noChangeAspect="1"/>
          </p:cNvPicPr>
          <p:nvPr/>
        </p:nvPicPr>
        <p:blipFill>
          <a:blip r:embed="rId4">
            <a:extLst>
              <a:ext uri="{28A0092B-C50C-407E-A947-70E740481C1C}">
                <a14:useLocalDpi xmlns:a14="http://schemas.microsoft.com/office/drawing/2010/main" val="0"/>
              </a:ext>
            </a:extLst>
          </a:blip>
          <a:srcRect l="17101" r="14292"/>
          <a:stretch>
            <a:fillRect/>
          </a:stretch>
        </p:blipFill>
        <p:spPr>
          <a:xfrm>
            <a:off x="7750629" y="0"/>
            <a:ext cx="4441371" cy="6858000"/>
          </a:xfrm>
          <a:prstGeom prst="rect">
            <a:avLst/>
          </a:prstGeom>
        </p:spPr>
      </p:pic>
    </p:spTree>
    <p:extLst>
      <p:ext uri="{BB962C8B-B14F-4D97-AF65-F5344CB8AC3E}">
        <p14:creationId xmlns:p14="http://schemas.microsoft.com/office/powerpoint/2010/main" val="2754220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A057546-0B28-23CD-E259-524AB3819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BFFC0-3FF4-2E95-7FA5-3084E0E86161}"/>
              </a:ext>
            </a:extLst>
          </p:cNvPr>
          <p:cNvSpPr>
            <a:spLocks noGrp="1"/>
          </p:cNvSpPr>
          <p:nvPr>
            <p:ph type="title"/>
          </p:nvPr>
        </p:nvSpPr>
        <p:spPr>
          <a:xfrm>
            <a:off x="839788" y="355600"/>
            <a:ext cx="10608500" cy="533400"/>
          </a:xfrm>
        </p:spPr>
        <p:txBody>
          <a:bodyPr/>
          <a:lstStyle/>
          <a:p>
            <a:r>
              <a:rPr lang="en-US" dirty="0"/>
              <a:t>Known unto God</a:t>
            </a:r>
          </a:p>
        </p:txBody>
      </p:sp>
      <p:sp>
        <p:nvSpPr>
          <p:cNvPr id="4" name="Text Placeholder 3">
            <a:extLst>
              <a:ext uri="{FF2B5EF4-FFF2-40B4-BE49-F238E27FC236}">
                <a16:creationId xmlns:a16="http://schemas.microsoft.com/office/drawing/2014/main" id="{5113653C-0825-68AA-D5E2-749C0C9B58EC}"/>
              </a:ext>
            </a:extLst>
          </p:cNvPr>
          <p:cNvSpPr>
            <a:spLocks noGrp="1"/>
          </p:cNvSpPr>
          <p:nvPr>
            <p:ph type="body" sz="half" idx="2"/>
          </p:nvPr>
        </p:nvSpPr>
        <p:spPr>
          <a:xfrm>
            <a:off x="839788" y="1380299"/>
            <a:ext cx="5813261"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t>More than 18,000 Canadians who died in the First World War had no known grave. </a:t>
            </a:r>
          </a:p>
          <a:p>
            <a:pPr marL="342900" indent="-342900">
              <a:lnSpc>
                <a:spcPct val="100000"/>
              </a:lnSpc>
              <a:spcBef>
                <a:spcPts val="0"/>
              </a:spcBef>
              <a:spcAft>
                <a:spcPts val="1200"/>
              </a:spcAft>
              <a:buChar char="•"/>
            </a:pPr>
            <a:r>
              <a:rPr lang="en-US" sz="2400" dirty="0"/>
              <a:t>Their headstones were marked with a maple leaf and often read:</a:t>
            </a:r>
            <a:br>
              <a:rPr lang="en-US" sz="2400" dirty="0"/>
            </a:br>
            <a:endParaRPr lang="en-US" sz="2400" dirty="0"/>
          </a:p>
          <a:p>
            <a:pPr algn="ctr">
              <a:lnSpc>
                <a:spcPct val="100000"/>
              </a:lnSpc>
              <a:spcBef>
                <a:spcPts val="0"/>
              </a:spcBef>
              <a:spcAft>
                <a:spcPts val="1200"/>
              </a:spcAft>
            </a:pPr>
            <a:r>
              <a:rPr lang="en-US" sz="2400" b="1" dirty="0">
                <a:solidFill>
                  <a:schemeClr val="accent1"/>
                </a:solidFill>
              </a:rPr>
              <a:t>A Soldier of the Great War</a:t>
            </a:r>
          </a:p>
          <a:p>
            <a:pPr algn="ctr">
              <a:lnSpc>
                <a:spcPct val="100000"/>
              </a:lnSpc>
              <a:spcBef>
                <a:spcPts val="0"/>
              </a:spcBef>
              <a:spcAft>
                <a:spcPts val="1200"/>
              </a:spcAft>
            </a:pPr>
            <a:r>
              <a:rPr lang="en-US" sz="2400" b="1" dirty="0">
                <a:solidFill>
                  <a:schemeClr val="accent1"/>
                </a:solidFill>
              </a:rPr>
              <a:t>A Canadian Regiment</a:t>
            </a:r>
          </a:p>
          <a:p>
            <a:pPr algn="ctr">
              <a:lnSpc>
                <a:spcPct val="100000"/>
              </a:lnSpc>
              <a:spcBef>
                <a:spcPts val="0"/>
              </a:spcBef>
              <a:spcAft>
                <a:spcPts val="1200"/>
              </a:spcAft>
            </a:pPr>
            <a:r>
              <a:rPr lang="en-US" sz="2400" b="1" dirty="0">
                <a:solidFill>
                  <a:schemeClr val="accent1"/>
                </a:solidFill>
              </a:rPr>
              <a:t>Known unto God</a:t>
            </a:r>
          </a:p>
        </p:txBody>
      </p:sp>
      <p:pic>
        <p:nvPicPr>
          <p:cNvPr id="5" name="Picture 4" descr="A colour photograph of a boy laying a paper Canadian flag at the grave of an unknown Canadian soldier.">
            <a:extLst>
              <a:ext uri="{FF2B5EF4-FFF2-40B4-BE49-F238E27FC236}">
                <a16:creationId xmlns:a16="http://schemas.microsoft.com/office/drawing/2014/main" id="{6C9AB647-4931-3EDC-BB93-F4540C6325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191250" y="849367"/>
            <a:ext cx="6858000" cy="5143500"/>
          </a:xfrm>
          <a:prstGeom prst="rect">
            <a:avLst/>
          </a:prstGeom>
        </p:spPr>
      </p:pic>
    </p:spTree>
    <p:extLst>
      <p:ext uri="{BB962C8B-B14F-4D97-AF65-F5344CB8AC3E}">
        <p14:creationId xmlns:p14="http://schemas.microsoft.com/office/powerpoint/2010/main" val="586850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529D83A-5AF7-0D65-48D1-408082D72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7A0D5-FA93-C5A6-89EE-F67DABE9FDE4}"/>
              </a:ext>
            </a:extLst>
          </p:cNvPr>
          <p:cNvSpPr>
            <a:spLocks noGrp="1"/>
          </p:cNvSpPr>
          <p:nvPr>
            <p:ph type="title"/>
          </p:nvPr>
        </p:nvSpPr>
        <p:spPr>
          <a:xfrm>
            <a:off x="839788" y="355600"/>
            <a:ext cx="10608500" cy="533400"/>
          </a:xfrm>
        </p:spPr>
        <p:txBody>
          <a:bodyPr/>
          <a:lstStyle/>
          <a:p>
            <a:r>
              <a:rPr lang="en-US" dirty="0"/>
              <a:t>Choosing the unknown soldier</a:t>
            </a:r>
          </a:p>
        </p:txBody>
      </p:sp>
      <p:sp>
        <p:nvSpPr>
          <p:cNvPr id="4" name="Text Placeholder 3">
            <a:extLst>
              <a:ext uri="{FF2B5EF4-FFF2-40B4-BE49-F238E27FC236}">
                <a16:creationId xmlns:a16="http://schemas.microsoft.com/office/drawing/2014/main" id="{D6E13AD2-E7E8-F354-0AA8-F55657C2D585}"/>
              </a:ext>
            </a:extLst>
          </p:cNvPr>
          <p:cNvSpPr>
            <a:spLocks noGrp="1"/>
          </p:cNvSpPr>
          <p:nvPr>
            <p:ph type="body" sz="half" idx="2"/>
          </p:nvPr>
        </p:nvSpPr>
        <p:spPr>
          <a:xfrm>
            <a:off x="839788" y="1092200"/>
            <a:ext cx="6037001" cy="4776788"/>
          </a:xfrm>
        </p:spPr>
        <p:txBody>
          <a:bodyPr vert="horz" lIns="91440" tIns="45720" rIns="91440" bIns="45720" rtlCol="0" anchor="t">
            <a:normAutofit/>
          </a:bodyPr>
          <a:lstStyle/>
          <a:p>
            <a:pPr marL="342900" indent="-342900">
              <a:spcBef>
                <a:spcPts val="0"/>
              </a:spcBef>
              <a:spcAft>
                <a:spcPts val="1200"/>
              </a:spcAft>
              <a:buChar char="•"/>
            </a:pPr>
            <a:r>
              <a:rPr lang="en-US" sz="2200" dirty="0">
                <a:latin typeface="Calibri"/>
                <a:ea typeface="Calibri"/>
                <a:cs typeface="Calibri"/>
              </a:rPr>
              <a:t>Canada’s unknown soldier was exhumed from Cabaret Rouge Cemetery near Vimy Ridge. </a:t>
            </a:r>
          </a:p>
          <a:p>
            <a:pPr marL="342900" indent="-342900">
              <a:spcBef>
                <a:spcPts val="0"/>
              </a:spcBef>
              <a:spcAft>
                <a:spcPts val="1200"/>
              </a:spcAft>
              <a:buChar char="•"/>
            </a:pPr>
            <a:r>
              <a:rPr lang="en-US" sz="2200" dirty="0">
                <a:latin typeface="Calibri"/>
                <a:ea typeface="Calibri"/>
                <a:cs typeface="Calibri"/>
              </a:rPr>
              <a:t>His original headstone was replaced with one reading:</a:t>
            </a:r>
          </a:p>
          <a:p>
            <a:pPr algn="ctr">
              <a:spcBef>
                <a:spcPts val="0"/>
              </a:spcBef>
              <a:spcAft>
                <a:spcPts val="1200"/>
              </a:spcAft>
            </a:pPr>
            <a:r>
              <a:rPr lang="en-US" sz="2200" b="1" dirty="0">
                <a:solidFill>
                  <a:schemeClr val="accent1"/>
                </a:solidFill>
                <a:latin typeface="Calibri"/>
                <a:ea typeface="Calibri"/>
                <a:cs typeface="Calibri"/>
              </a:rPr>
              <a:t>The former grave of an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unknown soldier of the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First World War.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His remains were removed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on 25 May 2000 and now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lie interred at the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National War Memorial </a:t>
            </a:r>
            <a:br>
              <a:rPr lang="en-US" sz="2200" b="1" dirty="0">
                <a:solidFill>
                  <a:schemeClr val="accent1"/>
                </a:solidFill>
                <a:latin typeface="Calibri"/>
                <a:ea typeface="Calibri"/>
                <a:cs typeface="Calibri"/>
              </a:rPr>
            </a:br>
            <a:r>
              <a:rPr lang="en-US" sz="2200" b="1" dirty="0">
                <a:solidFill>
                  <a:schemeClr val="accent1"/>
                </a:solidFill>
                <a:latin typeface="Calibri"/>
                <a:ea typeface="Calibri"/>
                <a:cs typeface="Calibri"/>
              </a:rPr>
              <a:t>in Ottawa, Canada</a:t>
            </a:r>
          </a:p>
          <a:p>
            <a:pPr marL="342900" indent="-342900">
              <a:spcBef>
                <a:spcPts val="0"/>
              </a:spcBef>
              <a:spcAft>
                <a:spcPts val="1200"/>
              </a:spcAft>
              <a:buChar char="•"/>
            </a:pPr>
            <a:endParaRPr lang="en-US" dirty="0"/>
          </a:p>
        </p:txBody>
      </p:sp>
      <p:pic>
        <p:nvPicPr>
          <p:cNvPr id="3" name="Picture 2" descr="Colour photograph of the new grave marker on the former of Canada's unknown soldier in France.">
            <a:extLst>
              <a:ext uri="{FF2B5EF4-FFF2-40B4-BE49-F238E27FC236}">
                <a16:creationId xmlns:a16="http://schemas.microsoft.com/office/drawing/2014/main" id="{A534A2D3-CA61-03B4-7A10-E55BCC4255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2488" y="255690"/>
            <a:ext cx="4687409" cy="624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781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EE188E4-6333-0440-B72E-0913CB272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0C279-CEB5-C21D-3807-0F8B39D5DE32}"/>
              </a:ext>
            </a:extLst>
          </p:cNvPr>
          <p:cNvSpPr>
            <a:spLocks noGrp="1"/>
          </p:cNvSpPr>
          <p:nvPr>
            <p:ph type="title"/>
          </p:nvPr>
        </p:nvSpPr>
        <p:spPr>
          <a:xfrm>
            <a:off x="839788" y="355600"/>
            <a:ext cx="10608500" cy="533400"/>
          </a:xfrm>
        </p:spPr>
        <p:txBody>
          <a:bodyPr/>
          <a:lstStyle/>
          <a:p>
            <a:r>
              <a:rPr lang="en-US"/>
              <a:t>Creating a special resting place</a:t>
            </a:r>
            <a:endParaRPr lang="en-US" dirty="0"/>
          </a:p>
        </p:txBody>
      </p:sp>
      <p:sp>
        <p:nvSpPr>
          <p:cNvPr id="4" name="Text Placeholder 3">
            <a:extLst>
              <a:ext uri="{FF2B5EF4-FFF2-40B4-BE49-F238E27FC236}">
                <a16:creationId xmlns:a16="http://schemas.microsoft.com/office/drawing/2014/main" id="{2F255E21-2128-3E08-5035-F25DAD118D92}"/>
              </a:ext>
            </a:extLst>
          </p:cNvPr>
          <p:cNvSpPr>
            <a:spLocks noGrp="1"/>
          </p:cNvSpPr>
          <p:nvPr>
            <p:ph type="body" sz="half" idx="2"/>
          </p:nvPr>
        </p:nvSpPr>
        <p:spPr>
          <a:xfrm>
            <a:off x="839787" y="1092200"/>
            <a:ext cx="6002447"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dirty="0">
                <a:latin typeface="Calibri"/>
                <a:ea typeface="Calibri"/>
                <a:cs typeface="Calibri"/>
              </a:rPr>
              <a:t>A special sarcophagus was created at the National War Memorial in Ottawa. </a:t>
            </a:r>
          </a:p>
          <a:p>
            <a:pPr marL="342900" indent="-342900">
              <a:lnSpc>
                <a:spcPct val="100000"/>
              </a:lnSpc>
              <a:spcBef>
                <a:spcPts val="0"/>
              </a:spcBef>
              <a:spcAft>
                <a:spcPts val="1200"/>
              </a:spcAft>
              <a:buChar char="•"/>
            </a:pPr>
            <a:r>
              <a:rPr lang="en-US" sz="2400" dirty="0">
                <a:latin typeface="Calibri"/>
                <a:ea typeface="Calibri"/>
                <a:cs typeface="Calibri"/>
              </a:rPr>
              <a:t>The bronze elements were designed by sculptor Mary-Ann Liu (Mission, BC).  </a:t>
            </a:r>
          </a:p>
          <a:p>
            <a:pPr marL="342900" indent="-342900">
              <a:lnSpc>
                <a:spcPct val="100000"/>
              </a:lnSpc>
              <a:spcBef>
                <a:spcPts val="0"/>
              </a:spcBef>
              <a:spcAft>
                <a:spcPts val="1200"/>
              </a:spcAft>
              <a:buChar char="•"/>
            </a:pPr>
            <a:r>
              <a:rPr lang="en-US" sz="2400" dirty="0">
                <a:latin typeface="Calibri"/>
                <a:ea typeface="Calibri"/>
                <a:cs typeface="Calibri"/>
              </a:rPr>
              <a:t>Made of granite from the Beauce region of Quebec.  </a:t>
            </a:r>
          </a:p>
          <a:p>
            <a:pPr marL="342900" indent="-342900">
              <a:lnSpc>
                <a:spcPct val="100000"/>
              </a:lnSpc>
              <a:spcBef>
                <a:spcPts val="0"/>
              </a:spcBef>
              <a:spcAft>
                <a:spcPts val="1200"/>
              </a:spcAft>
              <a:buChar char="•"/>
            </a:pPr>
            <a:r>
              <a:rPr lang="en-US" sz="2400" dirty="0">
                <a:latin typeface="Calibri"/>
                <a:ea typeface="Calibri"/>
                <a:cs typeface="Calibri"/>
              </a:rPr>
              <a:t>The sword, helmet, maple leaves and laurel leaves symbolize national pride and sacrifice.</a:t>
            </a:r>
          </a:p>
        </p:txBody>
      </p:sp>
      <p:pic>
        <p:nvPicPr>
          <p:cNvPr id="11" name="Picture 10" descr="A colour photograph of Canada's tomb of the unknown soldier at the base of the National War Memorial in Ottawa.">
            <a:extLst>
              <a:ext uri="{FF2B5EF4-FFF2-40B4-BE49-F238E27FC236}">
                <a16:creationId xmlns:a16="http://schemas.microsoft.com/office/drawing/2014/main" id="{86FA2275-5B80-9F24-8827-C0D79CE9B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2985" y="99558"/>
            <a:ext cx="4639213" cy="3085077"/>
          </a:xfrm>
          <a:prstGeom prst="rect">
            <a:avLst/>
          </a:prstGeom>
        </p:spPr>
      </p:pic>
      <p:pic>
        <p:nvPicPr>
          <p:cNvPr id="12" name="Picture 11" descr="A colour photograph of the bronze elements on the top of the tomb of the unknown soldier in Ottawa.">
            <a:extLst>
              <a:ext uri="{FF2B5EF4-FFF2-40B4-BE49-F238E27FC236}">
                <a16:creationId xmlns:a16="http://schemas.microsoft.com/office/drawing/2014/main" id="{3A89D14B-0A3D-8807-6892-8AF2EFEB32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7229" y="3387835"/>
            <a:ext cx="4664969" cy="3113866"/>
          </a:xfrm>
          <a:prstGeom prst="rect">
            <a:avLst/>
          </a:prstGeom>
        </p:spPr>
      </p:pic>
    </p:spTree>
    <p:extLst>
      <p:ext uri="{BB962C8B-B14F-4D97-AF65-F5344CB8AC3E}">
        <p14:creationId xmlns:p14="http://schemas.microsoft.com/office/powerpoint/2010/main" val="499672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5375</TotalTime>
  <Words>2512</Words>
  <Application>Microsoft Office PowerPoint</Application>
  <PresentationFormat>Widescreen</PresentationFormat>
  <Paragraphs>163</Paragraphs>
  <Slides>16</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Calibri</vt:lpstr>
      <vt:lpstr>Montserrat</vt:lpstr>
      <vt:lpstr>Office Theme</vt:lpstr>
      <vt:lpstr>Tombs of unknown soldiers</vt:lpstr>
      <vt:lpstr>Missing and presumed dead</vt:lpstr>
      <vt:lpstr>Remembering the fallen</vt:lpstr>
      <vt:lpstr>The Unknown Warrior</vt:lpstr>
      <vt:lpstr>Worldwide attention</vt:lpstr>
      <vt:lpstr>Canada’s Tomb of the Unknown Soldier</vt:lpstr>
      <vt:lpstr>Known unto God</vt:lpstr>
      <vt:lpstr>Choosing the unknown soldier</vt:lpstr>
      <vt:lpstr>Creating a special resting place</vt:lpstr>
      <vt:lpstr>A national ceremony of remembrance</vt:lpstr>
      <vt:lpstr>A moment of light</vt:lpstr>
      <vt:lpstr>An unknown soldier for Newfoundland</vt:lpstr>
      <vt:lpstr>Remembering the fallen</vt:lpstr>
      <vt:lpstr>Designing Newfoundland’s tomb</vt:lpstr>
      <vt:lpstr>A moving ceremony</vt:lpstr>
      <vt:lpstr>Who was the unknown soldier? We can only imagine…</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Stacey Ferguson (VAC/ACC)</cp:lastModifiedBy>
  <cp:revision>496</cp:revision>
  <cp:lastPrinted>2026-03-26T14:14:54Z</cp:lastPrinted>
  <dcterms:created xsi:type="dcterms:W3CDTF">2025-12-12T16:12:34Z</dcterms:created>
  <dcterms:modified xsi:type="dcterms:W3CDTF">2026-04-27T20:46:26Z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746614108</vt:i4>
  </property>
  <property fmtid="{D5CDD505-2E9C-101B-9397-08002B2CF9AE}" pid="3" name="_NewReviewCycle">
    <vt:lpwstr/>
  </property>
  <property fmtid="{D5CDD505-2E9C-101B-9397-08002B2CF9AE}" pid="4" name="_EmailSubject">
    <vt:lpwstr>Slide template for new learning materials - Memorials learning module</vt:lpwstr>
  </property>
  <property fmtid="{D5CDD505-2E9C-101B-9397-08002B2CF9AE}" pid="5" name="_AuthorEmail">
    <vt:lpwstr>richard.schroeter@veterans.gc.ca</vt:lpwstr>
  </property>
  <property fmtid="{D5CDD505-2E9C-101B-9397-08002B2CF9AE}" pid="6" name="_AuthorEmailDisplayName">
    <vt:lpwstr>Richard P Schroeter (VAC/ACC)</vt:lpwstr>
  </property>
</Properties>
</file>