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6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7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8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9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1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13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14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15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2"/>
  </p:notesMasterIdLst>
  <p:sldIdLst>
    <p:sldId id="256" r:id="rId6"/>
    <p:sldId id="257" r:id="rId7"/>
    <p:sldId id="258" r:id="rId8"/>
    <p:sldId id="315" r:id="rId9"/>
    <p:sldId id="314" r:id="rId10"/>
    <p:sldId id="279" r:id="rId11"/>
    <p:sldId id="322" r:id="rId12"/>
    <p:sldId id="316" r:id="rId13"/>
    <p:sldId id="319" r:id="rId14"/>
    <p:sldId id="321" r:id="rId15"/>
    <p:sldId id="317" r:id="rId16"/>
    <p:sldId id="320" r:id="rId17"/>
    <p:sldId id="323" r:id="rId18"/>
    <p:sldId id="318" r:id="rId19"/>
    <p:sldId id="324" r:id="rId20"/>
    <p:sldId id="325" r:id="rId2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905AA5-8795-86C1-DE2C-4F7A002CF493}" name="Jonah A Ellens (VAC/ACC)" initials="JE" userId="S::jonah.ellens@veterans.gc.ca::0192666c-158c-4a80-bbc8-5de3a478f4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D23A18-13B3-4062-817B-A84FB61F4FE3}" v="2192" dt="2026-04-21T18:48:41.4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601" autoAdjust="0"/>
  </p:normalViewPr>
  <p:slideViewPr>
    <p:cSldViewPr snapToGrid="0">
      <p:cViewPr varScale="1">
        <p:scale>
          <a:sx n="99" d="100"/>
          <a:sy n="99" d="100"/>
        </p:scale>
        <p:origin x="3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9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e Audet (he/him | il/lui) [F/E] (VAC/ACC)" userId="0f0e239f-cc24-4971-8a83-5197ff4fab34" providerId="ADAL" clId="{969EEF9A-FC27-4FC4-BA5A-FD7223AA6915}"/>
    <pc:docChg chg="modSld">
      <pc:chgData name="Rene Audet (he/him | il/lui) [F/E] (VAC/ACC)" userId="0f0e239f-cc24-4971-8a83-5197ff4fab34" providerId="ADAL" clId="{969EEF9A-FC27-4FC4-BA5A-FD7223AA6915}" dt="2026-04-21T18:54:32.325" v="5217" actId="962"/>
      <pc:docMkLst>
        <pc:docMk/>
      </pc:docMkLst>
      <pc:sldChg chg="modSp mod">
        <pc:chgData name="Rene Audet (he/him | il/lui) [F/E] (VAC/ACC)" userId="0f0e239f-cc24-4971-8a83-5197ff4fab34" providerId="ADAL" clId="{969EEF9A-FC27-4FC4-BA5A-FD7223AA6915}" dt="2026-04-21T17:01:15.702" v="337" actId="962"/>
        <pc:sldMkLst>
          <pc:docMk/>
          <pc:sldMk cId="4150062717" sldId="257"/>
        </pc:sldMkLst>
        <pc:picChg chg="mod">
          <ac:chgData name="Rene Audet (he/him | il/lui) [F/E] (VAC/ACC)" userId="0f0e239f-cc24-4971-8a83-5197ff4fab34" providerId="ADAL" clId="{969EEF9A-FC27-4FC4-BA5A-FD7223AA6915}" dt="2026-04-21T17:01:15.702" v="337" actId="962"/>
          <ac:picMkLst>
            <pc:docMk/>
            <pc:sldMk cId="4150062717" sldId="257"/>
            <ac:picMk id="6" creationId="{B2B054F3-96A7-D2AD-1E62-C2A0C1A52C19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4-21T18:25:49.785" v="563" actId="962"/>
        <pc:sldMkLst>
          <pc:docMk/>
          <pc:sldMk cId="1716373285" sldId="258"/>
        </pc:sldMkLst>
        <pc:spChg chg="mod">
          <ac:chgData name="Rene Audet (he/him | il/lui) [F/E] (VAC/ACC)" userId="0f0e239f-cc24-4971-8a83-5197ff4fab34" providerId="ADAL" clId="{969EEF9A-FC27-4FC4-BA5A-FD7223AA6915}" dt="2026-04-09T19:52:05.062" v="31" actId="6549"/>
          <ac:spMkLst>
            <pc:docMk/>
            <pc:sldMk cId="1716373285" sldId="258"/>
            <ac:spMk id="4" creationId="{8759273D-CC70-3D74-C811-7A4682A9B370}"/>
          </ac:spMkLst>
        </pc:spChg>
        <pc:picChg chg="mod">
          <ac:chgData name="Rene Audet (he/him | il/lui) [F/E] (VAC/ACC)" userId="0f0e239f-cc24-4971-8a83-5197ff4fab34" providerId="ADAL" clId="{969EEF9A-FC27-4FC4-BA5A-FD7223AA6915}" dt="2026-04-21T18:25:49.785" v="563" actId="962"/>
          <ac:picMkLst>
            <pc:docMk/>
            <pc:sldMk cId="1716373285" sldId="258"/>
            <ac:picMk id="7" creationId="{767EE701-2004-4B7A-1F54-D6FC96A330B8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4-21T18:30:04.216" v="1199" actId="962"/>
        <pc:sldMkLst>
          <pc:docMk/>
          <pc:sldMk cId="2754220951" sldId="279"/>
        </pc:sldMkLst>
        <pc:picChg chg="mod">
          <ac:chgData name="Rene Audet (he/him | il/lui) [F/E] (VAC/ACC)" userId="0f0e239f-cc24-4971-8a83-5197ff4fab34" providerId="ADAL" clId="{969EEF9A-FC27-4FC4-BA5A-FD7223AA6915}" dt="2026-04-21T18:30:04.216" v="1199" actId="962"/>
          <ac:picMkLst>
            <pc:docMk/>
            <pc:sldMk cId="2754220951" sldId="279"/>
            <ac:picMk id="8" creationId="{B4CCDDEE-9F56-CCB3-DC11-FDBACE654F79}"/>
          </ac:picMkLst>
        </pc:picChg>
      </pc:sldChg>
      <pc:sldChg chg="modSp">
        <pc:chgData name="Rene Audet (he/him | il/lui) [F/E] (VAC/ACC)" userId="0f0e239f-cc24-4971-8a83-5197ff4fab34" providerId="ADAL" clId="{969EEF9A-FC27-4FC4-BA5A-FD7223AA6915}" dt="2026-04-21T18:28:53.324" v="1073" actId="962"/>
        <pc:sldMkLst>
          <pc:docMk/>
          <pc:sldMk cId="93262814" sldId="314"/>
        </pc:sldMkLst>
        <pc:picChg chg="mod">
          <ac:chgData name="Rene Audet (he/him | il/lui) [F/E] (VAC/ACC)" userId="0f0e239f-cc24-4971-8a83-5197ff4fab34" providerId="ADAL" clId="{969EEF9A-FC27-4FC4-BA5A-FD7223AA6915}" dt="2026-04-21T18:28:53.324" v="1073" actId="962"/>
          <ac:picMkLst>
            <pc:docMk/>
            <pc:sldMk cId="93262814" sldId="314"/>
            <ac:picMk id="7" creationId="{07E83C1B-E852-FCC9-5E2C-2E983950F039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4-21T18:27:25.490" v="797" actId="962"/>
        <pc:sldMkLst>
          <pc:docMk/>
          <pc:sldMk cId="3542612308" sldId="315"/>
        </pc:sldMkLst>
        <pc:spChg chg="mod">
          <ac:chgData name="Rene Audet (he/him | il/lui) [F/E] (VAC/ACC)" userId="0f0e239f-cc24-4971-8a83-5197ff4fab34" providerId="ADAL" clId="{969EEF9A-FC27-4FC4-BA5A-FD7223AA6915}" dt="2026-04-09T19:52:58.513" v="54" actId="20577"/>
          <ac:spMkLst>
            <pc:docMk/>
            <pc:sldMk cId="3542612308" sldId="315"/>
            <ac:spMk id="4" creationId="{962A2785-1C13-AB65-5842-8384E6D778CD}"/>
          </ac:spMkLst>
        </pc:spChg>
        <pc:picChg chg="mod">
          <ac:chgData name="Rene Audet (he/him | il/lui) [F/E] (VAC/ACC)" userId="0f0e239f-cc24-4971-8a83-5197ff4fab34" providerId="ADAL" clId="{969EEF9A-FC27-4FC4-BA5A-FD7223AA6915}" dt="2026-04-21T18:27:25.490" v="797" actId="962"/>
          <ac:picMkLst>
            <pc:docMk/>
            <pc:sldMk cId="3542612308" sldId="315"/>
            <ac:picMk id="5" creationId="{62BAE35B-58B2-38E3-A10F-DD89B3CE1D5D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4-21T18:33:34.622" v="1843" actId="962"/>
        <pc:sldMkLst>
          <pc:docMk/>
          <pc:sldMk cId="852781779" sldId="316"/>
        </pc:sldMkLst>
        <pc:spChg chg="mod">
          <ac:chgData name="Rene Audet (he/him | il/lui) [F/E] (VAC/ACC)" userId="0f0e239f-cc24-4971-8a83-5197ff4fab34" providerId="ADAL" clId="{969EEF9A-FC27-4FC4-BA5A-FD7223AA6915}" dt="2026-04-09T19:57:58.690" v="66" actId="20577"/>
          <ac:spMkLst>
            <pc:docMk/>
            <pc:sldMk cId="852781779" sldId="316"/>
            <ac:spMk id="4" creationId="{D6E13AD2-E7E8-F354-0AA8-F55657C2D585}"/>
          </ac:spMkLst>
        </pc:spChg>
        <pc:picChg chg="mod">
          <ac:chgData name="Rene Audet (he/him | il/lui) [F/E] (VAC/ACC)" userId="0f0e239f-cc24-4971-8a83-5197ff4fab34" providerId="ADAL" clId="{969EEF9A-FC27-4FC4-BA5A-FD7223AA6915}" dt="2026-04-21T18:33:34.622" v="1843" actId="962"/>
          <ac:picMkLst>
            <pc:docMk/>
            <pc:sldMk cId="852781779" sldId="316"/>
            <ac:picMk id="3" creationId="{A534A2D3-CA61-03B4-7A10-E55BCC425519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4-21T18:44:43.584" v="3613" actId="962"/>
        <pc:sldMkLst>
          <pc:docMk/>
          <pc:sldMk cId="4047938792" sldId="317"/>
        </pc:sldMkLst>
        <pc:picChg chg="mod">
          <ac:chgData name="Rene Audet (he/him | il/lui) [F/E] (VAC/ACC)" userId="0f0e239f-cc24-4971-8a83-5197ff4fab34" providerId="ADAL" clId="{969EEF9A-FC27-4FC4-BA5A-FD7223AA6915}" dt="2026-04-21T18:40:09.410" v="2923" actId="962"/>
          <ac:picMkLst>
            <pc:docMk/>
            <pc:sldMk cId="4047938792" sldId="317"/>
            <ac:picMk id="10" creationId="{D65D1840-1199-0061-A1BB-818B2C150B83}"/>
          </ac:picMkLst>
        </pc:picChg>
        <pc:picChg chg="mod">
          <ac:chgData name="Rene Audet (he/him | il/lui) [F/E] (VAC/ACC)" userId="0f0e239f-cc24-4971-8a83-5197ff4fab34" providerId="ADAL" clId="{969EEF9A-FC27-4FC4-BA5A-FD7223AA6915}" dt="2026-04-21T18:42:44.943" v="3235" actId="962"/>
          <ac:picMkLst>
            <pc:docMk/>
            <pc:sldMk cId="4047938792" sldId="317"/>
            <ac:picMk id="11" creationId="{B6238F3A-3C26-DC01-3790-8F2362CC951F}"/>
          </ac:picMkLst>
        </pc:picChg>
        <pc:picChg chg="mod">
          <ac:chgData name="Rene Audet (he/him | il/lui) [F/E] (VAC/ACC)" userId="0f0e239f-cc24-4971-8a83-5197ff4fab34" providerId="ADAL" clId="{969EEF9A-FC27-4FC4-BA5A-FD7223AA6915}" dt="2026-04-21T18:44:43.584" v="3613" actId="962"/>
          <ac:picMkLst>
            <pc:docMk/>
            <pc:sldMk cId="4047938792" sldId="317"/>
            <ac:picMk id="12" creationId="{CF0CF5FA-057A-1EA6-6C38-8BF3B2811FB9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4-21T18:50:36.791" v="4575" actId="962"/>
        <pc:sldMkLst>
          <pc:docMk/>
          <pc:sldMk cId="3439049296" sldId="318"/>
        </pc:sldMkLst>
        <pc:spChg chg="mod">
          <ac:chgData name="Rene Audet (he/him | il/lui) [F/E] (VAC/ACC)" userId="0f0e239f-cc24-4971-8a83-5197ff4fab34" providerId="ADAL" clId="{969EEF9A-FC27-4FC4-BA5A-FD7223AA6915}" dt="2026-04-09T20:03:50.820" v="79" actId="20577"/>
          <ac:spMkLst>
            <pc:docMk/>
            <pc:sldMk cId="3439049296" sldId="318"/>
            <ac:spMk id="4" creationId="{BDFB71E7-F127-8CF3-D669-AE1015EFFB5F}"/>
          </ac:spMkLst>
        </pc:spChg>
        <pc:picChg chg="mod">
          <ac:chgData name="Rene Audet (he/him | il/lui) [F/E] (VAC/ACC)" userId="0f0e239f-cc24-4971-8a83-5197ff4fab34" providerId="ADAL" clId="{969EEF9A-FC27-4FC4-BA5A-FD7223AA6915}" dt="2026-04-21T18:49:55.387" v="4493" actId="962"/>
          <ac:picMkLst>
            <pc:docMk/>
            <pc:sldMk cId="3439049296" sldId="318"/>
            <ac:picMk id="14" creationId="{09B57DB4-4703-3F9F-7571-C1F76978C97A}"/>
          </ac:picMkLst>
        </pc:picChg>
        <pc:picChg chg="mod">
          <ac:chgData name="Rene Audet (he/him | il/lui) [F/E] (VAC/ACC)" userId="0f0e239f-cc24-4971-8a83-5197ff4fab34" providerId="ADAL" clId="{969EEF9A-FC27-4FC4-BA5A-FD7223AA6915}" dt="2026-04-21T18:50:36.791" v="4575" actId="962"/>
          <ac:picMkLst>
            <pc:docMk/>
            <pc:sldMk cId="3439049296" sldId="318"/>
            <ac:picMk id="15" creationId="{B071977D-AE9D-FC9E-6F48-C1D5E5FF9A91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4-21T18:36:08.776" v="2235" actId="962"/>
        <pc:sldMkLst>
          <pc:docMk/>
          <pc:sldMk cId="499672666" sldId="319"/>
        </pc:sldMkLst>
        <pc:spChg chg="mod">
          <ac:chgData name="Rene Audet (he/him | il/lui) [F/E] (VAC/ACC)" userId="0f0e239f-cc24-4971-8a83-5197ff4fab34" providerId="ADAL" clId="{969EEF9A-FC27-4FC4-BA5A-FD7223AA6915}" dt="2026-04-09T19:58:59.762" v="74" actId="20577"/>
          <ac:spMkLst>
            <pc:docMk/>
            <pc:sldMk cId="499672666" sldId="319"/>
            <ac:spMk id="2" creationId="{48E0C279-CEB5-C21D-3807-0F8B39D5DE32}"/>
          </ac:spMkLst>
        </pc:spChg>
        <pc:picChg chg="mod">
          <ac:chgData name="Rene Audet (he/him | il/lui) [F/E] (VAC/ACC)" userId="0f0e239f-cc24-4971-8a83-5197ff4fab34" providerId="ADAL" clId="{969EEF9A-FC27-4FC4-BA5A-FD7223AA6915}" dt="2026-04-21T18:35:07.624" v="2083" actId="962"/>
          <ac:picMkLst>
            <pc:docMk/>
            <pc:sldMk cId="499672666" sldId="319"/>
            <ac:picMk id="11" creationId="{86FA2275-5B80-9F24-8827-C0D79CE9B01E}"/>
          </ac:picMkLst>
        </pc:picChg>
        <pc:picChg chg="mod">
          <ac:chgData name="Rene Audet (he/him | il/lui) [F/E] (VAC/ACC)" userId="0f0e239f-cc24-4971-8a83-5197ff4fab34" providerId="ADAL" clId="{969EEF9A-FC27-4FC4-BA5A-FD7223AA6915}" dt="2026-04-21T18:36:08.776" v="2235" actId="962"/>
          <ac:picMkLst>
            <pc:docMk/>
            <pc:sldMk cId="499672666" sldId="319"/>
            <ac:picMk id="12" creationId="{3A89D14B-0A3D-8807-6892-8AF2EFEB3203}"/>
          </ac:picMkLst>
        </pc:picChg>
      </pc:sldChg>
      <pc:sldChg chg="modSp">
        <pc:chgData name="Rene Audet (he/him | il/lui) [F/E] (VAC/ACC)" userId="0f0e239f-cc24-4971-8a83-5197ff4fab34" providerId="ADAL" clId="{969EEF9A-FC27-4FC4-BA5A-FD7223AA6915}" dt="2026-04-21T18:46:55.394" v="4125" actId="962"/>
        <pc:sldMkLst>
          <pc:docMk/>
          <pc:sldMk cId="3498476262" sldId="320"/>
        </pc:sldMkLst>
        <pc:picChg chg="mod">
          <ac:chgData name="Rene Audet (he/him | il/lui) [F/E] (VAC/ACC)" userId="0f0e239f-cc24-4971-8a83-5197ff4fab34" providerId="ADAL" clId="{969EEF9A-FC27-4FC4-BA5A-FD7223AA6915}" dt="2026-04-21T18:46:55.394" v="4125" actId="962"/>
          <ac:picMkLst>
            <pc:docMk/>
            <pc:sldMk cId="3498476262" sldId="320"/>
            <ac:picMk id="5" creationId="{60BE969C-9F7C-A594-9EB1-CD7033D42804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4-21T18:37:23.895" v="2403" actId="962"/>
        <pc:sldMkLst>
          <pc:docMk/>
          <pc:sldMk cId="857801782" sldId="321"/>
        </pc:sldMkLst>
        <pc:picChg chg="mod">
          <ac:chgData name="Rene Audet (he/him | il/lui) [F/E] (VAC/ACC)" userId="0f0e239f-cc24-4971-8a83-5197ff4fab34" providerId="ADAL" clId="{969EEF9A-FC27-4FC4-BA5A-FD7223AA6915}" dt="2026-04-21T18:37:23.895" v="2403" actId="962"/>
          <ac:picMkLst>
            <pc:docMk/>
            <pc:sldMk cId="857801782" sldId="321"/>
            <ac:picMk id="7" creationId="{F5318904-7CB5-3058-1B8F-35B523399202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4-21T18:32:03.729" v="1561" actId="962"/>
        <pc:sldMkLst>
          <pc:docMk/>
          <pc:sldMk cId="586850154" sldId="322"/>
        </pc:sldMkLst>
        <pc:spChg chg="mod">
          <ac:chgData name="Rene Audet (he/him | il/lui) [F/E] (VAC/ACC)" userId="0f0e239f-cc24-4971-8a83-5197ff4fab34" providerId="ADAL" clId="{969EEF9A-FC27-4FC4-BA5A-FD7223AA6915}" dt="2026-04-09T19:57:39.873" v="65" actId="20577"/>
          <ac:spMkLst>
            <pc:docMk/>
            <pc:sldMk cId="586850154" sldId="322"/>
            <ac:spMk id="2" creationId="{26EBFFC0-3FF4-2E95-7FA5-3084E0E86161}"/>
          </ac:spMkLst>
        </pc:spChg>
        <pc:picChg chg="mod">
          <ac:chgData name="Rene Audet (he/him | il/lui) [F/E] (VAC/ACC)" userId="0f0e239f-cc24-4971-8a83-5197ff4fab34" providerId="ADAL" clId="{969EEF9A-FC27-4FC4-BA5A-FD7223AA6915}" dt="2026-04-21T18:32:03.729" v="1561" actId="962"/>
          <ac:picMkLst>
            <pc:docMk/>
            <pc:sldMk cId="586850154" sldId="322"/>
            <ac:picMk id="5" creationId="{6C9AB647-4931-3EDC-BB93-F4540C63259E}"/>
          </ac:picMkLst>
        </pc:picChg>
      </pc:sldChg>
      <pc:sldChg chg="modSp">
        <pc:chgData name="Rene Audet (he/him | il/lui) [F/E] (VAC/ACC)" userId="0f0e239f-cc24-4971-8a83-5197ff4fab34" providerId="ADAL" clId="{969EEF9A-FC27-4FC4-BA5A-FD7223AA6915}" dt="2026-04-21T18:48:41.484" v="4417" actId="962"/>
        <pc:sldMkLst>
          <pc:docMk/>
          <pc:sldMk cId="970878213" sldId="323"/>
        </pc:sldMkLst>
        <pc:picChg chg="mod">
          <ac:chgData name="Rene Audet (he/him | il/lui) [F/E] (VAC/ACC)" userId="0f0e239f-cc24-4971-8a83-5197ff4fab34" providerId="ADAL" clId="{969EEF9A-FC27-4FC4-BA5A-FD7223AA6915}" dt="2026-04-21T18:48:41.484" v="4417" actId="962"/>
          <ac:picMkLst>
            <pc:docMk/>
            <pc:sldMk cId="970878213" sldId="323"/>
            <ac:picMk id="3" creationId="{F6DB8CBF-6D62-9C92-8243-B336ADEC9733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4-21T18:52:03.298" v="4813" actId="962"/>
        <pc:sldMkLst>
          <pc:docMk/>
          <pc:sldMk cId="1772998781" sldId="324"/>
        </pc:sldMkLst>
        <pc:picChg chg="mod">
          <ac:chgData name="Rene Audet (he/him | il/lui) [F/E] (VAC/ACC)" userId="0f0e239f-cc24-4971-8a83-5197ff4fab34" providerId="ADAL" clId="{969EEF9A-FC27-4FC4-BA5A-FD7223AA6915}" dt="2026-04-21T18:52:03.298" v="4813" actId="962"/>
          <ac:picMkLst>
            <pc:docMk/>
            <pc:sldMk cId="1772998781" sldId="324"/>
            <ac:picMk id="5" creationId="{0F58F389-B98C-FEEB-D42C-538D2DA96F0D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4-21T18:54:32.325" v="5217" actId="962"/>
        <pc:sldMkLst>
          <pc:docMk/>
          <pc:sldMk cId="1939532103" sldId="325"/>
        </pc:sldMkLst>
        <pc:picChg chg="mod">
          <ac:chgData name="Rene Audet (he/him | il/lui) [F/E] (VAC/ACC)" userId="0f0e239f-cc24-4971-8a83-5197ff4fab34" providerId="ADAL" clId="{969EEF9A-FC27-4FC4-BA5A-FD7223AA6915}" dt="2026-04-21T18:53:31.655" v="4985" actId="962"/>
          <ac:picMkLst>
            <pc:docMk/>
            <pc:sldMk cId="1939532103" sldId="325"/>
            <ac:picMk id="5" creationId="{E56725F5-F325-5580-6BDF-02D0EA044D4B}"/>
          </ac:picMkLst>
        </pc:picChg>
        <pc:picChg chg="mod">
          <ac:chgData name="Rene Audet (he/him | il/lui) [F/E] (VAC/ACC)" userId="0f0e239f-cc24-4971-8a83-5197ff4fab34" providerId="ADAL" clId="{969EEF9A-FC27-4FC4-BA5A-FD7223AA6915}" dt="2026-04-21T18:54:32.325" v="5217" actId="962"/>
          <ac:picMkLst>
            <pc:docMk/>
            <pc:sldMk cId="1939532103" sldId="325"/>
            <ac:picMk id="6" creationId="{7242FF11-5F81-70FD-30E6-1FBC3802DEF4}"/>
          </ac:picMkLst>
        </pc:picChg>
      </pc:sldChg>
    </pc:docChg>
  </pc:docChgLst>
  <pc:docChgLst>
    <pc:chgData name="Elizabeth Jill Paton (VAC/ACC)" userId="02e2f622-6222-463a-b3ba-ab337969573d" providerId="ADAL" clId="{D24E02B8-694D-4781-9908-6C6A9696C55B}"/>
    <pc:docChg chg="custSel modSld modMainMaster">
      <pc:chgData name="Elizabeth Jill Paton (VAC/ACC)" userId="02e2f622-6222-463a-b3ba-ab337969573d" providerId="ADAL" clId="{D24E02B8-694D-4781-9908-6C6A9696C55B}" dt="2026-04-17T18:57:24.667" v="43" actId="14100"/>
      <pc:docMkLst>
        <pc:docMk/>
      </pc:docMkLst>
      <pc:sldChg chg="modSp mod setBg">
        <pc:chgData name="Elizabeth Jill Paton (VAC/ACC)" userId="02e2f622-6222-463a-b3ba-ab337969573d" providerId="ADAL" clId="{D24E02B8-694D-4781-9908-6C6A9696C55B}" dt="2026-04-17T18:52:59.709" v="8" actId="1076"/>
        <pc:sldMkLst>
          <pc:docMk/>
          <pc:sldMk cId="3135536933" sldId="256"/>
        </pc:sldMkLst>
        <pc:spChg chg="mod">
          <ac:chgData name="Elizabeth Jill Paton (VAC/ACC)" userId="02e2f622-6222-463a-b3ba-ab337969573d" providerId="ADAL" clId="{D24E02B8-694D-4781-9908-6C6A9696C55B}" dt="2026-04-17T18:52:59.709" v="8" actId="1076"/>
          <ac:spMkLst>
            <pc:docMk/>
            <pc:sldMk cId="3135536933" sldId="256"/>
            <ac:spMk id="2" creationId="{3102FD35-2DD0-07D2-AE42-A71B9DB07013}"/>
          </ac:spMkLst>
        </pc:spChg>
      </pc:sldChg>
      <pc:sldChg chg="modSp mod">
        <pc:chgData name="Elizabeth Jill Paton (VAC/ACC)" userId="02e2f622-6222-463a-b3ba-ab337969573d" providerId="ADAL" clId="{D24E02B8-694D-4781-9908-6C6A9696C55B}" dt="2026-04-17T18:53:25.362" v="12" actId="14100"/>
        <pc:sldMkLst>
          <pc:docMk/>
          <pc:sldMk cId="4150062717" sldId="257"/>
        </pc:sldMkLst>
        <pc:spChg chg="mod">
          <ac:chgData name="Elizabeth Jill Paton (VAC/ACC)" userId="02e2f622-6222-463a-b3ba-ab337969573d" providerId="ADAL" clId="{D24E02B8-694D-4781-9908-6C6A9696C55B}" dt="2026-04-17T18:53:18.599" v="11" actId="27636"/>
          <ac:spMkLst>
            <pc:docMk/>
            <pc:sldMk cId="4150062717" sldId="257"/>
            <ac:spMk id="4" creationId="{9FD3D387-62BE-CAF0-D17E-3E45B9292D32}"/>
          </ac:spMkLst>
        </pc:spChg>
        <pc:picChg chg="mod">
          <ac:chgData name="Elizabeth Jill Paton (VAC/ACC)" userId="02e2f622-6222-463a-b3ba-ab337969573d" providerId="ADAL" clId="{D24E02B8-694D-4781-9908-6C6A9696C55B}" dt="2026-04-17T18:53:25.362" v="12" actId="14100"/>
          <ac:picMkLst>
            <pc:docMk/>
            <pc:sldMk cId="4150062717" sldId="257"/>
            <ac:picMk id="6" creationId="{B2B054F3-96A7-D2AD-1E62-C2A0C1A52C19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4-17T18:54:52.900" v="23" actId="1076"/>
        <pc:sldMkLst>
          <pc:docMk/>
          <pc:sldMk cId="2754220951" sldId="279"/>
        </pc:sldMkLst>
        <pc:spChg chg="mod">
          <ac:chgData name="Elizabeth Jill Paton (VAC/ACC)" userId="02e2f622-6222-463a-b3ba-ab337969573d" providerId="ADAL" clId="{D24E02B8-694D-4781-9908-6C6A9696C55B}" dt="2026-04-17T18:54:52.900" v="23" actId="1076"/>
          <ac:spMkLst>
            <pc:docMk/>
            <pc:sldMk cId="2754220951" sldId="279"/>
            <ac:spMk id="4" creationId="{3F88A438-371C-D819-AAC2-172C9C53471B}"/>
          </ac:spMkLst>
        </pc:spChg>
      </pc:sldChg>
      <pc:sldChg chg="modSp mod">
        <pc:chgData name="Elizabeth Jill Paton (VAC/ACC)" userId="02e2f622-6222-463a-b3ba-ab337969573d" providerId="ADAL" clId="{D24E02B8-694D-4781-9908-6C6A9696C55B}" dt="2026-04-17T18:54:36.103" v="22" actId="1076"/>
        <pc:sldMkLst>
          <pc:docMk/>
          <pc:sldMk cId="93262814" sldId="314"/>
        </pc:sldMkLst>
        <pc:spChg chg="mod">
          <ac:chgData name="Elizabeth Jill Paton (VAC/ACC)" userId="02e2f622-6222-463a-b3ba-ab337969573d" providerId="ADAL" clId="{D24E02B8-694D-4781-9908-6C6A9696C55B}" dt="2026-04-17T18:54:28.463" v="20" actId="27636"/>
          <ac:spMkLst>
            <pc:docMk/>
            <pc:sldMk cId="93262814" sldId="314"/>
            <ac:spMk id="4" creationId="{BE24A9D0-9B1D-E43D-BC57-5C372A66AD47}"/>
          </ac:spMkLst>
        </pc:spChg>
        <pc:spChg chg="mod">
          <ac:chgData name="Elizabeth Jill Paton (VAC/ACC)" userId="02e2f622-6222-463a-b3ba-ab337969573d" providerId="ADAL" clId="{D24E02B8-694D-4781-9908-6C6A9696C55B}" dt="2026-04-17T18:54:20.895" v="18" actId="1076"/>
          <ac:spMkLst>
            <pc:docMk/>
            <pc:sldMk cId="93262814" sldId="314"/>
            <ac:spMk id="8" creationId="{4252BFD8-2F08-1640-F4F2-7DF71D3CC9B8}"/>
          </ac:spMkLst>
        </pc:spChg>
        <pc:picChg chg="mod">
          <ac:chgData name="Elizabeth Jill Paton (VAC/ACC)" userId="02e2f622-6222-463a-b3ba-ab337969573d" providerId="ADAL" clId="{D24E02B8-694D-4781-9908-6C6A9696C55B}" dt="2026-04-17T18:54:36.103" v="22" actId="1076"/>
          <ac:picMkLst>
            <pc:docMk/>
            <pc:sldMk cId="93262814" sldId="314"/>
            <ac:picMk id="7" creationId="{07E83C1B-E852-FCC9-5E2C-2E983950F039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4-17T18:54:08.984" v="17" actId="1076"/>
        <pc:sldMkLst>
          <pc:docMk/>
          <pc:sldMk cId="3542612308" sldId="315"/>
        </pc:sldMkLst>
        <pc:spChg chg="mod">
          <ac:chgData name="Elizabeth Jill Paton (VAC/ACC)" userId="02e2f622-6222-463a-b3ba-ab337969573d" providerId="ADAL" clId="{D24E02B8-694D-4781-9908-6C6A9696C55B}" dt="2026-04-17T18:53:58.386" v="15" actId="1076"/>
          <ac:spMkLst>
            <pc:docMk/>
            <pc:sldMk cId="3542612308" sldId="315"/>
            <ac:spMk id="3" creationId="{2BE6752F-4BC1-B8C8-2D8B-1FD3763AE986}"/>
          </ac:spMkLst>
        </pc:spChg>
        <pc:spChg chg="mod">
          <ac:chgData name="Elizabeth Jill Paton (VAC/ACC)" userId="02e2f622-6222-463a-b3ba-ab337969573d" providerId="ADAL" clId="{D24E02B8-694D-4781-9908-6C6A9696C55B}" dt="2026-04-17T18:53:44.792" v="14" actId="14100"/>
          <ac:spMkLst>
            <pc:docMk/>
            <pc:sldMk cId="3542612308" sldId="315"/>
            <ac:spMk id="4" creationId="{962A2785-1C13-AB65-5842-8384E6D778CD}"/>
          </ac:spMkLst>
        </pc:spChg>
        <pc:picChg chg="mod">
          <ac:chgData name="Elizabeth Jill Paton (VAC/ACC)" userId="02e2f622-6222-463a-b3ba-ab337969573d" providerId="ADAL" clId="{D24E02B8-694D-4781-9908-6C6A9696C55B}" dt="2026-04-17T18:54:08.984" v="17" actId="1076"/>
          <ac:picMkLst>
            <pc:docMk/>
            <pc:sldMk cId="3542612308" sldId="315"/>
            <ac:picMk id="5" creationId="{62BAE35B-58B2-38E3-A10F-DD89B3CE1D5D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4-17T18:55:30.996" v="28" actId="1076"/>
        <pc:sldMkLst>
          <pc:docMk/>
          <pc:sldMk cId="852781779" sldId="316"/>
        </pc:sldMkLst>
        <pc:spChg chg="mod">
          <ac:chgData name="Elizabeth Jill Paton (VAC/ACC)" userId="02e2f622-6222-463a-b3ba-ab337969573d" providerId="ADAL" clId="{D24E02B8-694D-4781-9908-6C6A9696C55B}" dt="2026-04-17T18:55:23.818" v="26" actId="14100"/>
          <ac:spMkLst>
            <pc:docMk/>
            <pc:sldMk cId="852781779" sldId="316"/>
            <ac:spMk id="4" creationId="{D6E13AD2-E7E8-F354-0AA8-F55657C2D585}"/>
          </ac:spMkLst>
        </pc:spChg>
        <pc:picChg chg="mod">
          <ac:chgData name="Elizabeth Jill Paton (VAC/ACC)" userId="02e2f622-6222-463a-b3ba-ab337969573d" providerId="ADAL" clId="{D24E02B8-694D-4781-9908-6C6A9696C55B}" dt="2026-04-17T18:55:30.996" v="28" actId="1076"/>
          <ac:picMkLst>
            <pc:docMk/>
            <pc:sldMk cId="852781779" sldId="316"/>
            <ac:picMk id="3" creationId="{A534A2D3-CA61-03B4-7A10-E55BCC425519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4-17T18:56:12.697" v="34" actId="14100"/>
        <pc:sldMkLst>
          <pc:docMk/>
          <pc:sldMk cId="4047938792" sldId="317"/>
        </pc:sldMkLst>
        <pc:spChg chg="mod">
          <ac:chgData name="Elizabeth Jill Paton (VAC/ACC)" userId="02e2f622-6222-463a-b3ba-ab337969573d" providerId="ADAL" clId="{D24E02B8-694D-4781-9908-6C6A9696C55B}" dt="2026-04-17T18:56:12.697" v="34" actId="14100"/>
          <ac:spMkLst>
            <pc:docMk/>
            <pc:sldMk cId="4047938792" sldId="317"/>
            <ac:spMk id="4" creationId="{B7B0069A-F875-85AD-503E-466E5BA87EF1}"/>
          </ac:spMkLst>
        </pc:spChg>
      </pc:sldChg>
      <pc:sldChg chg="modSp mod">
        <pc:chgData name="Elizabeth Jill Paton (VAC/ACC)" userId="02e2f622-6222-463a-b3ba-ab337969573d" providerId="ADAL" clId="{D24E02B8-694D-4781-9908-6C6A9696C55B}" dt="2026-04-17T18:56:29.999" v="36" actId="14100"/>
        <pc:sldMkLst>
          <pc:docMk/>
          <pc:sldMk cId="3498476262" sldId="320"/>
        </pc:sldMkLst>
        <pc:spChg chg="mod">
          <ac:chgData name="Elizabeth Jill Paton (VAC/ACC)" userId="02e2f622-6222-463a-b3ba-ab337969573d" providerId="ADAL" clId="{D24E02B8-694D-4781-9908-6C6A9696C55B}" dt="2026-04-17T18:56:24.415" v="35" actId="14100"/>
          <ac:spMkLst>
            <pc:docMk/>
            <pc:sldMk cId="3498476262" sldId="320"/>
            <ac:spMk id="4" creationId="{1B26D0FC-0C6D-A4EC-521B-DF3CD4288B4C}"/>
          </ac:spMkLst>
        </pc:spChg>
        <pc:picChg chg="mod">
          <ac:chgData name="Elizabeth Jill Paton (VAC/ACC)" userId="02e2f622-6222-463a-b3ba-ab337969573d" providerId="ADAL" clId="{D24E02B8-694D-4781-9908-6C6A9696C55B}" dt="2026-04-17T18:56:29.999" v="36" actId="14100"/>
          <ac:picMkLst>
            <pc:docMk/>
            <pc:sldMk cId="3498476262" sldId="320"/>
            <ac:picMk id="5" creationId="{60BE969C-9F7C-A594-9EB1-CD7033D42804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4-17T18:55:57.767" v="33" actId="14100"/>
        <pc:sldMkLst>
          <pc:docMk/>
          <pc:sldMk cId="857801782" sldId="321"/>
        </pc:sldMkLst>
        <pc:spChg chg="mod">
          <ac:chgData name="Elizabeth Jill Paton (VAC/ACC)" userId="02e2f622-6222-463a-b3ba-ab337969573d" providerId="ADAL" clId="{D24E02B8-694D-4781-9908-6C6A9696C55B}" dt="2026-04-17T18:55:51.493" v="32" actId="27636"/>
          <ac:spMkLst>
            <pc:docMk/>
            <pc:sldMk cId="857801782" sldId="321"/>
            <ac:spMk id="4" creationId="{1978B3A6-BF73-5E13-BDBC-E3BAF16EE3D0}"/>
          </ac:spMkLst>
        </pc:spChg>
        <pc:picChg chg="mod">
          <ac:chgData name="Elizabeth Jill Paton (VAC/ACC)" userId="02e2f622-6222-463a-b3ba-ab337969573d" providerId="ADAL" clId="{D24E02B8-694D-4781-9908-6C6A9696C55B}" dt="2026-04-17T18:55:57.767" v="33" actId="14100"/>
          <ac:picMkLst>
            <pc:docMk/>
            <pc:sldMk cId="857801782" sldId="321"/>
            <ac:picMk id="7" creationId="{F5318904-7CB5-3058-1B8F-35B523399202}"/>
          </ac:picMkLst>
        </pc:picChg>
      </pc:sldChg>
      <pc:sldChg chg="modNotesTx">
        <pc:chgData name="Elizabeth Jill Paton (VAC/ACC)" userId="02e2f622-6222-463a-b3ba-ab337969573d" providerId="ADAL" clId="{D24E02B8-694D-4781-9908-6C6A9696C55B}" dt="2026-04-17T18:55:07.838" v="25" actId="20577"/>
        <pc:sldMkLst>
          <pc:docMk/>
          <pc:sldMk cId="586850154" sldId="322"/>
        </pc:sldMkLst>
      </pc:sldChg>
      <pc:sldChg chg="modSp mod">
        <pc:chgData name="Elizabeth Jill Paton (VAC/ACC)" userId="02e2f622-6222-463a-b3ba-ab337969573d" providerId="ADAL" clId="{D24E02B8-694D-4781-9908-6C6A9696C55B}" dt="2026-04-17T18:56:49.610" v="39" actId="1076"/>
        <pc:sldMkLst>
          <pc:docMk/>
          <pc:sldMk cId="970878213" sldId="323"/>
        </pc:sldMkLst>
        <pc:spChg chg="mod">
          <ac:chgData name="Elizabeth Jill Paton (VAC/ACC)" userId="02e2f622-6222-463a-b3ba-ab337969573d" providerId="ADAL" clId="{D24E02B8-694D-4781-9908-6C6A9696C55B}" dt="2026-04-17T18:56:42.387" v="37" actId="14100"/>
          <ac:spMkLst>
            <pc:docMk/>
            <pc:sldMk cId="970878213" sldId="323"/>
            <ac:spMk id="4" creationId="{CD0AF52D-8764-9EF6-42B2-F9601A88079C}"/>
          </ac:spMkLst>
        </pc:spChg>
        <pc:picChg chg="mod">
          <ac:chgData name="Elizabeth Jill Paton (VAC/ACC)" userId="02e2f622-6222-463a-b3ba-ab337969573d" providerId="ADAL" clId="{D24E02B8-694D-4781-9908-6C6A9696C55B}" dt="2026-04-17T18:56:49.610" v="39" actId="1076"/>
          <ac:picMkLst>
            <pc:docMk/>
            <pc:sldMk cId="970878213" sldId="323"/>
            <ac:picMk id="3" creationId="{F6DB8CBF-6D62-9C92-8243-B336ADEC9733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4-17T18:57:24.667" v="43" actId="14100"/>
        <pc:sldMkLst>
          <pc:docMk/>
          <pc:sldMk cId="1772998781" sldId="324"/>
        </pc:sldMkLst>
        <pc:spChg chg="mod">
          <ac:chgData name="Elizabeth Jill Paton (VAC/ACC)" userId="02e2f622-6222-463a-b3ba-ab337969573d" providerId="ADAL" clId="{D24E02B8-694D-4781-9908-6C6A9696C55B}" dt="2026-04-17T18:57:12.946" v="41" actId="27636"/>
          <ac:spMkLst>
            <pc:docMk/>
            <pc:sldMk cId="1772998781" sldId="324"/>
            <ac:spMk id="4" creationId="{D86C77D2-A51E-F449-0DC0-A44ED3B57468}"/>
          </ac:spMkLst>
        </pc:spChg>
        <pc:picChg chg="mod">
          <ac:chgData name="Elizabeth Jill Paton (VAC/ACC)" userId="02e2f622-6222-463a-b3ba-ab337969573d" providerId="ADAL" clId="{D24E02B8-694D-4781-9908-6C6A9696C55B}" dt="2026-04-17T18:57:24.667" v="43" actId="14100"/>
          <ac:picMkLst>
            <pc:docMk/>
            <pc:sldMk cId="1772998781" sldId="324"/>
            <ac:picMk id="5" creationId="{0F58F389-B98C-FEEB-D42C-538D2DA96F0D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4-16T14:28:26.627" v="0" actId="113"/>
        <pc:sldMkLst>
          <pc:docMk/>
          <pc:sldMk cId="1939532103" sldId="325"/>
        </pc:sldMkLst>
        <pc:spChg chg="mod">
          <ac:chgData name="Elizabeth Jill Paton (VAC/ACC)" userId="02e2f622-6222-463a-b3ba-ab337969573d" providerId="ADAL" clId="{D24E02B8-694D-4781-9908-6C6A9696C55B}" dt="2026-04-16T14:28:26.627" v="0" actId="113"/>
          <ac:spMkLst>
            <pc:docMk/>
            <pc:sldMk cId="1939532103" sldId="325"/>
            <ac:spMk id="4" creationId="{88DF996B-8427-E496-BE19-C393D94A74F6}"/>
          </ac:spMkLst>
        </pc:spChg>
      </pc:sldChg>
      <pc:sldMasterChg chg="setBg modSldLayout">
        <pc:chgData name="Elizabeth Jill Paton (VAC/ACC)" userId="02e2f622-6222-463a-b3ba-ab337969573d" providerId="ADAL" clId="{D24E02B8-694D-4781-9908-6C6A9696C55B}" dt="2026-04-17T18:52:00.326" v="5"/>
        <pc:sldMasterMkLst>
          <pc:docMk/>
          <pc:sldMasterMk cId="3891906102" sldId="2147483648"/>
        </pc:sldMasterMkLst>
        <pc:sldLayoutChg chg="setBg">
          <pc:chgData name="Elizabeth Jill Paton (VAC/ACC)" userId="02e2f622-6222-463a-b3ba-ab337969573d" providerId="ADAL" clId="{D24E02B8-694D-4781-9908-6C6A9696C55B}" dt="2026-04-17T18:52:00.326" v="5"/>
          <pc:sldLayoutMkLst>
            <pc:docMk/>
            <pc:sldMasterMk cId="3891906102" sldId="2147483648"/>
            <pc:sldLayoutMk cId="1139976054" sldId="2147483649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8:52:00.326" v="5"/>
          <pc:sldLayoutMkLst>
            <pc:docMk/>
            <pc:sldMasterMk cId="3891906102" sldId="2147483648"/>
            <pc:sldLayoutMk cId="831036709" sldId="2147483650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8:52:00.326" v="5"/>
          <pc:sldLayoutMkLst>
            <pc:docMk/>
            <pc:sldMasterMk cId="3891906102" sldId="2147483648"/>
            <pc:sldLayoutMk cId="2470151944" sldId="2147483651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8:52:00.326" v="5"/>
          <pc:sldLayoutMkLst>
            <pc:docMk/>
            <pc:sldMasterMk cId="3891906102" sldId="2147483648"/>
            <pc:sldLayoutMk cId="252272562" sldId="2147483652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8:52:00.326" v="5"/>
          <pc:sldLayoutMkLst>
            <pc:docMk/>
            <pc:sldMasterMk cId="3891906102" sldId="2147483648"/>
            <pc:sldLayoutMk cId="1183644376" sldId="2147483653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8:52:00.326" v="5"/>
          <pc:sldLayoutMkLst>
            <pc:docMk/>
            <pc:sldMasterMk cId="3891906102" sldId="2147483648"/>
            <pc:sldLayoutMk cId="2748520427" sldId="2147483654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8:52:00.326" v="5"/>
          <pc:sldLayoutMkLst>
            <pc:docMk/>
            <pc:sldMasterMk cId="3891906102" sldId="2147483648"/>
            <pc:sldLayoutMk cId="1469376512" sldId="2147483655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8:52:00.326" v="5"/>
          <pc:sldLayoutMkLst>
            <pc:docMk/>
            <pc:sldMasterMk cId="3891906102" sldId="2147483648"/>
            <pc:sldLayoutMk cId="3670966435" sldId="2147483656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8:52:00.326" v="5"/>
          <pc:sldLayoutMkLst>
            <pc:docMk/>
            <pc:sldMasterMk cId="3891906102" sldId="2147483648"/>
            <pc:sldLayoutMk cId="2149879224" sldId="2147483657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8:52:00.326" v="5"/>
          <pc:sldLayoutMkLst>
            <pc:docMk/>
            <pc:sldMasterMk cId="3891906102" sldId="2147483648"/>
            <pc:sldLayoutMk cId="374662660" sldId="2147483658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8:52:00.326" v="5"/>
          <pc:sldLayoutMkLst>
            <pc:docMk/>
            <pc:sldMasterMk cId="3891906102" sldId="2147483648"/>
            <pc:sldLayoutMk cId="3462772472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1B32F64-3CCD-4E14-A98D-1A7F57488327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F61D637-0670-40C9-A007-1B084C6C73BD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elseylawrence.com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elseylawrence.com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327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Image : Légion royale canadienne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567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Images : Musée canadien de la guerre.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049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2030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Source : Commission des sépultures de guerre du Commonwealth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5332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i="0" dirty="0"/>
              <a:t>Images : Mills et Wright Landscaping (</a:t>
            </a:r>
            <a:r>
              <a:rPr lang="fr-CA" dirty="0"/>
              <a:t>Photographies de </a:t>
            </a:r>
            <a:r>
              <a:rPr lang="fr-CA" u="none" dirty="0">
                <a:hlinkClick r:id="rId3"/>
              </a:rPr>
              <a:t>Chelsey Lawrence Photography</a:t>
            </a:r>
            <a:r>
              <a:rPr lang="fr-CA" u="none" dirty="0"/>
              <a:t>)</a:t>
            </a:r>
          </a:p>
          <a:p>
            <a:endParaRPr lang="en-US" i="0" u="none" dirty="0"/>
          </a:p>
          <a:p>
            <a:r>
              <a:rPr lang="fr-CA" i="0" u="none" dirty="0"/>
              <a:t>Tombe du Soldat inconnu de Terre-Neuve de la Première Guerre mondiale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434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fr-CA" i="0" dirty="0"/>
              <a:t>Images : Mills et Wright Landscaping (</a:t>
            </a:r>
            <a:r>
              <a:rPr lang="fr-CA" dirty="0"/>
              <a:t>Photographies de </a:t>
            </a:r>
            <a:r>
              <a:rPr lang="fr-CA" dirty="0">
                <a:hlinkClick r:id="rId3"/>
              </a:rPr>
              <a:t>Chelsey Lawrence Photography</a:t>
            </a:r>
            <a:r>
              <a:rPr lang="fr-CA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5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Tous les Canadiens dont on voit la photo ici ont perdu la vie pendant la Première Guerre mondiale. Aucun d’entre eux n’a de sépulture connue. </a:t>
            </a:r>
          </a:p>
          <a:p>
            <a:endParaRPr lang="en-US" dirty="0"/>
          </a:p>
          <a:p>
            <a:r>
              <a:rPr lang="fr-CA" b="0" u="sng" dirty="0"/>
              <a:t>Première rangée (de gauche à droite) :</a:t>
            </a:r>
          </a:p>
          <a:p>
            <a:pPr marL="178027" indent="-178027">
              <a:buFontTx/>
              <a:buChar char="-"/>
            </a:pPr>
            <a:r>
              <a:rPr lang="fr-CA" b="0" dirty="0"/>
              <a:t>Le lieutenant Franklin Sharp Rankin était originaire de Woodstock, au Nouveau-Brunswick. Sa mère s’appelait Jennie et il a servi dans le Royal Flying Corps. Franklin a perdu la vie en octobre 1916 à l’âge de 23 ans.</a:t>
            </a:r>
          </a:p>
          <a:p>
            <a:pPr marL="178027" indent="-178027" defTabSz="949478">
              <a:buFontTx/>
              <a:buChar char="-"/>
              <a:defRPr/>
            </a:pPr>
            <a:r>
              <a:rPr lang="fr-CA" b="0" dirty="0"/>
              <a:t>David Stranger était un soldat autochtone né au Manitoba en 1874. Père de sept enfants, il a combattu sur le front de l’Ouest pendant la Première Guerre mondiale. Il a été tué au combat en France le 29 mars 1917, à l’âge de 42 ans. </a:t>
            </a:r>
          </a:p>
          <a:p>
            <a:pPr marL="178027" indent="-178027">
              <a:buFontTx/>
              <a:buChar char="-"/>
            </a:pPr>
            <a:r>
              <a:rPr lang="fr-CA" b="0" dirty="0"/>
              <a:t>Le lieutenant Dudley Acheson est né en 1888 à Winnipeg. Dès son enrôlement à Saskatoon en mars 1916, il est nommé officier. Il a perdu la vie le 5 novembre 1916, lors de la bataille de la Somme. Sa notice nécrologique décrivait sa mort comme « l’une des plus tristes… de la guerre », et mentionnait qu’il était « tenu en haute estime » en tant qu’officier pour le dévouement dont il faisait preuve envers son peloton.</a:t>
            </a:r>
          </a:p>
          <a:p>
            <a:pPr marL="178027" indent="-178027" defTabSz="949478">
              <a:buFontTx/>
              <a:buChar char="-"/>
              <a:defRPr/>
            </a:pPr>
            <a:r>
              <a:rPr lang="fr-CA" b="0" dirty="0"/>
              <a:t>Le soldat Harold Adir est mort en France le 8 août 1918, lors de la bataille d’Amiens.</a:t>
            </a:r>
          </a:p>
          <a:p>
            <a:pPr marL="178027" indent="-178027" defTabSz="949478">
              <a:buFontTx/>
              <a:buChar char="-"/>
              <a:defRPr/>
            </a:pPr>
            <a:r>
              <a:rPr lang="fr-CA" b="0" dirty="0"/>
              <a:t>Le surnom du soldat Vivian Abbott était « Bunny ». Il a perdu la vie le 21 août 1917, à l’âge de 36 ans, lors de la bataille de la cote 70. Vivian était membre du régiment de la Colombie-Britannique et avait également servi pendant la guerre d’Afrique du Sud. </a:t>
            </a:r>
          </a:p>
          <a:p>
            <a:pPr defTabSz="949478">
              <a:defRPr/>
            </a:pPr>
            <a:endParaRPr lang="en-US" b="0" u="sng" dirty="0"/>
          </a:p>
          <a:p>
            <a:pPr defTabSz="949478">
              <a:defRPr/>
            </a:pPr>
            <a:r>
              <a:rPr lang="fr-CA" b="0" u="sng" dirty="0"/>
              <a:t>Deuxième rangée (de gauche à droite) :</a:t>
            </a:r>
          </a:p>
          <a:p>
            <a:pPr marL="178027" indent="-178027" defTabSz="949478">
              <a:buFontTx/>
              <a:buChar char="-"/>
              <a:defRPr/>
            </a:pPr>
            <a:r>
              <a:rPr lang="fr-CA" b="0" dirty="0"/>
              <a:t>Le soldat Merrill Marshall, de l’Île-du-Prince-Édouard, s’est enrôlé au sein du Corps expéditionnaire canadien en mai 1915. Il a été tué le 9 avril 1917, premier jour de la bataille de la crête de Vimy.</a:t>
            </a:r>
          </a:p>
          <a:p>
            <a:pPr marL="178027" indent="-178027" defTabSz="949478">
              <a:buFontTx/>
              <a:buChar char="-"/>
              <a:defRPr/>
            </a:pPr>
            <a:r>
              <a:rPr lang="fr-CA" b="0" dirty="0"/>
              <a:t>Le soldat Joseph Doughty est né en 1895 et a servi au sein du 38</a:t>
            </a:r>
            <a:r>
              <a:rPr lang="fr-CA" b="0" baseline="30000" dirty="0"/>
              <a:t>e</a:t>
            </a:r>
            <a:r>
              <a:rPr lang="fr-CA" b="0" dirty="0"/>
              <a:t> Bataillon pendant la Première Guerre mondiale. Il a perdu la vie le 18 novembre 1916 lors de la bataille de la Somme à l’âge de 21 ans.</a:t>
            </a:r>
          </a:p>
          <a:p>
            <a:pPr marL="178027" indent="-178027" defTabSz="949478">
              <a:buFontTx/>
              <a:buChar char="-"/>
              <a:defRPr/>
            </a:pPr>
            <a:r>
              <a:rPr lang="fr-CA" b="0" dirty="0"/>
              <a:t>Le soldat Douglas Freeman Sr. était un immigrant britannique qui a servi dans le Corps expéditionnaire canadien et qui est mort à la bataille de la Somme. Avant la guerre, il travaillait pour le magasin Eaton’s à Toronto. Son fils aîné, Douglas Jr., a également servi pendant la Première Guerre mondiale. Il a été tué au front deux ans avant son père.</a:t>
            </a:r>
          </a:p>
          <a:p>
            <a:pPr marL="178027" indent="-178027" defTabSz="949478">
              <a:buFontTx/>
              <a:buChar char="-"/>
              <a:defRPr/>
            </a:pPr>
            <a:r>
              <a:rPr lang="fr-CA" b="0" dirty="0"/>
              <a:t>Le sergent Fumio Tatsuoka était un soldat canadien d’origine japonaise très respecté. Il a refusé d’aller à l’école d’officiers, disant : « Je me suis porté volontaire avec 200 Japonais et je ne veux pas me séparer d’eux en étant officier. Il ne serait pas juste d’être salué par mes camarades. » Sa mort, en août 1917 durant la bataille de la cote 70, a endeuillé tout le bataillon.</a:t>
            </a:r>
          </a:p>
          <a:p>
            <a:pPr defTabSz="949478">
              <a:defRPr/>
            </a:pPr>
            <a:endParaRPr lang="en-US" b="0" dirty="0"/>
          </a:p>
          <a:p>
            <a:pPr defTabSz="949478">
              <a:defRPr/>
            </a:pPr>
            <a:r>
              <a:rPr lang="fr-CA" b="0" u="sng" dirty="0"/>
              <a:t>Troisième rangée (de gauche à droite) :</a:t>
            </a:r>
          </a:p>
          <a:p>
            <a:pPr defTabSz="949478">
              <a:defRPr/>
            </a:pPr>
            <a:r>
              <a:rPr lang="fr-CA" b="0" dirty="0"/>
              <a:t>-   L’aspirant de marine Malcolm Cann a obtenu son diplôme du Royal Naval College of Canada en 1914. Il a été sélectionné pour servir dans la Marine royale à bord du NSM Good Hope. Le 1</a:t>
            </a:r>
            <a:r>
              <a:rPr lang="fr-CA" b="0" baseline="30000" dirty="0"/>
              <a:t>er</a:t>
            </a:r>
            <a:r>
              <a:rPr lang="fr-CA" b="0" dirty="0"/>
              <a:t> novembre 1914, son navire est coulé au large des côtes du Chili. Tous les hommes à bord ont péri. Cann est l’un des quatre marins canadiens qui ont perdu la vie ce jour-là, les toutes premières pertes canadiennes de la Première Guerre mondiale.</a:t>
            </a:r>
          </a:p>
          <a:p>
            <a:pPr defTabSz="949478">
              <a:defRPr/>
            </a:pPr>
            <a:r>
              <a:rPr lang="fr-CA" b="0" dirty="0"/>
              <a:t>- Le sergent Frederick Hobson était âgé de 44 ans et père de cinq enfants. Il a reçu la Croix de Victoria pour le courage dont il a fait preuve lors de la bataille de la cote 70 en août 1917. Le membre du 29</a:t>
            </a:r>
            <a:r>
              <a:rPr lang="fr-CA" b="0" baseline="30000" dirty="0"/>
              <a:t>e</a:t>
            </a:r>
            <a:r>
              <a:rPr lang="fr-CA" b="0" dirty="0"/>
              <a:t> Bataillon a déterré une mitrailleuse Lewis ensevelie et sacrifié sa vie pendant qu’un artilleur tentait de la débloquer. Il a dit : « Débloquez cette mitrailleuse. Je vais essayer de vous donner le plus de temps possible. »</a:t>
            </a:r>
          </a:p>
          <a:p>
            <a:pPr marL="178027" indent="-178027" defTabSz="949478">
              <a:buFontTx/>
              <a:buChar char="-"/>
              <a:defRPr/>
            </a:pPr>
            <a:r>
              <a:rPr lang="fr-CA" b="0" dirty="0"/>
              <a:t>Le soldat Katsukuma Katayama est né au Japon, mais s’est installé au Canada quand il était jeune. Désireux de servir son nouveau pays pendant la Première Guerre mondiale, il s’enrôle à Calgary en 1916. Il a perdu la vie le 7 mai 1917 alors qu’il combattait sur le front de l’Ouest au sein du 30</a:t>
            </a:r>
            <a:r>
              <a:rPr lang="fr-CA" b="0" baseline="30000" dirty="0"/>
              <a:t>e</a:t>
            </a:r>
            <a:r>
              <a:rPr lang="fr-CA" b="0" dirty="0"/>
              <a:t> Bataillon. Il avait 29 ans. </a:t>
            </a:r>
          </a:p>
          <a:p>
            <a:pPr marL="178027" indent="-178027" defTabSz="949478">
              <a:buFontTx/>
              <a:buChar char="-"/>
              <a:defRPr/>
            </a:pPr>
            <a:r>
              <a:rPr lang="fr-CA" b="0" dirty="0"/>
              <a:t>Peter Lavelley était un soldat autochtone membre du 3</a:t>
            </a:r>
            <a:r>
              <a:rPr lang="fr-CA" b="0" baseline="30000" dirty="0"/>
              <a:t>e</a:t>
            </a:r>
            <a:r>
              <a:rPr lang="fr-CA" b="0" dirty="0"/>
              <a:t> Bataillon. Il a perdu la vie le 10 avril 1917, à 20 ans, pendant la bataille de la crête de Vimy. Il était issu d’une longue lignée de guerriers autochtones. Son arrière-arrière-arrière-arrière-grand-père était le grand chef des Algonquins lors de la guerre de 1812.</a:t>
            </a:r>
          </a:p>
          <a:p>
            <a:pPr marL="178027" indent="-178027" defTabSz="949478">
              <a:buFontTx/>
              <a:buChar char="-"/>
              <a:defRPr/>
            </a:pPr>
            <a:r>
              <a:rPr lang="fr-CA" b="0" dirty="0"/>
              <a:t>Le soldat Henry Ashton est né en 1886. Il s’est enrôlé dans le Corps expéditionnaire canadien pendant la Première Guerre mondiale et a servi dans le 31</a:t>
            </a:r>
            <a:r>
              <a:rPr lang="fr-CA" b="0" baseline="30000" dirty="0"/>
              <a:t>e</a:t>
            </a:r>
            <a:r>
              <a:rPr lang="fr-CA" b="0" dirty="0"/>
              <a:t> Bataillon. Il a perdu la vie le 15 septembre 1916, lors de la bataille de la Somme. Il avait 30 ans.</a:t>
            </a:r>
          </a:p>
          <a:p>
            <a:pPr defTabSz="949478">
              <a:defRPr/>
            </a:pPr>
            <a:endParaRPr lang="en-US" b="0" dirty="0"/>
          </a:p>
          <a:p>
            <a:pPr defTabSz="949478">
              <a:defRPr/>
            </a:pPr>
            <a:r>
              <a:rPr lang="fr-CA" b="0" dirty="0"/>
              <a:t>(Photos présentées - Mémorial virtuel de guerre du Canada)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55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Source de l’image : Bibliothèque et Archives Canada.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116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Image : Commission des sépultures de guerre du Commonwealth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296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SOUS CETTE PIERRE REPOSE LE CORPS</a:t>
            </a:r>
            <a:br>
              <a:rPr lang="fr-CA" dirty="0"/>
            </a:br>
            <a:r>
              <a:rPr lang="fr-CA" dirty="0"/>
              <a:t>D’UN SOLDAT BRITANNIQUE</a:t>
            </a:r>
            <a:br>
              <a:rPr lang="fr-CA" dirty="0"/>
            </a:br>
            <a:r>
              <a:rPr lang="fr-CA" dirty="0"/>
              <a:t>DONT LE NOM OU GRADE EST INCONNU</a:t>
            </a:r>
            <a:br>
              <a:rPr lang="fr-CA" dirty="0"/>
            </a:br>
            <a:r>
              <a:rPr lang="fr-CA" dirty="0"/>
              <a:t>RAMENÉ DE FRANCE POUR REPOSER PARMI </a:t>
            </a:r>
            <a:br>
              <a:rPr lang="fr-CA" dirty="0"/>
            </a:br>
            <a:r>
              <a:rPr lang="fr-CA" dirty="0"/>
              <a:t>LES PLUS ILLUSTRES DE CE PAYS</a:t>
            </a:r>
            <a:br>
              <a:rPr lang="fr-CA" dirty="0"/>
            </a:br>
            <a:r>
              <a:rPr lang="fr-CA" dirty="0"/>
              <a:t>ET ENTERRÉ ICI LE JOUR DE L’ARMISTICE</a:t>
            </a:r>
            <a:br>
              <a:rPr lang="fr-CA" dirty="0"/>
            </a:br>
            <a:r>
              <a:rPr lang="fr-CA" dirty="0"/>
              <a:t>LE 11 NOVEMBRE 1920, EN PRÉSENCE DE</a:t>
            </a:r>
            <a:br>
              <a:rPr lang="fr-CA" dirty="0"/>
            </a:br>
            <a:r>
              <a:rPr lang="fr-CA" dirty="0"/>
              <a:t>SA MAJESTÉ LE ROI GEORGE V</a:t>
            </a:r>
            <a:br>
              <a:rPr lang="fr-CA" dirty="0"/>
            </a:br>
            <a:r>
              <a:rPr lang="fr-CA" dirty="0"/>
              <a:t>DE SES MINISTRES D’ÉTAT</a:t>
            </a:r>
            <a:br>
              <a:rPr lang="fr-CA" dirty="0"/>
            </a:br>
            <a:r>
              <a:rPr lang="fr-CA" dirty="0"/>
              <a:t>DES CHEFS DE SON ARMÉE</a:t>
            </a:r>
            <a:br>
              <a:rPr lang="fr-CA" dirty="0"/>
            </a:br>
            <a:r>
              <a:rPr lang="fr-CA" dirty="0"/>
              <a:t>AINSI QUE D’UN VASTE RASSEMBLEMENT DE SON PEUPLE</a:t>
            </a:r>
            <a:br>
              <a:rPr lang="fr-CA" dirty="0"/>
            </a:br>
            <a:r>
              <a:rPr lang="fr-CA" dirty="0"/>
              <a:t>AINSI SONT COMMÉMORÉS LES NOMBREUX</a:t>
            </a:r>
            <a:br>
              <a:rPr lang="fr-CA" dirty="0"/>
            </a:br>
            <a:r>
              <a:rPr lang="fr-CA" dirty="0"/>
              <a:t>SOLDATS QUI, DURANT LA GRANDE</a:t>
            </a:r>
            <a:br>
              <a:rPr lang="fr-CA" dirty="0"/>
            </a:br>
            <a:r>
              <a:rPr lang="fr-CA" dirty="0"/>
              <a:t>GUERRE DE 1914-1918, ONT </a:t>
            </a:r>
            <a:r>
              <a:rPr lang="fr-CA"/>
              <a:t>DONNÉ LE MAXIMUM </a:t>
            </a:r>
            <a:r>
              <a:rPr lang="fr-CA" dirty="0"/>
              <a:t>QU’UN</a:t>
            </a:r>
            <a:br>
              <a:rPr lang="fr-CA" dirty="0"/>
            </a:br>
            <a:r>
              <a:rPr lang="fr-CA"/>
              <a:t>HOMME PUISSE DONNER : </a:t>
            </a:r>
            <a:r>
              <a:rPr lang="fr-CA" dirty="0"/>
              <a:t>SA VIE ELLE-MÊME</a:t>
            </a:r>
            <a:br>
              <a:rPr lang="fr-CA" dirty="0"/>
            </a:br>
            <a:r>
              <a:rPr lang="fr-CA" dirty="0"/>
              <a:t>POUR DIEU</a:t>
            </a:r>
            <a:br>
              <a:rPr lang="fr-CA" dirty="0"/>
            </a:br>
            <a:r>
              <a:rPr lang="fr-CA" dirty="0"/>
              <a:t>POUR LE ROI ET POUR LE PAYS</a:t>
            </a:r>
            <a:br>
              <a:rPr lang="fr-CA" dirty="0"/>
            </a:br>
            <a:r>
              <a:rPr lang="fr-CA" dirty="0"/>
              <a:t>POUR SES PROCHES, POUR SA PATRIE ET POUR L’EMPIRE</a:t>
            </a:r>
            <a:br>
              <a:rPr lang="fr-CA" dirty="0"/>
            </a:br>
            <a:r>
              <a:rPr lang="fr-CA" dirty="0"/>
              <a:t>POUR LA CAUSE SACRÉE DE LA JUSTICE ET</a:t>
            </a:r>
            <a:br>
              <a:rPr lang="fr-CA" dirty="0"/>
            </a:br>
            <a:r>
              <a:rPr lang="fr-CA" dirty="0"/>
              <a:t>POUR LA LIBERTÉ DU MONDE</a:t>
            </a:r>
            <a:br>
              <a:rPr lang="fr-CA" dirty="0"/>
            </a:br>
            <a:r>
              <a:rPr lang="fr-CA" dirty="0"/>
              <a:t>IL FUT ENTERRÉ PARMI LES ROIS PARCE QU’IL AVAIT HONORÉ</a:t>
            </a:r>
          </a:p>
          <a:p>
            <a:r>
              <a:rPr lang="fr-CA" dirty="0"/>
              <a:t>DIEU ET CONTRIBUÉ À L’ÉDIFICATION DE SON ROYAUME.</a:t>
            </a:r>
          </a:p>
          <a:p>
            <a:endParaRPr lang="en-US" dirty="0"/>
          </a:p>
          <a:p>
            <a:r>
              <a:rPr lang="fr-CA" dirty="0"/>
              <a:t>Autour de l’inscription principale se trouvent quatre textes :</a:t>
            </a:r>
          </a:p>
          <a:p>
            <a:r>
              <a:rPr lang="fr-CA" dirty="0"/>
              <a:t>(haut) LE SEIGNEUR CONNAÎT CEUX QUI SONT LES SIENS,</a:t>
            </a:r>
          </a:p>
          <a:p>
            <a:r>
              <a:rPr lang="fr-CA" dirty="0"/>
              <a:t>(côtés) AUCUN HOMME N’A UN PLUS GRAND AMOUR QUE CELUI-CI</a:t>
            </a:r>
          </a:p>
          <a:p>
            <a:r>
              <a:rPr lang="fr-CA" dirty="0"/>
              <a:t>INCONNU ET POURTANT BIEN CONNU, MOURANT ALORS QUE NOUS VIVONS,</a:t>
            </a:r>
          </a:p>
          <a:p>
            <a:r>
              <a:rPr lang="fr-CA" dirty="0"/>
              <a:t>(base) TOUS VIVRONT PAR LE CHRIST</a:t>
            </a:r>
          </a:p>
          <a:p>
            <a:endParaRPr lang="en-US" dirty="0"/>
          </a:p>
          <a:p>
            <a:r>
              <a:rPr lang="fr-CA" dirty="0"/>
              <a:t>Image : Collection de l’abbaye de Westminster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089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Un soldat inconnu</a:t>
            </a:r>
          </a:p>
          <a:p>
            <a:endParaRPr lang="en-US" dirty="0"/>
          </a:p>
          <a:p>
            <a:r>
              <a:rPr lang="fr-CA" dirty="0"/>
              <a:t>Le corps d’un soldat inconnu sera déposé à l’abbaye de Westminster le jour du dévoilement du cénotaphe permanent à Whitehall en mémoire des soldats de la nation britannique disparus pendant la guerre.</a:t>
            </a:r>
          </a:p>
          <a:p>
            <a:endParaRPr lang="en-US" dirty="0"/>
          </a:p>
          <a:p>
            <a:r>
              <a:rPr lang="fr-CA" dirty="0"/>
              <a:t>La simple annonce dans un télégramme venant de Londres donne lieu à la réflexion.</a:t>
            </a:r>
          </a:p>
          <a:p>
            <a:endParaRPr lang="en-US" dirty="0"/>
          </a:p>
          <a:p>
            <a:r>
              <a:rPr lang="fr-CA" dirty="0"/>
              <a:t>Un soldat inconnu : Combien étaient-ils, leurs noms mentionnés dans les listes des pertes comme « disparus »! Combien de mères à travers l’Empire pleurent leurs fils dont le sort n’est pas connu! Leurs noms sont apparus comme « disparus ».</a:t>
            </a:r>
          </a:p>
          <a:p>
            <a:endParaRPr lang="en-US" dirty="0"/>
          </a:p>
          <a:p>
            <a:r>
              <a:rPr lang="fr-CA" dirty="0"/>
              <a:t>Mais voici un baume pour le cœur des mères des morts inconnus. Le corps de l’un d’eux sera enterré à l’abbaye de Westminster, où reposent les grands, avec les rois, les reines, les poètes et les premiers ministres.</a:t>
            </a:r>
          </a:p>
          <a:p>
            <a:endParaRPr lang="en-US" dirty="0"/>
          </a:p>
          <a:p>
            <a:r>
              <a:rPr lang="fr-CA" dirty="0"/>
              <a:t>Un soldat inconnu! Tombé dans la boue de la France ou des Flandres — ignoré par les vivants, couvert à la hâte, oublié — puis enterré à l’abbaye de Westminster!</a:t>
            </a:r>
          </a:p>
          <a:p>
            <a:endParaRPr lang="en-US" dirty="0"/>
          </a:p>
          <a:p>
            <a:r>
              <a:rPr lang="fr-CA" dirty="0"/>
              <a:t>Ce n’est pas seulement ce soldat qui est glorifié, mais tous les soldats inconnus tombés au combat. Les mères des soldats dont les noms figuraient parmi les disparus peuvent se dire : « Mon fils repose peut-être là, à l’abbaye de Westminster! » </a:t>
            </a:r>
          </a:p>
          <a:p>
            <a:endParaRPr lang="en-US" dirty="0"/>
          </a:p>
          <a:p>
            <a:r>
              <a:rPr lang="fr-CA" dirty="0"/>
              <a:t>Désormais, on se souviendra des soldats disparus, même s’ils n’ont pas de lieu de sépulture connu. Le soldat inhumé à l’abbaye de Westminster sera le symbole représentant tous les soldats disparus.</a:t>
            </a:r>
          </a:p>
          <a:p>
            <a:endParaRPr lang="en-US" dirty="0"/>
          </a:p>
          <a:p>
            <a:r>
              <a:rPr lang="fr-CA" dirty="0"/>
              <a:t>(Publié dans le Vancouver Daily World)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259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Source : Wikimedia Commons.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793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Image : Anciens Combattants Canada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54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Image : Commission des sépultures de guerre du Commonwealth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241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Images : Anciens Combattants Canada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28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B6657-4662-2164-D5E0-1F3B729A1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9E25-538B-A391-CA88-521D97B94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DB684-8C9A-A90F-5948-28E86686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8EA90-800E-E10D-F4B5-ABE4C2C9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9B199-CE9B-3448-68E7-F89B965C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976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0ECA4-5675-0178-214D-19E38E29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BA38D-2E88-3075-F7E9-647743E10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C7090-0612-FF34-3B84-EAAC688A4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70BDB-F327-4549-2BD1-8A57FFF86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EF114-05A1-5235-C3E8-7A2D5AC93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6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25EDAB-9D3A-6B0C-6C3A-06B41266DD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41B2F-BFEB-CA03-936F-9DBD039957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62524-BF31-FA7F-38BA-87BB78EBD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88D13-9C5E-CB9C-1C83-6CD25222C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C0642-A894-32E0-4D28-D97B03CD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77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1438E-60AD-844D-5A1E-C1C672ACC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4F886-6BFB-ABB6-A38E-EBE581A5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371EF-B4FC-7066-16C3-76674191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196A5-A18A-AE4B-E13F-EBE23CDC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A658B-0890-9D06-A618-D29E72AF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03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79C59-1553-0307-5650-CB7C5CFE2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6810E-C67A-8DD0-B041-90518B23F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FB75-C8A7-3B1D-BC20-7AC2614D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ECB37-1B89-9EE9-105B-EB36A3691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CA5AC-85CD-5F82-CF7E-60328FA3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15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2F769-9767-88A7-24B8-A1D4320F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F85C7-46F0-0D8A-252B-0E1273A6C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A1E95-737A-B9C2-0E57-3B1A4C4CA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90F5DB-180B-78C0-B8D2-AF729246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D2860-5581-272D-47FB-FF40F902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6DA74-4A7E-B4C9-2B06-3C6F801E3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72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BAA0-E23B-657B-E71D-09CE3FA4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B3722-0407-3609-2C63-622061460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807B4-5ADC-B559-73E1-85F5D5C67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99AB3-AF82-1D71-EC61-5AE8711ED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280610-CDE1-8712-5514-9B54C2129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2ED83F-7952-B0F5-BF92-75C595B4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724502-27A3-F9E7-D587-F76CD7C4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ECC31C-769D-0EA0-BA0D-06B37E77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64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85E6-E388-4C8F-206E-8B62A428E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161C19-2C90-4EFE-241B-2EE9DE84D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42D73-8FAB-DD01-C6C2-8CA9F011E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E77C36-6227-3033-D07D-2620D5397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520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6378E-4BBD-57F0-041D-58826183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6DF5CD-4A2D-A110-B7BC-D2113882D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0509D-6A07-DC7A-D8CD-A95AA0B4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37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05411-6DBA-70C9-BF33-6C3CA9E8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642FD-2741-25C4-6D30-F52B4AE29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721C1-A96C-0483-65EF-442966888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61A48-8228-B891-9DA3-3E2A599B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C3DCA-7325-2D8C-841D-BC9A052E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DFED3-CE84-BD23-C1AA-564FD7E4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96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F7CFE-ACA9-FC21-B42C-B3692667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1824ED-9B90-15A4-BEA7-BE6A06EB38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F800B-086F-8F63-23B6-26B2CA655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B6DE2F-248F-56CC-2267-F4795626C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7D4AF-69AC-0AE3-61F7-765A7FEE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C153F-423C-AB54-0DB1-C24004B97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87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26A3FE-905F-70A7-7B13-4D385453B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D342C-64E1-D804-3106-B5C98E3FC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DEA44-7FA0-5897-0614-658EFD54F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DFF510-3282-4C4E-8002-1D654AB6DB1B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D0B96-0A7E-F729-45A6-18E4CEBD3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4D237-B050-ED6D-A0D1-26F2BEB49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3D3106-ADC2-4505-B9B1-54314365A2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90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tags" Target="../tags/tag34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36.xml"/><Relationship Id="rId10" Type="http://schemas.openxmlformats.org/officeDocument/2006/relationships/image" Target="../media/image15.jpeg"/><Relationship Id="rId4" Type="http://schemas.openxmlformats.org/officeDocument/2006/relationships/tags" Target="../tags/tag35.xml"/><Relationship Id="rId9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6.jpe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7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45.xml"/><Relationship Id="rId7" Type="http://schemas.openxmlformats.org/officeDocument/2006/relationships/image" Target="../media/image18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9.xml"/><Relationship Id="rId4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3" Type="http://schemas.openxmlformats.org/officeDocument/2006/relationships/tags" Target="../tags/tag52.xml"/><Relationship Id="rId7" Type="http://schemas.openxmlformats.org/officeDocument/2006/relationships/slideLayout" Target="../slideLayouts/slideLayout9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10" Type="http://schemas.openxmlformats.org/officeDocument/2006/relationships/image" Target="../media/image22.jpeg"/><Relationship Id="rId4" Type="http://schemas.openxmlformats.org/officeDocument/2006/relationships/tags" Target="../tags/tag53.xml"/><Relationship Id="rId9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5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9.xml"/><Relationship Id="rId4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6.jpe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9.xml"/><Relationship Id="rId4" Type="http://schemas.openxmlformats.org/officeDocument/2006/relationships/tags" Target="../tags/tag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9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tags" Target="../tags/tag27.xml"/><Relationship Id="rId7" Type="http://schemas.openxmlformats.org/officeDocument/2006/relationships/image" Target="../media/image10.jpe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9.xml"/><Relationship Id="rId4" Type="http://schemas.openxmlformats.org/officeDocument/2006/relationships/tags" Target="../tags/tag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2FD35-2DD0-07D2-AE42-A71B9DB07013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736943" y="3189922"/>
            <a:ext cx="9144000" cy="2387600"/>
          </a:xfrm>
        </p:spPr>
        <p:txBody>
          <a:bodyPr/>
          <a:lstStyle/>
          <a:p>
            <a:r>
              <a:rPr lang="fr-CA" dirty="0"/>
              <a:t>Les tombes des soldats inconnus</a:t>
            </a:r>
          </a:p>
        </p:txBody>
      </p:sp>
    </p:spTree>
    <p:extLst>
      <p:ext uri="{BB962C8B-B14F-4D97-AF65-F5344CB8AC3E}">
        <p14:creationId xmlns:p14="http://schemas.microsoft.com/office/powerpoint/2010/main" val="3135536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CAC1E-A97E-AF67-A5AA-5D4B20977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20D4F-3696-3A98-CEAA-070094FE30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fr-CA" dirty="0"/>
              <a:t>Une cérémonie nationale de commémoration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8B3A6-BF73-5E13-BDBC-E3BAF16EE3D0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8" y="1092200"/>
            <a:ext cx="5135128" cy="5410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Avant l’inhumation, les restes ont été exposés pendant trois jours dans le Hall d’honneur sur la Colline du Parlement.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La tombe a été inaugurée lors d’une cérémonie nationale le 28 mai 2000.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La cérémonie a réuni la gouverneure générale du Canada, le premier ministre, des vétérans, des membres des Forces armées canadiennes et des jeunes.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Des milliers de personnes ont assisté à la cérémonie en personne. Des millions de personnes l’ont regardée à la télévision.</a:t>
            </a:r>
          </a:p>
        </p:txBody>
      </p:sp>
      <p:pic>
        <p:nvPicPr>
          <p:cNvPr id="7" name="Picture 6" descr="Photo en couleur de la cérémonie nationale de commémoration qui a eu lieu le 28 mai 2000.">
            <a:extLst>
              <a:ext uri="{FF2B5EF4-FFF2-40B4-BE49-F238E27FC236}">
                <a16:creationId xmlns:a16="http://schemas.microsoft.com/office/drawing/2014/main" id="{F5318904-7CB5-3058-1B8F-35B52339920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8082" y="1218897"/>
            <a:ext cx="6024430" cy="436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01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380B8-EC63-8F62-FB3D-5138948A4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73C4E-3FFD-2909-2341-6F56BAD7CAA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fr-CA" dirty="0"/>
              <a:t>Un moment de lumière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0069A-F875-85AD-503E-466E5BA87EF1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7" y="1092200"/>
            <a:ext cx="6362679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La pierre tombale originale du Soldat inconnu du Canada est exposée dans la salle commémorative du Musée canadien de la guerre.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Le jour du Souvenir, à 11 h précisément, la lumière du soleil traverse une seule fenêtre pour encadrer la pierre tombale.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Ce moment impressionnant ne se produit qu’une fois par an, à la onzième heure du onzième jour du onzième mois.</a:t>
            </a:r>
          </a:p>
        </p:txBody>
      </p:sp>
      <p:pic>
        <p:nvPicPr>
          <p:cNvPr id="10" name="Picture 4" descr="Pierre tombale qui était placée au lieu de sépulture du Soldat inconnu du Canada. La pierre tombale est en montre au Musée canadien de la guerre à Ottawa. On voit le soleil briller directement sur la pierre tombale le 11 novembre à 11h AM. ">
            <a:extLst>
              <a:ext uri="{FF2B5EF4-FFF2-40B4-BE49-F238E27FC236}">
                <a16:creationId xmlns:a16="http://schemas.microsoft.com/office/drawing/2014/main" id="{D65D1840-1199-0061-A1BB-818B2C150B8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197564" y="123037"/>
            <a:ext cx="1370794" cy="356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La pierre tombale du Soldat inconnu du Canada, dans un cimetière de France entre 1917 et 2000 est maintenant exposée au Musée canadien de la guerre. ">
            <a:extLst>
              <a:ext uri="{FF2B5EF4-FFF2-40B4-BE49-F238E27FC236}">
                <a16:creationId xmlns:a16="http://schemas.microsoft.com/office/drawing/2014/main" id="{B6238F3A-3C26-DC01-3790-8F2362CC951F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910951" y="123037"/>
            <a:ext cx="1795152" cy="35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Photo en couleur de la salle du Souvenir au Musée canadien de la guerre, montrant le soleil qui brille à travers une fenêtre pour encadrer de lumière la pierre tombale du Soldat inconnu.">
            <a:extLst>
              <a:ext uri="{FF2B5EF4-FFF2-40B4-BE49-F238E27FC236}">
                <a16:creationId xmlns:a16="http://schemas.microsoft.com/office/drawing/2014/main" id="{CF0CF5FA-057A-1EA6-6C38-8BF3B2811FB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949" y="3875403"/>
            <a:ext cx="4365743" cy="285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38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D181-C698-7369-06C6-121C98856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EE726-2BFB-F371-451A-47165CE561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fr-CA" dirty="0"/>
              <a:t>Un soldat inconnu pour Terre-Neuve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6D0FC-0C6D-A4EC-521B-DF3CD4288B4C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6" y="1092200"/>
            <a:ext cx="5360598" cy="54102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100" dirty="0">
                <a:latin typeface="Calibri"/>
                <a:ea typeface="Calibri"/>
                <a:cs typeface="Calibri"/>
              </a:rPr>
              <a:t>La province de Terre-Neuve-et-Labrador ne s’est jointe au Canada qu’en 1949. Le Dominion de Terre-Neuve a servi pendant la Première Guerre mondiale au sein des forces britanniques.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100" dirty="0">
                <a:latin typeface="Calibri"/>
                <a:ea typeface="Calibri"/>
                <a:cs typeface="Calibri"/>
              </a:rPr>
              <a:t>Pour cette raison, la tombe à Ottawa représente des soldats canadiens morts au combat, mais ne représente pas les disparus de Terre-Neuve.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100" dirty="0">
                <a:latin typeface="Calibri"/>
                <a:ea typeface="Calibri"/>
                <a:cs typeface="Calibri"/>
              </a:rPr>
              <a:t>La province de Terre-Neuve-et-Labrador a créé sa propre </a:t>
            </a:r>
            <a:r>
              <a:rPr lang="fr-CA" sz="2100" i="1" dirty="0">
                <a:latin typeface="Calibri"/>
                <a:ea typeface="Calibri"/>
                <a:cs typeface="Calibri"/>
              </a:rPr>
              <a:t>Tombe du soldat inconnu de Terre-Neuve de la Première Guerre mondiale</a:t>
            </a:r>
            <a:r>
              <a:rPr lang="fr-CA" sz="2100" dirty="0">
                <a:latin typeface="Calibri"/>
                <a:ea typeface="Calibri"/>
                <a:cs typeface="Calibri"/>
              </a:rPr>
              <a:t> en 2024 pour souligner le 100</a:t>
            </a:r>
            <a:r>
              <a:rPr lang="fr-CA" sz="2100" baseline="30000" dirty="0">
                <a:latin typeface="Calibri"/>
                <a:ea typeface="Calibri"/>
                <a:cs typeface="Calibri"/>
              </a:rPr>
              <a:t>e</a:t>
            </a:r>
            <a:r>
              <a:rPr lang="fr-CA" sz="2100" dirty="0">
                <a:latin typeface="Calibri"/>
                <a:ea typeface="Calibri"/>
                <a:cs typeface="Calibri"/>
              </a:rPr>
              <a:t> anniversaire du Monument commémoratif national de guerre de Terre-Neuve.</a:t>
            </a:r>
          </a:p>
        </p:txBody>
      </p:sp>
      <p:pic>
        <p:nvPicPr>
          <p:cNvPr id="5" name="Picture 2" descr="Photo en couleur du monument commémoratif national de guerre de Terre-Neuve à Beaumont-Hamel, en France. On voit les plaques de bronze  gravées des noms de 820 hommes de Terre-Neuve qui sont morts lors de la Première Guerre mondiale et n'ont pas de lieu de sépulture connu. ">
            <a:extLst>
              <a:ext uri="{FF2B5EF4-FFF2-40B4-BE49-F238E27FC236}">
                <a16:creationId xmlns:a16="http://schemas.microsoft.com/office/drawing/2014/main" id="{60BE969C-9F7C-A594-9EB1-CD7033D42804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7264" y="1692679"/>
            <a:ext cx="5685413" cy="379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476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42560-AA16-1EFE-6074-8A7A9C89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E30F1-5137-21D0-48C5-7ADB24EBF87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fr-CA" dirty="0"/>
              <a:t>Se souvenir des défunts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0AF52D-8764-9EF6-42B2-F9601A88079C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7" y="1092200"/>
            <a:ext cx="6274998" cy="477678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Plus de 800 hommes de Terre-Neuve-et-Labrador sont morts pendant la Première Guerre mondiale et n’ont pas de sépulture connue.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Ils ont servi avec le Royal Newfoundland Regiment, la Réserve navale royale de Terre-Neuve et les Newfoundland Merchant Mariners. 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Leurs noms figurent sur le Mémorial terre-neuvien à Beaumont-Hamel, en France.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Des pierres tombales inconnues de soldats terre-neuviens présentaient un caribou — l’emblème du régiment — et l’inscription suivante 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Un soldat de la Grande Guerre.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Connu de Dieu seul.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4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Pierre tombale d'un soldat inconnu de Terre-Neuve. On peut lire les mots suivants : &quot;A soldier of the Great War, Royal Newfoundland Regiment, Known Unto God&quot;.">
            <a:extLst>
              <a:ext uri="{FF2B5EF4-FFF2-40B4-BE49-F238E27FC236}">
                <a16:creationId xmlns:a16="http://schemas.microsoft.com/office/drawing/2014/main" id="{F6DB8CBF-6D62-9C92-8243-B336ADEC973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8559" y="274745"/>
            <a:ext cx="4042953" cy="630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878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BBD2C-04C4-4D89-EB76-38F35AA08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CF8FC-1DD8-DBA4-74B2-D6F2E557AF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91750" y="201720"/>
            <a:ext cx="10608500" cy="533400"/>
          </a:xfrm>
        </p:spPr>
        <p:txBody>
          <a:bodyPr/>
          <a:lstStyle/>
          <a:p>
            <a:r>
              <a:rPr lang="fr-CA" dirty="0"/>
              <a:t>Conception de la tombe de Terre-Neuve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B71E7-F127-8CF3-D669-AE1015EFFB5F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352338" y="852380"/>
            <a:ext cx="6624955" cy="477678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La tombe a été installée devant le Monument commémoratif national de guerre de Terre-Neuve.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Elle a été conçue par une firme d’architecture paysagère de Terre-Neuve-et-Labrador.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Le fond (voûte) de la tombe a été sculpté dans de la pierre de granit noire extraite d’une carrière du Québec. Elle porte l’inscription « Connu de Dieu seul » en anglais et en français.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Le couvercle de la tombe a été sculpté dans une pierre du Labrador appelée granit « Blue Eyes ».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La tombe est ornée d’un bouquet en bronze de fleurs myosotis – un symbole de souvenir pour le Régiment de Terre-Neuve. La fleur bleue est portée chaque année par les Terre-Neuviens-et-Labradoriens le 1</a:t>
            </a:r>
            <a:r>
              <a:rPr lang="fr-CA" sz="2200" baseline="30000" dirty="0">
                <a:latin typeface="Calibri"/>
                <a:ea typeface="Calibri"/>
                <a:cs typeface="Calibri"/>
              </a:rPr>
              <a:t>er</a:t>
            </a:r>
            <a:r>
              <a:rPr lang="fr-CA" sz="2200" dirty="0">
                <a:latin typeface="Calibri"/>
                <a:ea typeface="Calibri"/>
                <a:cs typeface="Calibri"/>
              </a:rPr>
              <a:t> juillet.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Les armoiries de la province sont gravées à l’avant de la tombe.</a:t>
            </a:r>
          </a:p>
        </p:txBody>
      </p:sp>
      <p:pic>
        <p:nvPicPr>
          <p:cNvPr id="14" name="Picture 13" descr="Les marches qui mènent au Monument commémoratif national de guerre de Terre-Neuve, à St. Johns.">
            <a:extLst>
              <a:ext uri="{FF2B5EF4-FFF2-40B4-BE49-F238E27FC236}">
                <a16:creationId xmlns:a16="http://schemas.microsoft.com/office/drawing/2014/main" id="{09B57DB4-4703-3F9F-7571-C1F76978C97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7851" y="615326"/>
            <a:ext cx="4708831" cy="2742894"/>
          </a:xfrm>
          <a:prstGeom prst="rect">
            <a:avLst/>
          </a:prstGeom>
        </p:spPr>
      </p:pic>
      <p:pic>
        <p:nvPicPr>
          <p:cNvPr id="15" name="Picture 14" descr="Tombe du Soldat inconnu de Terre-Neuve.&#10;">
            <a:extLst>
              <a:ext uri="{FF2B5EF4-FFF2-40B4-BE49-F238E27FC236}">
                <a16:creationId xmlns:a16="http://schemas.microsoft.com/office/drawing/2014/main" id="{B071977D-AE9D-FC9E-6F48-C1D5E5FF9A9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7851" y="3592926"/>
            <a:ext cx="4708833" cy="263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49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FFBE9-A704-3030-DD3B-EB6357B3E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0EB5E-7839-79E9-89DF-8AB463771B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fr-CA" dirty="0"/>
              <a:t>Une cérémonie émouvante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6C77D2-A51E-F449-0DC0-A44ED3B57468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6" y="1092200"/>
            <a:ext cx="4696718" cy="477678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Les restes du soldat inconnu ont été exposés pendant trois jours à </a:t>
            </a:r>
            <a:br>
              <a:rPr lang="fr-CA" sz="2400" dirty="0">
                <a:latin typeface="Calibri"/>
                <a:ea typeface="Calibri"/>
                <a:cs typeface="Calibri"/>
              </a:rPr>
            </a:br>
            <a:r>
              <a:rPr lang="fr-CA" sz="2400" dirty="0">
                <a:latin typeface="Calibri"/>
                <a:ea typeface="Calibri"/>
                <a:cs typeface="Calibri"/>
              </a:rPr>
              <a:t>St. John’s.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La tombe a été inaugurée lors d’une cérémonie commémorative le 1</a:t>
            </a:r>
            <a:r>
              <a:rPr lang="fr-CA" sz="2400" baseline="30000" dirty="0">
                <a:latin typeface="Calibri"/>
                <a:ea typeface="Calibri"/>
                <a:cs typeface="Calibri"/>
              </a:rPr>
              <a:t>er</a:t>
            </a:r>
            <a:r>
              <a:rPr lang="fr-CA" sz="2400" dirty="0">
                <a:latin typeface="Calibri"/>
                <a:ea typeface="Calibri"/>
                <a:cs typeface="Calibri"/>
              </a:rPr>
              <a:t> juillet 2024.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Le 1</a:t>
            </a:r>
            <a:r>
              <a:rPr lang="fr-CA" sz="2400" baseline="30000" dirty="0">
                <a:latin typeface="Calibri"/>
                <a:ea typeface="Calibri"/>
                <a:cs typeface="Calibri"/>
              </a:rPr>
              <a:t>er</a:t>
            </a:r>
            <a:r>
              <a:rPr lang="fr-CA" sz="2400" dirty="0">
                <a:latin typeface="Calibri"/>
                <a:ea typeface="Calibri"/>
                <a:cs typeface="Calibri"/>
              </a:rPr>
              <a:t> juillet est le jour du Souvenir à Terre-Neuve-et-Labrador. Cette date a été choisie pour son lien avec les lourdes pertes subies par le Régiment de Terre-Neuve le 1</a:t>
            </a:r>
            <a:r>
              <a:rPr lang="fr-CA" sz="2400" baseline="30000" dirty="0">
                <a:latin typeface="Calibri"/>
                <a:ea typeface="Calibri"/>
                <a:cs typeface="Calibri"/>
              </a:rPr>
              <a:t>er</a:t>
            </a:r>
            <a:r>
              <a:rPr lang="fr-CA" sz="2400" dirty="0">
                <a:latin typeface="Calibri"/>
                <a:ea typeface="Calibri"/>
                <a:cs typeface="Calibri"/>
              </a:rPr>
              <a:t> juillet 1916.</a:t>
            </a:r>
          </a:p>
        </p:txBody>
      </p:sp>
      <p:pic>
        <p:nvPicPr>
          <p:cNvPr id="5" name="Picture 4" descr="Vue aérienne en couleur prise lors de l'inauguration de la Tombe du Soldat inconnu de Terre-Neuve, le &#10;1er juillet 2024.">
            <a:extLst>
              <a:ext uri="{FF2B5EF4-FFF2-40B4-BE49-F238E27FC236}">
                <a16:creationId xmlns:a16="http://schemas.microsoft.com/office/drawing/2014/main" id="{0F58F389-B98C-FEEB-D42C-538D2DA96F0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2610" y="1072206"/>
            <a:ext cx="6417219" cy="479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98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4D562-ACEF-9F14-5839-13B75E100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1D9B3-A6A1-2C26-8D9B-92BDFCC7A1F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36520" y="270960"/>
            <a:ext cx="11104375" cy="533400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Qui était le soldat inconnu? Nous ne pouvons que l’imaginer.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F996B-8427-E496-BE19-C393D94A74F6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355686" y="4737601"/>
            <a:ext cx="11834648" cy="1158494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1900" dirty="0">
                <a:latin typeface="Calibri"/>
                <a:ea typeface="Calibri"/>
                <a:cs typeface="Calibri"/>
              </a:rPr>
              <a:t>Pourrait-il s’agir de </a:t>
            </a:r>
            <a:r>
              <a:rPr lang="fr-CA" sz="1900" b="1" dirty="0">
                <a:latin typeface="Calibri"/>
                <a:ea typeface="Calibri"/>
                <a:cs typeface="Calibri"/>
              </a:rPr>
              <a:t>Franklin Rankin</a:t>
            </a:r>
            <a:r>
              <a:rPr lang="fr-CA" sz="1900" dirty="0">
                <a:latin typeface="Calibri"/>
                <a:ea typeface="Calibri"/>
                <a:cs typeface="Calibri"/>
              </a:rPr>
              <a:t> de Woodstock (N.-B.) ou </a:t>
            </a:r>
            <a:r>
              <a:rPr lang="fr-CA" sz="1900" b="1" dirty="0">
                <a:latin typeface="Calibri"/>
                <a:ea typeface="Calibri"/>
                <a:cs typeface="Calibri"/>
              </a:rPr>
              <a:t>Frederick Lee </a:t>
            </a:r>
            <a:r>
              <a:rPr lang="fr-CA" sz="1900" dirty="0">
                <a:latin typeface="Calibri"/>
                <a:ea typeface="Calibri"/>
                <a:cs typeface="Calibri"/>
              </a:rPr>
              <a:t>de Kamloops (C.-B.)?</a:t>
            </a:r>
            <a:br>
              <a:rPr lang="fr-CA" sz="1900" dirty="0">
                <a:latin typeface="Calibri"/>
                <a:ea typeface="Calibri"/>
                <a:cs typeface="Calibri"/>
              </a:rPr>
            </a:br>
            <a:r>
              <a:rPr lang="fr-CA" sz="1900" dirty="0">
                <a:latin typeface="Calibri"/>
                <a:ea typeface="Calibri"/>
                <a:cs typeface="Calibri"/>
              </a:rPr>
              <a:t>Était-ce </a:t>
            </a:r>
            <a:r>
              <a:rPr lang="fr-CA" sz="1900" b="1" dirty="0">
                <a:latin typeface="Calibri"/>
                <a:ea typeface="Calibri"/>
                <a:cs typeface="Calibri"/>
              </a:rPr>
              <a:t>Frederick Hobson</a:t>
            </a:r>
            <a:r>
              <a:rPr lang="fr-CA" sz="1900" dirty="0">
                <a:latin typeface="Calibri"/>
                <a:ea typeface="Calibri"/>
                <a:cs typeface="Calibri"/>
              </a:rPr>
              <a:t> de Toronto (ON) ou </a:t>
            </a:r>
            <a:r>
              <a:rPr lang="fr-CA" sz="1900" b="1" dirty="0">
                <a:latin typeface="Calibri"/>
                <a:ea typeface="Calibri"/>
                <a:cs typeface="Calibri"/>
              </a:rPr>
              <a:t>John Shiwak</a:t>
            </a:r>
            <a:r>
              <a:rPr lang="fr-CA" sz="1900" dirty="0">
                <a:latin typeface="Calibri"/>
                <a:ea typeface="Calibri"/>
                <a:cs typeface="Calibri"/>
              </a:rPr>
              <a:t> de Rigolet (T.-N.-L.)?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Des milliers de soldats ont disparu et n’ont pas de sépulture connue. Le Soldat inconnu les représente tous. </a:t>
            </a:r>
          </a:p>
        </p:txBody>
      </p:sp>
      <p:pic>
        <p:nvPicPr>
          <p:cNvPr id="5" name="Picture 4" descr="Un collage d'hommes canadiens en uniforme militaire de la Première Guerre mondiale. &#10;">
            <a:extLst>
              <a:ext uri="{FF2B5EF4-FFF2-40B4-BE49-F238E27FC236}">
                <a16:creationId xmlns:a16="http://schemas.microsoft.com/office/drawing/2014/main" id="{E56725F5-F325-5580-6BDF-02D0EA044D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8354" y="1132809"/>
            <a:ext cx="4233931" cy="3136955"/>
          </a:xfrm>
          <a:prstGeom prst="rect">
            <a:avLst/>
          </a:prstGeom>
        </p:spPr>
      </p:pic>
      <p:pic>
        <p:nvPicPr>
          <p:cNvPr id="6" name="Picture 5" descr="Un collage de photos d'hommes en uniforme militaire de Terre-Neuve et Labrador qui sont morts lors de la Première Guerre mondiale.">
            <a:extLst>
              <a:ext uri="{FF2B5EF4-FFF2-40B4-BE49-F238E27FC236}">
                <a16:creationId xmlns:a16="http://schemas.microsoft.com/office/drawing/2014/main" id="{7242FF11-5F81-70FD-30E6-1FBC3802DEF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1447" y="1133099"/>
            <a:ext cx="4081176" cy="31305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ABE0D9-B0F2-A563-F682-9DCCB6A148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58537" y="4265341"/>
            <a:ext cx="4237462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CA" sz="1100" dirty="0">
                <a:latin typeface="Montserrat"/>
              </a:rPr>
              <a:t>Canadiens portés disparus sans sépulture connue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C6D23E-485F-09EB-EF4C-FFA363A4C96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560635" y="4265341"/>
            <a:ext cx="4079487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CA" sz="1100" dirty="0">
                <a:latin typeface="Montserrat"/>
              </a:rPr>
              <a:t>Terre-Neuviens portés disparus sans sépulture connue</a:t>
            </a:r>
          </a:p>
        </p:txBody>
      </p:sp>
    </p:spTree>
    <p:extLst>
      <p:ext uri="{BB962C8B-B14F-4D97-AF65-F5344CB8AC3E}">
        <p14:creationId xmlns:p14="http://schemas.microsoft.com/office/powerpoint/2010/main" val="193953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A2FAF-B1F1-5D44-7E3B-ED2D5BA20D2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75572" y="346456"/>
            <a:ext cx="5826980" cy="533400"/>
          </a:xfrm>
        </p:spPr>
        <p:txBody>
          <a:bodyPr>
            <a:normAutofit/>
          </a:bodyPr>
          <a:lstStyle/>
          <a:p>
            <a:r>
              <a:rPr lang="fr-CA" dirty="0"/>
              <a:t>Disparus et présumés morts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D3D387-62BE-CAF0-D17E-3E45B9292D32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50633" y="1154830"/>
            <a:ext cx="6251919" cy="472398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600" dirty="0">
                <a:latin typeface="Calibri"/>
                <a:ea typeface="Calibri"/>
                <a:cs typeface="Calibri"/>
              </a:rPr>
              <a:t>Pendant la Première Guerre mondiale, certains militaires ont pu être </a:t>
            </a:r>
            <a:r>
              <a:rPr lang="fr-CA" sz="2600" i="1" dirty="0">
                <a:latin typeface="Calibri"/>
                <a:ea typeface="Calibri"/>
                <a:cs typeface="Calibri"/>
              </a:rPr>
              <a:t>déclarés</a:t>
            </a:r>
            <a:r>
              <a:rPr lang="fr-CA" sz="2600" dirty="0">
                <a:latin typeface="Calibri"/>
                <a:ea typeface="Calibri"/>
                <a:cs typeface="Calibri"/>
              </a:rPr>
              <a:t> </a:t>
            </a:r>
            <a:r>
              <a:rPr lang="fr-CA" sz="2600" i="1" dirty="0">
                <a:latin typeface="Calibri"/>
                <a:ea typeface="Calibri"/>
                <a:cs typeface="Calibri"/>
              </a:rPr>
              <a:t>disparus et n’ont pas de sépulture connue</a:t>
            </a:r>
            <a:r>
              <a:rPr lang="fr-CA" sz="2600" dirty="0">
                <a:latin typeface="Calibri"/>
                <a:ea typeface="Calibri"/>
                <a:cs typeface="Calibri"/>
              </a:rPr>
              <a:t> pour plusieurs raisons :</a:t>
            </a:r>
          </a:p>
          <a:p>
            <a:pPr marL="914400" lvl="1"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100" dirty="0">
                <a:latin typeface="Calibri"/>
                <a:ea typeface="Calibri"/>
                <a:cs typeface="Calibri"/>
              </a:rPr>
              <a:t>Leurs restes n’ont jamais été retrouvés. </a:t>
            </a:r>
          </a:p>
          <a:p>
            <a:pPr marL="914400" lvl="1"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100" dirty="0">
                <a:latin typeface="Calibri"/>
                <a:ea typeface="Calibri"/>
                <a:cs typeface="Calibri"/>
              </a:rPr>
              <a:t>Ils ont été perdus en mer ou dans des accidents d’avion.</a:t>
            </a:r>
          </a:p>
          <a:p>
            <a:pPr marL="914400" lvl="1"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100" dirty="0">
                <a:latin typeface="Calibri"/>
                <a:ea typeface="Calibri"/>
                <a:cs typeface="Calibri"/>
              </a:rPr>
              <a:t>Il se peut que leurs plaques d’identité aient été détruites ou séparées de leur corps. </a:t>
            </a:r>
          </a:p>
          <a:p>
            <a:pPr marL="914400" lvl="1"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100" dirty="0">
                <a:latin typeface="Calibri"/>
                <a:ea typeface="Calibri"/>
                <a:cs typeface="Calibri"/>
              </a:rPr>
              <a:t>Leurs tombes marquées d’origine ont été ensuite détruites lors de la poursuite des combats.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600" dirty="0">
                <a:latin typeface="Calibri"/>
                <a:ea typeface="Calibri"/>
                <a:cs typeface="Calibri"/>
              </a:rPr>
              <a:t>Récupérer des corps sur des champs de bataille dévastés (comme Passchendaele, ici en 1917) était souvent extrêmement difficile.</a:t>
            </a:r>
          </a:p>
        </p:txBody>
      </p:sp>
      <p:pic>
        <p:nvPicPr>
          <p:cNvPr id="6" name="Picture 5" descr="Photo en noir et blanc d'un soldat qui marche sur un champ de bataille boueux de la Première Guerre mondiale en Belgique.">
            <a:extLst>
              <a:ext uri="{FF2B5EF4-FFF2-40B4-BE49-F238E27FC236}">
                <a16:creationId xmlns:a16="http://schemas.microsoft.com/office/drawing/2014/main" id="{B2B054F3-96A7-D2AD-1E62-C2A0C1A52C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7151" y="1355886"/>
            <a:ext cx="5217994" cy="421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6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302E2-7641-320A-C979-D1FFFBD71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26F11-5DE9-C880-9339-33E52CAE7C1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5256212" cy="533400"/>
          </a:xfrm>
        </p:spPr>
        <p:txBody>
          <a:bodyPr>
            <a:normAutofit/>
          </a:bodyPr>
          <a:lstStyle/>
          <a:p>
            <a:r>
              <a:rPr lang="fr-CA" dirty="0"/>
              <a:t>Se souvenir des défunts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59273D-CC70-3D74-C811-7A4682A9B370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7" y="1092200"/>
            <a:ext cx="6985079" cy="46868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200" dirty="0"/>
              <a:t>Honorer ceux et celles qui sont morts constitue une partie importante du deuil.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200" dirty="0"/>
              <a:t>Les pays alliés ont créé de nombreuses façons de se souvenir des militaires qui ont servi et sont morts 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1800" dirty="0"/>
              <a:t>Pierres tombales individuelles dans les cimetières militaires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1800" dirty="0"/>
              <a:t>Monuments commémoratifs de guerre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1800" dirty="0"/>
              <a:t>Cénotaphes locaux dans les communautés d’origine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200" dirty="0"/>
              <a:t>Les noms des disparus sans sépulture connue ont été gravés sur de grands monuments aux disparus, tels que le mémorial de Vimy et la Porte de Menin.</a:t>
            </a:r>
            <a:endParaRPr lang="en-US" dirty="0"/>
          </a:p>
        </p:txBody>
      </p:sp>
      <p:pic>
        <p:nvPicPr>
          <p:cNvPr id="7" name="Picture 6" descr="Photo en noir et blanc de deux femmes déposant des fleurs sur une croix en bois dans un cimetière militaire.">
            <a:extLst>
              <a:ext uri="{FF2B5EF4-FFF2-40B4-BE49-F238E27FC236}">
                <a16:creationId xmlns:a16="http://schemas.microsoft.com/office/drawing/2014/main" id="{767EE701-2004-4B7A-1F54-D6FC96A330B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6"/>
          <a:stretch>
            <a:fillRect/>
          </a:stretch>
        </p:blipFill>
        <p:spPr>
          <a:xfrm>
            <a:off x="8109501" y="10"/>
            <a:ext cx="547586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7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B8643-33F2-E8A3-B51B-F5D06D8EB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3C6C4-AB79-AAD5-B68A-E1CA494F126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5370512" cy="533400"/>
          </a:xfrm>
        </p:spPr>
        <p:txBody>
          <a:bodyPr>
            <a:normAutofit/>
          </a:bodyPr>
          <a:lstStyle/>
          <a:p>
            <a:r>
              <a:rPr lang="fr-CA" dirty="0"/>
              <a:t>Le Soldat inconnu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2A2785-1C13-AB65-5842-8384E6D778CD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9" y="1092199"/>
            <a:ext cx="5648693" cy="55716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200" dirty="0"/>
              <a:t>Le 11 novembre 1920, un monument commémoratif à Londres, en Angleterre, a été dédié à tous les membres du Commonwealth britannique sans sépulture connue.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200" dirty="0"/>
              <a:t>L’identité et le régiment du Soldat inconnu ne sont pas connues.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200" dirty="0"/>
              <a:t>Il pourrait avoir servi dans l’Armée, la Marine ou l’Armée de l’air, et venir de partout dans les îles Britanniques, les dominions ou les colonies.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200" dirty="0"/>
              <a:t>Son inhumation à l’abbaye de Westminster a offert aux familles un lieu où faire le deuil de leurs proches disparus.</a:t>
            </a:r>
          </a:p>
        </p:txBody>
      </p:sp>
      <p:pic>
        <p:nvPicPr>
          <p:cNvPr id="5" name="Picture 4" descr="Photo en couleur de la pierre du Soldat inconnu à l'abbaye de Westminster à Londres, en Angleterre.">
            <a:extLst>
              <a:ext uri="{FF2B5EF4-FFF2-40B4-BE49-F238E27FC236}">
                <a16:creationId xmlns:a16="http://schemas.microsoft.com/office/drawing/2014/main" id="{62BAE35B-58B2-38E3-A10F-DD89B3CE1D5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8984" y="769155"/>
            <a:ext cx="5134834" cy="53196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E6752F-4BC1-B8C8-2D8B-1FD3763AE9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00749" y="6294514"/>
            <a:ext cx="5926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*Voir les notes pour la transcription du texte de l’image.</a:t>
            </a:r>
          </a:p>
        </p:txBody>
      </p:sp>
    </p:spTree>
    <p:extLst>
      <p:ext uri="{BB962C8B-B14F-4D97-AF65-F5344CB8AC3E}">
        <p14:creationId xmlns:p14="http://schemas.microsoft.com/office/powerpoint/2010/main" val="3542612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CA609-FB09-BCDD-5C6D-56A9D2201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0EF9B-131D-700C-CDB1-7CC180AE26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5370512" cy="533400"/>
          </a:xfrm>
        </p:spPr>
        <p:txBody>
          <a:bodyPr>
            <a:normAutofit/>
          </a:bodyPr>
          <a:lstStyle/>
          <a:p>
            <a:r>
              <a:rPr lang="fr-CA" dirty="0"/>
              <a:t>Une attention mondiale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24A9D0-9B1D-E43D-BC57-5C372A66AD47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7" y="1092200"/>
            <a:ext cx="6450361" cy="477678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200" dirty="0"/>
              <a:t>Le roi, des chefs militaires et le public ont assisté à l’inhumation du Soldat inconnu.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2200" dirty="0"/>
              <a:t>La nouvelle de l’événement s’est répandue à travers le monde. Un journal de Vancouver a écrit 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200" b="1" dirty="0">
                <a:solidFill>
                  <a:schemeClr val="accent1"/>
                </a:solidFill>
              </a:rPr>
              <a:t>« Les mères des soldats dont les noms figuraient parmi les disparus peuvent se dire : “Mon fils repose peut-être là, à l’abbaye de Westminster!” 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200" b="1" dirty="0">
                <a:solidFill>
                  <a:schemeClr val="accent1"/>
                </a:solidFill>
              </a:rPr>
              <a:t>Désormais, on se souviendra des soldats disparus, même s’ils n’ont pas de lieu de sépulture connu. Le soldat inhumé à l’abbaye de Westminster sera le symbole représentant tous les soldats disparus. 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7" name="Picture 2" descr="Une copie d'un article de journal du Vancouver Daily World en 1920 au sujet de la mise en terre d'un soldat inconnu à Londres, en Angleterre.">
            <a:extLst>
              <a:ext uri="{FF2B5EF4-FFF2-40B4-BE49-F238E27FC236}">
                <a16:creationId xmlns:a16="http://schemas.microsoft.com/office/drawing/2014/main" id="{07E83C1B-E852-FCC9-5E2C-2E983950F03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5825" y="501658"/>
            <a:ext cx="4292831" cy="549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52BFD8-2F08-1640-F4F2-7DF71D3CC9B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54773" y="6133068"/>
            <a:ext cx="8124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*Voir les notes pour la transcription du texte complet de l’article.</a:t>
            </a:r>
          </a:p>
        </p:txBody>
      </p:sp>
    </p:spTree>
    <p:extLst>
      <p:ext uri="{BB962C8B-B14F-4D97-AF65-F5344CB8AC3E}">
        <p14:creationId xmlns:p14="http://schemas.microsoft.com/office/powerpoint/2010/main" val="93262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93A00-A436-6395-EAC6-43B25399A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994C-3007-C952-3B87-E6A96DE8BB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fr-CA" dirty="0"/>
              <a:t>La Tombe du Soldat inconnu du Canada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8A438-371C-D819-AAC2-172C9C53471B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8" y="1725612"/>
            <a:ext cx="6244185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Inspiré par le Soldat inconnu britannique, le Canada a rapatrié en l’an 2000 son propre soldat inconnu à titre de projet du millénaire.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Bien que le soldat reposant à l’intérieur soit décédé pendant la Première Guerre mondiale, la Tombe du Canada représente tous les Canadiens qui ont — ou donneront — leur vie au service de leur pays.</a:t>
            </a:r>
          </a:p>
        </p:txBody>
      </p:sp>
      <p:pic>
        <p:nvPicPr>
          <p:cNvPr id="8" name="Picture 7" descr="Photo en couleur de Monument commémoratif de guerre du Canada à Ottawa, en Ontario.">
            <a:extLst>
              <a:ext uri="{FF2B5EF4-FFF2-40B4-BE49-F238E27FC236}">
                <a16:creationId xmlns:a16="http://schemas.microsoft.com/office/drawing/2014/main" id="{B4CCDDEE-9F56-CCB3-DC11-FDBACE654F7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50629" y="0"/>
            <a:ext cx="44413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20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57546-0B28-23CD-E259-524AB3819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BFFC0-3FF4-2E95-7FA5-3084E0E8616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fr-CA" dirty="0"/>
              <a:t>Connu de Dieu seulement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3653C-0825-68AA-D5E2-749C0C9B58EC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7" y="1092200"/>
            <a:ext cx="5813261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/>
              <a:t>Plus de 18 000 Canadiens qui ont servi et perdu la vie pendant la Première Guerre mondiale n’ont pas de sépulture connue.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/>
              <a:t>Leurs pierres tombales étaient marquées d’une feuille d’érable et disaient souvent :</a:t>
            </a:r>
            <a:br>
              <a:rPr lang="fr-CA" sz="2400" dirty="0"/>
            </a:br>
            <a:endParaRPr lang="fr-CA" sz="2400" dirty="0"/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solidFill>
                  <a:schemeClr val="accent1"/>
                </a:solidFill>
              </a:rPr>
              <a:t>Un soldat de la Grande Guerre.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solidFill>
                  <a:schemeClr val="accent1"/>
                </a:solidFill>
              </a:rPr>
              <a:t>Un régiment canadien.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CA" sz="2400" b="1" dirty="0">
                <a:solidFill>
                  <a:schemeClr val="accent1"/>
                </a:solidFill>
              </a:rPr>
              <a:t>Connu de Dieu seulement.</a:t>
            </a:r>
          </a:p>
        </p:txBody>
      </p:sp>
      <p:pic>
        <p:nvPicPr>
          <p:cNvPr id="5" name="Picture 4" descr="Photo en couleur d'un jeune garçon qui pose un drapeau du Canada en papier devant la pierre tombale d'un soldat inconnu canadien de la Première Guerre mondiale.">
            <a:extLst>
              <a:ext uri="{FF2B5EF4-FFF2-40B4-BE49-F238E27FC236}">
                <a16:creationId xmlns:a16="http://schemas.microsoft.com/office/drawing/2014/main" id="{6C9AB647-4931-3EDC-BB93-F4540C63259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91250" y="849367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50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9D83A-5AF7-0D65-48D1-408082D72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7A0D5-FA93-C5A6-89EE-F67DABE9FDE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fr-CA" dirty="0"/>
              <a:t>Choisir le soldat inconnu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E13AD2-E7E8-F354-0AA8-F55657C2D585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8" y="1092200"/>
            <a:ext cx="5535960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La dépouille du Soldat inconnu du Canada ​a été exhumée du cimetière Cabaret-Rouge, situé près de la crête de Vimy. 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200" dirty="0">
                <a:latin typeface="Calibri"/>
                <a:ea typeface="Calibri"/>
                <a:cs typeface="Calibri"/>
              </a:rPr>
              <a:t>Sa pierre tombale originale a été remplacée par une autre qui se lit comme suit :</a:t>
            </a:r>
          </a:p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fr-CA" sz="2200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Ancienne sépulture d’un soldat canadien inconnu mort au cours de la Première Guerre mondiale. </a:t>
            </a:r>
            <a:br>
              <a:rPr lang="fr-CA" sz="2200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</a:br>
            <a:r>
              <a:rPr lang="fr-CA" sz="2200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Il a été exhumé le 25 mai 2000 et il repose maintenant au Monument commémoratif de guerre du Canada à Ottawa.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har char="•"/>
            </a:pPr>
            <a:endParaRPr lang="en-US" dirty="0"/>
          </a:p>
        </p:txBody>
      </p:sp>
      <p:pic>
        <p:nvPicPr>
          <p:cNvPr id="3" name="Picture 2" descr="Photo en couleur de la pierre tombale du Soldat inconnu du Canada, au cimetière Cabaret-Rouge, en France.">
            <a:extLst>
              <a:ext uri="{FF2B5EF4-FFF2-40B4-BE49-F238E27FC236}">
                <a16:creationId xmlns:a16="http://schemas.microsoft.com/office/drawing/2014/main" id="{A534A2D3-CA61-03B4-7A10-E55BCC42551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2048" y="196522"/>
            <a:ext cx="4765114" cy="635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781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188E4-6333-0440-B72E-0913CB272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0C279-CEB5-C21D-3807-0F8B39D5DE3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fr-CA" dirty="0"/>
              <a:t>Créer un lieu de repos distinct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255E21-2128-3E08-5035-F25DAD118D92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839787" y="1092200"/>
            <a:ext cx="6002447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Un sarcophage spécialement conçu a été créé au Monument commémoratif de guerre du Canada à Ottawa.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Les éléments en bronze ont été conçus par la sculptrice Mary-Ann Liu (Mission, C.-B.). 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Fait de granit de la région de la Beauce, au Québec. 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fr-CA" sz="2400" dirty="0">
                <a:latin typeface="Calibri"/>
                <a:ea typeface="Calibri"/>
                <a:cs typeface="Calibri"/>
              </a:rPr>
              <a:t>L’épée, le casque, les feuilles d’érable et les feuilles de laurier symbolisent la fierté nationale et le sacrifice.</a:t>
            </a:r>
          </a:p>
        </p:txBody>
      </p:sp>
      <p:pic>
        <p:nvPicPr>
          <p:cNvPr id="11" name="Picture 10" descr="Photo en couleur de la Tombe du Soldat inconnu du Canada devant le Monument commémoratif de guerre du Canada à Ottawa.">
            <a:extLst>
              <a:ext uri="{FF2B5EF4-FFF2-40B4-BE49-F238E27FC236}">
                <a16:creationId xmlns:a16="http://schemas.microsoft.com/office/drawing/2014/main" id="{86FA2275-5B80-9F24-8827-C0D79CE9B01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2985" y="99558"/>
            <a:ext cx="4639213" cy="3085077"/>
          </a:xfrm>
          <a:prstGeom prst="rect">
            <a:avLst/>
          </a:prstGeom>
        </p:spPr>
      </p:pic>
      <p:pic>
        <p:nvPicPr>
          <p:cNvPr id="12" name="Picture 11" descr="Gros plan des éléments en bronze sur le dessus de la Tombe du Soldat inconnu à Ottawa.">
            <a:extLst>
              <a:ext uri="{FF2B5EF4-FFF2-40B4-BE49-F238E27FC236}">
                <a16:creationId xmlns:a16="http://schemas.microsoft.com/office/drawing/2014/main" id="{3A89D14B-0A3D-8807-6892-8AF2EFEB320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7229" y="3387835"/>
            <a:ext cx="4664969" cy="311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726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E4FF8BA6947E4AA8685340DB4FACCE" ma:contentTypeVersion="27" ma:contentTypeDescription="Create a new document." ma:contentTypeScope="" ma:versionID="b355f9700622f8475fccd0c1d87585ec">
  <xsd:schema xmlns:xsd="http://www.w3.org/2001/XMLSchema" xmlns:xs="http://www.w3.org/2001/XMLSchema" xmlns:p="http://schemas.microsoft.com/office/2006/metadata/properties" xmlns:ns1="http://schemas.microsoft.com/sharepoint/v3" xmlns:ns2="d3475817-8aa0-463d-8033-9d47e24630b2" xmlns:ns3="eed7d0e8-ac63-4dee-bfa7-5c4c265525d9" xmlns:ns4="0c8e7898-adb1-4a21-9ea0-1fd6fd513e29" targetNamespace="http://schemas.microsoft.com/office/2006/metadata/properties" ma:root="true" ma:fieldsID="3d5198907ec40e38c63e290b2ab555a5" ns1:_="" ns2:_="" ns3:_="" ns4:_="">
    <xsd:import namespace="http://schemas.microsoft.com/sharepoint/v3"/>
    <xsd:import namespace="d3475817-8aa0-463d-8033-9d47e24630b2"/>
    <xsd:import namespace="eed7d0e8-ac63-4dee-bfa7-5c4c265525d9"/>
    <xsd:import namespace="0c8e7898-adb1-4a21-9ea0-1fd6fd513e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4:GCdocsDesc" minOccurs="0"/>
                <xsd:element ref="ns4:GCdocsDescFR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475817-8aa0-463d-8033-9d47e24630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4" nillable="true" ma:displayName="Taxonomy Catch All Column" ma:hidden="true" ma:list="{ed2718d3-09bc-428c-852e-4caad582fe65}" ma:internalName="TaxCatchAll" ma:showField="CatchAllData" ma:web="d3475817-8aa0-463d-8033-9d47e24630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7d0e8-ac63-4dee-bfa7-5c4c265525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2576106-0640-4000-84dd-42f7612a60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8e7898-adb1-4a21-9ea0-1fd6fd513e29" elementFormDefault="qualified">
    <xsd:import namespace="http://schemas.microsoft.com/office/2006/documentManagement/types"/>
    <xsd:import namespace="http://schemas.microsoft.com/office/infopath/2007/PartnerControls"/>
    <xsd:element name="GCdocsDesc" ma:index="13" nillable="true" ma:displayName="Description (EN)" ma:internalName="GCdocsDesc">
      <xsd:simpleType>
        <xsd:restriction base="dms:Note"/>
      </xsd:simpleType>
    </xsd:element>
    <xsd:element name="GCdocsDescFR" ma:index="14" nillable="true" ma:displayName="Description (FR)" ma:internalName="GCdocsDescFR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GCdocsDescFR xmlns="0c8e7898-adb1-4a21-9ea0-1fd6fd513e29" xsi:nil="true"/>
    <_ip_UnifiedCompliancePolicyProperties xmlns="http://schemas.microsoft.com/sharepoint/v3" xsi:nil="true"/>
    <lcf76f155ced4ddcb4097134ff3c332f xmlns="eed7d0e8-ac63-4dee-bfa7-5c4c265525d9">
      <Terms xmlns="http://schemas.microsoft.com/office/infopath/2007/PartnerControls"/>
    </lcf76f155ced4ddcb4097134ff3c332f>
    <TaxCatchAll xmlns="d3475817-8aa0-463d-8033-9d47e24630b2"/>
    <GCdocsDesc xmlns="0c8e7898-adb1-4a21-9ea0-1fd6fd513e29" xsi:nil="true"/>
  </documentManagement>
</p:properties>
</file>

<file path=customXml/itemProps1.xml><?xml version="1.0" encoding="utf-8"?>
<ds:datastoreItem xmlns:ds="http://schemas.openxmlformats.org/officeDocument/2006/customXml" ds:itemID="{D3057B58-B2B0-40F2-9864-31BFFD7D02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3475817-8aa0-463d-8033-9d47e24630b2"/>
    <ds:schemaRef ds:uri="eed7d0e8-ac63-4dee-bfa7-5c4c265525d9"/>
    <ds:schemaRef ds:uri="0c8e7898-adb1-4a21-9ea0-1fd6fd513e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DA4A7F-5FEC-4B89-B21D-F30EE0A800A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8A309E7-919C-447F-8A20-2C58C35BAB2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1DABE83-1AAE-4E20-986F-E113C4D4338A}">
  <ds:schemaRefs>
    <ds:schemaRef ds:uri="http://purl.org/dc/terms/"/>
    <ds:schemaRef ds:uri="eed7d0e8-ac63-4dee-bfa7-5c4c265525d9"/>
    <ds:schemaRef ds:uri="http://purl.org/dc/dcmitype/"/>
    <ds:schemaRef ds:uri="http://schemas.openxmlformats.org/package/2006/metadata/core-properties"/>
    <ds:schemaRef ds:uri="d3475817-8aa0-463d-8033-9d47e24630b2"/>
    <ds:schemaRef ds:uri="http://purl.org/dc/elements/1.1/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0c8e7898-adb1-4a21-9ea0-1fd6fd513e29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3665</TotalTime>
  <Words>2827</Words>
  <Application>Microsoft Office PowerPoint</Application>
  <PresentationFormat>Grand écran</PresentationFormat>
  <Paragraphs>163</Paragraphs>
  <Slides>16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Montserrat</vt:lpstr>
      <vt:lpstr>Office Theme</vt:lpstr>
      <vt:lpstr>Les tombes des soldats inconnus</vt:lpstr>
      <vt:lpstr>Disparus et présumés morts</vt:lpstr>
      <vt:lpstr>Se souvenir des défunts</vt:lpstr>
      <vt:lpstr>Le Soldat inconnu</vt:lpstr>
      <vt:lpstr>Une attention mondiale</vt:lpstr>
      <vt:lpstr>La Tombe du Soldat inconnu du Canada</vt:lpstr>
      <vt:lpstr>Connu de Dieu seulement</vt:lpstr>
      <vt:lpstr>Choisir le soldat inconnu</vt:lpstr>
      <vt:lpstr>Créer un lieu de repos distinct</vt:lpstr>
      <vt:lpstr>Une cérémonie nationale de commémoration</vt:lpstr>
      <vt:lpstr>Un moment de lumière</vt:lpstr>
      <vt:lpstr>Un soldat inconnu pour Terre-Neuve</vt:lpstr>
      <vt:lpstr>Se souvenir des défunts</vt:lpstr>
      <vt:lpstr>Conception de la tombe de Terre-Neuve</vt:lpstr>
      <vt:lpstr>Une cérémonie émouvante</vt:lpstr>
      <vt:lpstr>Qui était le soldat inconnu? Nous ne pouvons que l’imaginer.</vt:lpstr>
    </vt:vector>
  </TitlesOfParts>
  <Company>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P Schroeter (ACC/VAC)</dc:creator>
  <cp:lastModifiedBy>Rene Audet (he/him | il/lui) [F/E] (VAC/ACC)</cp:lastModifiedBy>
  <cp:revision>504</cp:revision>
  <cp:lastPrinted>2026-03-26T14:14:54Z</cp:lastPrinted>
  <dcterms:created xsi:type="dcterms:W3CDTF">2025-12-12T16:12:34Z</dcterms:created>
  <dcterms:modified xsi:type="dcterms:W3CDTF">2026-04-21T18:54:41Z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978426443</vt:i4>
  </property>
  <property fmtid="{D5CDD505-2E9C-101B-9397-08002B2CF9AE}" pid="3" name="_NewReviewCycle">
    <vt:lpwstr/>
  </property>
  <property fmtid="{D5CDD505-2E9C-101B-9397-08002B2CF9AE}" pid="4" name="_EmailSubject">
    <vt:lpwstr>021-260327-005  -  RE: Request for translation - Every memorial tells a story - Lesson 2 Tomb of the unknown soldier</vt:lpwstr>
  </property>
  <property fmtid="{D5CDD505-2E9C-101B-9397-08002B2CF9AE}" pid="5" name="_AuthorEmail">
    <vt:lpwstr>crfrenchqcandtranslation-cqfrancaisettraductioncss@veterans.gc.ca</vt:lpwstr>
  </property>
  <property fmtid="{D5CDD505-2E9C-101B-9397-08002B2CF9AE}" pid="6" name="_AuthorEmailDisplayName">
    <vt:lpwstr>CR French QC and Translation - CQ français et traduction CSS (VAC/ACC)</vt:lpwstr>
  </property>
  <property fmtid="{D5CDD505-2E9C-101B-9397-08002B2CF9AE}" pid="7" name="_PreviousAdHocReviewCycleID">
    <vt:i4>-1302474552</vt:i4>
  </property>
  <property fmtid="{D5CDD505-2E9C-101B-9397-08002B2CF9AE}" pid="8" name="MSIP_Label_834ed4f5-eae4-40c7-82be-b1cdf720a1b9_Enabled">
    <vt:lpwstr>true</vt:lpwstr>
  </property>
  <property fmtid="{D5CDD505-2E9C-101B-9397-08002B2CF9AE}" pid="9" name="MSIP_Label_834ed4f5-eae4-40c7-82be-b1cdf720a1b9_SetDate">
    <vt:lpwstr>2026-04-07T14:38:21Z</vt:lpwstr>
  </property>
  <property fmtid="{D5CDD505-2E9C-101B-9397-08002B2CF9AE}" pid="10" name="MSIP_Label_834ed4f5-eae4-40c7-82be-b1cdf720a1b9_Method">
    <vt:lpwstr>Standard</vt:lpwstr>
  </property>
  <property fmtid="{D5CDD505-2E9C-101B-9397-08002B2CF9AE}" pid="11" name="MSIP_Label_834ed4f5-eae4-40c7-82be-b1cdf720a1b9_Name">
    <vt:lpwstr>Unclassified - Non classifié</vt:lpwstr>
  </property>
  <property fmtid="{D5CDD505-2E9C-101B-9397-08002B2CF9AE}" pid="12" name="MSIP_Label_834ed4f5-eae4-40c7-82be-b1cdf720a1b9_SiteId">
    <vt:lpwstr>e0d54a3c-7bbe-4a64-9d46-f9f84a41c833</vt:lpwstr>
  </property>
  <property fmtid="{D5CDD505-2E9C-101B-9397-08002B2CF9AE}" pid="13" name="MSIP_Label_834ed4f5-eae4-40c7-82be-b1cdf720a1b9_ActionId">
    <vt:lpwstr>60b229f1-184d-45ec-b7b3-c7c8f471ef2e</vt:lpwstr>
  </property>
  <property fmtid="{D5CDD505-2E9C-101B-9397-08002B2CF9AE}" pid="14" name="MSIP_Label_834ed4f5-eae4-40c7-82be-b1cdf720a1b9_ContentBits">
    <vt:lpwstr>0</vt:lpwstr>
  </property>
  <property fmtid="{D5CDD505-2E9C-101B-9397-08002B2CF9AE}" pid="15" name="MSIP_Label_834ed4f5-eae4-40c7-82be-b1cdf720a1b9_Tag">
    <vt:lpwstr>10, 3, 0, 1</vt:lpwstr>
  </property>
  <property fmtid="{D5CDD505-2E9C-101B-9397-08002B2CF9AE}" pid="16" name="ContentTypeId">
    <vt:lpwstr>0x0101001EE4FF8BA6947E4AA8685340DB4FACCE</vt:lpwstr>
  </property>
</Properties>
</file>