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sldIdLst>
    <p:sldId id="302" r:id="rId6"/>
    <p:sldId id="303" r:id="rId7"/>
    <p:sldId id="304" r:id="rId8"/>
    <p:sldId id="305" r:id="rId9"/>
    <p:sldId id="306" r:id="rId10"/>
    <p:sldId id="307" r:id="rId11"/>
    <p:sldId id="313" r:id="rId12"/>
    <p:sldId id="314" r:id="rId13"/>
    <p:sldId id="309" r:id="rId14"/>
    <p:sldId id="311" r:id="rId15"/>
    <p:sldId id="31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46CF0-FA6D-4E15-A84E-0075534A9EA9}" v="9" dt="2026-05-07T17:29:56.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0" d="100"/>
          <a:sy n="120" d="100"/>
        </p:scale>
        <p:origin x="2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custSel modSld">
      <pc:chgData name="Rene Audet (he/him | il/lui) [F/E] (VAC/ACC)" userId="0f0e239f-cc24-4971-8a83-5197ff4fab34" providerId="ADAL" clId="{969EEF9A-FC27-4FC4-BA5A-FD7223AA6915}" dt="2026-05-07T18:03:01.104" v="326" actId="255"/>
      <pc:docMkLst>
        <pc:docMk/>
      </pc:docMkLst>
      <pc:sldChg chg="modSp mod">
        <pc:chgData name="Rene Audet (he/him | il/lui) [F/E] (VAC/ACC)" userId="0f0e239f-cc24-4971-8a83-5197ff4fab34" providerId="ADAL" clId="{969EEF9A-FC27-4FC4-BA5A-FD7223AA6915}" dt="2026-05-07T17:21:33.050" v="45" actId="14100"/>
        <pc:sldMkLst>
          <pc:docMk/>
          <pc:sldMk cId="1357392454" sldId="303"/>
        </pc:sldMkLst>
        <pc:spChg chg="mod">
          <ac:chgData name="Rene Audet (he/him | il/lui) [F/E] (VAC/ACC)" userId="0f0e239f-cc24-4971-8a83-5197ff4fab34" providerId="ADAL" clId="{969EEF9A-FC27-4FC4-BA5A-FD7223AA6915}" dt="2026-05-07T17:19:24.003" v="24" actId="14100"/>
          <ac:spMkLst>
            <pc:docMk/>
            <pc:sldMk cId="1357392454" sldId="303"/>
            <ac:spMk id="2" creationId="{540C52BA-6DE8-AC53-0CBF-CB41ECA482C6}"/>
          </ac:spMkLst>
        </pc:spChg>
        <pc:spChg chg="mod">
          <ac:chgData name="Rene Audet (he/him | il/lui) [F/E] (VAC/ACC)" userId="0f0e239f-cc24-4971-8a83-5197ff4fab34" providerId="ADAL" clId="{969EEF9A-FC27-4FC4-BA5A-FD7223AA6915}" dt="2026-05-07T17:18:13.105" v="23" actId="1035"/>
          <ac:spMkLst>
            <pc:docMk/>
            <pc:sldMk cId="1357392454" sldId="303"/>
            <ac:spMk id="3" creationId="{1F9F2C20-3383-D27B-8EBB-5EF3893368E2}"/>
          </ac:spMkLst>
        </pc:spChg>
        <pc:spChg chg="mod">
          <ac:chgData name="Rene Audet (he/him | il/lui) [F/E] (VAC/ACC)" userId="0f0e239f-cc24-4971-8a83-5197ff4fab34" providerId="ADAL" clId="{969EEF9A-FC27-4FC4-BA5A-FD7223AA6915}" dt="2026-05-07T17:21:33.050" v="45" actId="14100"/>
          <ac:spMkLst>
            <pc:docMk/>
            <pc:sldMk cId="1357392454" sldId="303"/>
            <ac:spMk id="4" creationId="{36D590FD-E52B-D9F3-FAAF-E29D9F1B952B}"/>
          </ac:spMkLst>
        </pc:spChg>
      </pc:sldChg>
      <pc:sldChg chg="modSp mod">
        <pc:chgData name="Rene Audet (he/him | il/lui) [F/E] (VAC/ACC)" userId="0f0e239f-cc24-4971-8a83-5197ff4fab34" providerId="ADAL" clId="{969EEF9A-FC27-4FC4-BA5A-FD7223AA6915}" dt="2026-05-07T17:25:34.161" v="97" actId="20577"/>
        <pc:sldMkLst>
          <pc:docMk/>
          <pc:sldMk cId="4115127842" sldId="304"/>
        </pc:sldMkLst>
        <pc:spChg chg="mod">
          <ac:chgData name="Rene Audet (he/him | il/lui) [F/E] (VAC/ACC)" userId="0f0e239f-cc24-4971-8a83-5197ff4fab34" providerId="ADAL" clId="{969EEF9A-FC27-4FC4-BA5A-FD7223AA6915}" dt="2026-05-07T17:21:40.133" v="46" actId="14100"/>
          <ac:spMkLst>
            <pc:docMk/>
            <pc:sldMk cId="4115127842" sldId="304"/>
            <ac:spMk id="2" creationId="{2F5421C7-CCF1-24CE-28F4-93349A249DCF}"/>
          </ac:spMkLst>
        </pc:spChg>
        <pc:spChg chg="mod">
          <ac:chgData name="Rene Audet (he/him | il/lui) [F/E] (VAC/ACC)" userId="0f0e239f-cc24-4971-8a83-5197ff4fab34" providerId="ADAL" clId="{969EEF9A-FC27-4FC4-BA5A-FD7223AA6915}" dt="2026-05-07T17:22:25.855" v="65" actId="1036"/>
          <ac:spMkLst>
            <pc:docMk/>
            <pc:sldMk cId="4115127842" sldId="304"/>
            <ac:spMk id="3" creationId="{C8507626-836A-8E24-4F76-10917FE5E7D4}"/>
          </ac:spMkLst>
        </pc:spChg>
        <pc:spChg chg="mod">
          <ac:chgData name="Rene Audet (he/him | il/lui) [F/E] (VAC/ACC)" userId="0f0e239f-cc24-4971-8a83-5197ff4fab34" providerId="ADAL" clId="{969EEF9A-FC27-4FC4-BA5A-FD7223AA6915}" dt="2026-05-07T17:25:34.161" v="97" actId="20577"/>
          <ac:spMkLst>
            <pc:docMk/>
            <pc:sldMk cId="4115127842" sldId="304"/>
            <ac:spMk id="4" creationId="{EC3CA3AD-61D7-04A0-159D-5F1F2B5FD3C5}"/>
          </ac:spMkLst>
        </pc:spChg>
      </pc:sldChg>
      <pc:sldChg chg="modSp mod">
        <pc:chgData name="Rene Audet (he/him | il/lui) [F/E] (VAC/ACC)" userId="0f0e239f-cc24-4971-8a83-5197ff4fab34" providerId="ADAL" clId="{969EEF9A-FC27-4FC4-BA5A-FD7223AA6915}" dt="2026-05-07T17:29:21.383" v="128" actId="1076"/>
        <pc:sldMkLst>
          <pc:docMk/>
          <pc:sldMk cId="1793587455" sldId="305"/>
        </pc:sldMkLst>
        <pc:spChg chg="mod">
          <ac:chgData name="Rene Audet (he/him | il/lui) [F/E] (VAC/ACC)" userId="0f0e239f-cc24-4971-8a83-5197ff4fab34" providerId="ADAL" clId="{969EEF9A-FC27-4FC4-BA5A-FD7223AA6915}" dt="2026-05-07T17:29:21.383" v="128" actId="1076"/>
          <ac:spMkLst>
            <pc:docMk/>
            <pc:sldMk cId="1793587455" sldId="305"/>
            <ac:spMk id="2" creationId="{D4484469-A80F-59F5-2FA4-53582DAF0408}"/>
          </ac:spMkLst>
        </pc:spChg>
        <pc:spChg chg="mod">
          <ac:chgData name="Rene Audet (he/him | il/lui) [F/E] (VAC/ACC)" userId="0f0e239f-cc24-4971-8a83-5197ff4fab34" providerId="ADAL" clId="{969EEF9A-FC27-4FC4-BA5A-FD7223AA6915}" dt="2026-05-07T17:26:55.963" v="109" actId="14100"/>
          <ac:spMkLst>
            <pc:docMk/>
            <pc:sldMk cId="1793587455" sldId="305"/>
            <ac:spMk id="4" creationId="{4AC5B950-54D8-B875-D0DF-9AC692C9B2F6}"/>
          </ac:spMkLst>
        </pc:spChg>
        <pc:spChg chg="mod">
          <ac:chgData name="Rene Audet (he/him | il/lui) [F/E] (VAC/ACC)" userId="0f0e239f-cc24-4971-8a83-5197ff4fab34" providerId="ADAL" clId="{969EEF9A-FC27-4FC4-BA5A-FD7223AA6915}" dt="2026-05-07T17:27:33.733" v="125" actId="1035"/>
          <ac:spMkLst>
            <pc:docMk/>
            <pc:sldMk cId="1793587455" sldId="305"/>
            <ac:spMk id="6" creationId="{FDEE176C-6583-22C5-D3B3-6889F8FC879F}"/>
          </ac:spMkLst>
        </pc:spChg>
      </pc:sldChg>
      <pc:sldChg chg="modSp mod">
        <pc:chgData name="Rene Audet (he/him | il/lui) [F/E] (VAC/ACC)" userId="0f0e239f-cc24-4971-8a83-5197ff4fab34" providerId="ADAL" clId="{969EEF9A-FC27-4FC4-BA5A-FD7223AA6915}" dt="2026-05-07T17:32:51.126" v="166" actId="14100"/>
        <pc:sldMkLst>
          <pc:docMk/>
          <pc:sldMk cId="664417172" sldId="306"/>
        </pc:sldMkLst>
        <pc:spChg chg="mod">
          <ac:chgData name="Rene Audet (he/him | il/lui) [F/E] (VAC/ACC)" userId="0f0e239f-cc24-4971-8a83-5197ff4fab34" providerId="ADAL" clId="{969EEF9A-FC27-4FC4-BA5A-FD7223AA6915}" dt="2026-05-07T17:32:40.432" v="164" actId="1076"/>
          <ac:spMkLst>
            <pc:docMk/>
            <pc:sldMk cId="664417172" sldId="306"/>
            <ac:spMk id="2" creationId="{DE9159CA-EECB-0CCF-EC9B-2ACA89294CAF}"/>
          </ac:spMkLst>
        </pc:spChg>
        <pc:spChg chg="mod">
          <ac:chgData name="Rene Audet (he/him | il/lui) [F/E] (VAC/ACC)" userId="0f0e239f-cc24-4971-8a83-5197ff4fab34" providerId="ADAL" clId="{969EEF9A-FC27-4FC4-BA5A-FD7223AA6915}" dt="2026-05-07T17:32:51.126" v="166" actId="14100"/>
          <ac:spMkLst>
            <pc:docMk/>
            <pc:sldMk cId="664417172" sldId="306"/>
            <ac:spMk id="4" creationId="{0F9CD79F-A707-4CB1-6360-B188ABAF3022}"/>
          </ac:spMkLst>
        </pc:spChg>
        <pc:spChg chg="mod">
          <ac:chgData name="Rene Audet (he/him | il/lui) [F/E] (VAC/ACC)" userId="0f0e239f-cc24-4971-8a83-5197ff4fab34" providerId="ADAL" clId="{969EEF9A-FC27-4FC4-BA5A-FD7223AA6915}" dt="2026-05-07T17:29:53.039" v="141" actId="1038"/>
          <ac:spMkLst>
            <pc:docMk/>
            <pc:sldMk cId="664417172" sldId="306"/>
            <ac:spMk id="6" creationId="{C59A7A07-7DFF-8485-7BFC-83FA0FD9DEA6}"/>
          </ac:spMkLst>
        </pc:spChg>
        <pc:spChg chg="mod">
          <ac:chgData name="Rene Audet (he/him | il/lui) [F/E] (VAC/ACC)" userId="0f0e239f-cc24-4971-8a83-5197ff4fab34" providerId="ADAL" clId="{969EEF9A-FC27-4FC4-BA5A-FD7223AA6915}" dt="2026-05-07T17:31:28.240" v="154" actId="1076"/>
          <ac:spMkLst>
            <pc:docMk/>
            <pc:sldMk cId="664417172" sldId="306"/>
            <ac:spMk id="7" creationId="{22DE8902-6C3B-7F2B-D364-D0028ECDBF87}"/>
          </ac:spMkLst>
        </pc:spChg>
        <pc:picChg chg="mod">
          <ac:chgData name="Rene Audet (he/him | il/lui) [F/E] (VAC/ACC)" userId="0f0e239f-cc24-4971-8a83-5197ff4fab34" providerId="ADAL" clId="{969EEF9A-FC27-4FC4-BA5A-FD7223AA6915}" dt="2026-05-07T17:29:56.751" v="148" actId="1036"/>
          <ac:picMkLst>
            <pc:docMk/>
            <pc:sldMk cId="664417172" sldId="306"/>
            <ac:picMk id="3" creationId="{06273909-F7AA-2788-2DE8-87A0DED2C3F7}"/>
          </ac:picMkLst>
        </pc:picChg>
        <pc:picChg chg="mod">
          <ac:chgData name="Rene Audet (he/him | il/lui) [F/E] (VAC/ACC)" userId="0f0e239f-cc24-4971-8a83-5197ff4fab34" providerId="ADAL" clId="{969EEF9A-FC27-4FC4-BA5A-FD7223AA6915}" dt="2026-05-07T17:31:34.799" v="155" actId="1076"/>
          <ac:picMkLst>
            <pc:docMk/>
            <pc:sldMk cId="664417172" sldId="306"/>
            <ac:picMk id="5" creationId="{D69286D6-63A3-6DD1-4E24-A7B85DBF80F0}"/>
          </ac:picMkLst>
        </pc:picChg>
      </pc:sldChg>
      <pc:sldChg chg="modSp mod">
        <pc:chgData name="Rene Audet (he/him | il/lui) [F/E] (VAC/ACC)" userId="0f0e239f-cc24-4971-8a83-5197ff4fab34" providerId="ADAL" clId="{969EEF9A-FC27-4FC4-BA5A-FD7223AA6915}" dt="2026-05-07T17:42:57.508" v="198" actId="14100"/>
        <pc:sldMkLst>
          <pc:docMk/>
          <pc:sldMk cId="1430803235" sldId="307"/>
        </pc:sldMkLst>
        <pc:spChg chg="mod">
          <ac:chgData name="Rene Audet (he/him | il/lui) [F/E] (VAC/ACC)" userId="0f0e239f-cc24-4971-8a83-5197ff4fab34" providerId="ADAL" clId="{969EEF9A-FC27-4FC4-BA5A-FD7223AA6915}" dt="2026-05-07T17:34:15.701" v="168" actId="1076"/>
          <ac:spMkLst>
            <pc:docMk/>
            <pc:sldMk cId="1430803235" sldId="307"/>
            <ac:spMk id="2" creationId="{E924FD3A-6172-AFCC-9846-075D64D5059B}"/>
          </ac:spMkLst>
        </pc:spChg>
        <pc:spChg chg="mod">
          <ac:chgData name="Rene Audet (he/him | il/lui) [F/E] (VAC/ACC)" userId="0f0e239f-cc24-4971-8a83-5197ff4fab34" providerId="ADAL" clId="{969EEF9A-FC27-4FC4-BA5A-FD7223AA6915}" dt="2026-05-07T17:42:57.508" v="198" actId="14100"/>
          <ac:spMkLst>
            <pc:docMk/>
            <pc:sldMk cId="1430803235" sldId="307"/>
            <ac:spMk id="4" creationId="{7A8206C5-BD1E-F029-4759-74766B2A5837}"/>
          </ac:spMkLst>
        </pc:spChg>
        <pc:spChg chg="mod">
          <ac:chgData name="Rene Audet (he/him | il/lui) [F/E] (VAC/ACC)" userId="0f0e239f-cc24-4971-8a83-5197ff4fab34" providerId="ADAL" clId="{969EEF9A-FC27-4FC4-BA5A-FD7223AA6915}" dt="2026-05-07T17:35:49.066" v="181" actId="14100"/>
          <ac:spMkLst>
            <pc:docMk/>
            <pc:sldMk cId="1430803235" sldId="307"/>
            <ac:spMk id="5" creationId="{1D900FB4-8CBF-CA71-9529-D17B16C102D4}"/>
          </ac:spMkLst>
        </pc:spChg>
      </pc:sldChg>
      <pc:sldChg chg="modSp mod">
        <pc:chgData name="Rene Audet (he/him | il/lui) [F/E] (VAC/ACC)" userId="0f0e239f-cc24-4971-8a83-5197ff4fab34" providerId="ADAL" clId="{969EEF9A-FC27-4FC4-BA5A-FD7223AA6915}" dt="2026-05-07T17:54:26.151" v="280" actId="14100"/>
        <pc:sldMkLst>
          <pc:docMk/>
          <pc:sldMk cId="1387458259" sldId="309"/>
        </pc:sldMkLst>
        <pc:spChg chg="mod">
          <ac:chgData name="Rene Audet (he/him | il/lui) [F/E] (VAC/ACC)" userId="0f0e239f-cc24-4971-8a83-5197ff4fab34" providerId="ADAL" clId="{969EEF9A-FC27-4FC4-BA5A-FD7223AA6915}" dt="2026-05-07T17:54:08.957" v="276" actId="1076"/>
          <ac:spMkLst>
            <pc:docMk/>
            <pc:sldMk cId="1387458259" sldId="309"/>
            <ac:spMk id="2" creationId="{7DE2D191-E95D-F4F8-AF7E-EB1DD5310943}"/>
          </ac:spMkLst>
        </pc:spChg>
        <pc:spChg chg="mod">
          <ac:chgData name="Rene Audet (he/him | il/lui) [F/E] (VAC/ACC)" userId="0f0e239f-cc24-4971-8a83-5197ff4fab34" providerId="ADAL" clId="{969EEF9A-FC27-4FC4-BA5A-FD7223AA6915}" dt="2026-05-07T17:53:10.918" v="269" actId="1037"/>
          <ac:spMkLst>
            <pc:docMk/>
            <pc:sldMk cId="1387458259" sldId="309"/>
            <ac:spMk id="3" creationId="{25981615-A1BF-1357-7371-3EDA91B54126}"/>
          </ac:spMkLst>
        </pc:spChg>
        <pc:spChg chg="mod">
          <ac:chgData name="Rene Audet (he/him | il/lui) [F/E] (VAC/ACC)" userId="0f0e239f-cc24-4971-8a83-5197ff4fab34" providerId="ADAL" clId="{969EEF9A-FC27-4FC4-BA5A-FD7223AA6915}" dt="2026-05-07T17:54:26.151" v="280" actId="14100"/>
          <ac:spMkLst>
            <pc:docMk/>
            <pc:sldMk cId="1387458259" sldId="309"/>
            <ac:spMk id="4" creationId="{B9AA99E8-8064-B0F7-DBE6-B494AD3647E4}"/>
          </ac:spMkLst>
        </pc:spChg>
      </pc:sldChg>
      <pc:sldChg chg="modSp mod">
        <pc:chgData name="Rene Audet (he/him | il/lui) [F/E] (VAC/ACC)" userId="0f0e239f-cc24-4971-8a83-5197ff4fab34" providerId="ADAL" clId="{969EEF9A-FC27-4FC4-BA5A-FD7223AA6915}" dt="2026-05-07T17:58:06.740" v="302" actId="20577"/>
        <pc:sldMkLst>
          <pc:docMk/>
          <pc:sldMk cId="765929312" sldId="311"/>
        </pc:sldMkLst>
        <pc:spChg chg="mod">
          <ac:chgData name="Rene Audet (he/him | il/lui) [F/E] (VAC/ACC)" userId="0f0e239f-cc24-4971-8a83-5197ff4fab34" providerId="ADAL" clId="{969EEF9A-FC27-4FC4-BA5A-FD7223AA6915}" dt="2026-05-07T17:55:54.286" v="282" actId="1076"/>
          <ac:spMkLst>
            <pc:docMk/>
            <pc:sldMk cId="765929312" sldId="311"/>
            <ac:spMk id="2" creationId="{6422FE8F-7ABE-B4CD-E0AA-1725945A6295}"/>
          </ac:spMkLst>
        </pc:spChg>
        <pc:spChg chg="mod">
          <ac:chgData name="Rene Audet (he/him | il/lui) [F/E] (VAC/ACC)" userId="0f0e239f-cc24-4971-8a83-5197ff4fab34" providerId="ADAL" clId="{969EEF9A-FC27-4FC4-BA5A-FD7223AA6915}" dt="2026-05-07T17:56:35.539" v="299" actId="1035"/>
          <ac:spMkLst>
            <pc:docMk/>
            <pc:sldMk cId="765929312" sldId="311"/>
            <ac:spMk id="3" creationId="{2B40AFEC-B883-F022-BE55-5FA4E7C6BABB}"/>
          </ac:spMkLst>
        </pc:spChg>
        <pc:spChg chg="mod">
          <ac:chgData name="Rene Audet (he/him | il/lui) [F/E] (VAC/ACC)" userId="0f0e239f-cc24-4971-8a83-5197ff4fab34" providerId="ADAL" clId="{969EEF9A-FC27-4FC4-BA5A-FD7223AA6915}" dt="2026-05-07T17:58:06.740" v="302" actId="20577"/>
          <ac:spMkLst>
            <pc:docMk/>
            <pc:sldMk cId="765929312" sldId="311"/>
            <ac:spMk id="4" creationId="{56918BAD-DB97-29DB-6317-4A9007FA69F8}"/>
          </ac:spMkLst>
        </pc:spChg>
      </pc:sldChg>
      <pc:sldChg chg="modSp mod">
        <pc:chgData name="Rene Audet (he/him | il/lui) [F/E] (VAC/ACC)" userId="0f0e239f-cc24-4971-8a83-5197ff4fab34" providerId="ADAL" clId="{969EEF9A-FC27-4FC4-BA5A-FD7223AA6915}" dt="2026-05-07T18:03:01.104" v="326" actId="255"/>
        <pc:sldMkLst>
          <pc:docMk/>
          <pc:sldMk cId="3892165828" sldId="312"/>
        </pc:sldMkLst>
        <pc:spChg chg="mod">
          <ac:chgData name="Rene Audet (he/him | il/lui) [F/E] (VAC/ACC)" userId="0f0e239f-cc24-4971-8a83-5197ff4fab34" providerId="ADAL" clId="{969EEF9A-FC27-4FC4-BA5A-FD7223AA6915}" dt="2026-05-07T17:58:47.316" v="304" actId="1076"/>
          <ac:spMkLst>
            <pc:docMk/>
            <pc:sldMk cId="3892165828" sldId="312"/>
            <ac:spMk id="2" creationId="{B9FD2CE9-70FA-B510-797D-01E6543DAF17}"/>
          </ac:spMkLst>
        </pc:spChg>
        <pc:spChg chg="mod">
          <ac:chgData name="Rene Audet (he/him | il/lui) [F/E] (VAC/ACC)" userId="0f0e239f-cc24-4971-8a83-5197ff4fab34" providerId="ADAL" clId="{969EEF9A-FC27-4FC4-BA5A-FD7223AA6915}" dt="2026-05-07T17:59:36.638" v="322" actId="1037"/>
          <ac:spMkLst>
            <pc:docMk/>
            <pc:sldMk cId="3892165828" sldId="312"/>
            <ac:spMk id="3" creationId="{637F7D2B-9900-FF26-7A6A-80FBDFECF461}"/>
          </ac:spMkLst>
        </pc:spChg>
        <pc:spChg chg="mod">
          <ac:chgData name="Rene Audet (he/him | il/lui) [F/E] (VAC/ACC)" userId="0f0e239f-cc24-4971-8a83-5197ff4fab34" providerId="ADAL" clId="{969EEF9A-FC27-4FC4-BA5A-FD7223AA6915}" dt="2026-05-07T18:03:01.104" v="326" actId="255"/>
          <ac:spMkLst>
            <pc:docMk/>
            <pc:sldMk cId="3892165828" sldId="312"/>
            <ac:spMk id="4" creationId="{34B9678F-A9A9-F503-C0A2-AB635FBBA188}"/>
          </ac:spMkLst>
        </pc:spChg>
      </pc:sldChg>
      <pc:sldChg chg="modSp mod">
        <pc:chgData name="Rene Audet (he/him | il/lui) [F/E] (VAC/ACC)" userId="0f0e239f-cc24-4971-8a83-5197ff4fab34" providerId="ADAL" clId="{969EEF9A-FC27-4FC4-BA5A-FD7223AA6915}" dt="2026-05-07T17:47:46.401" v="222" actId="20577"/>
        <pc:sldMkLst>
          <pc:docMk/>
          <pc:sldMk cId="3899502520" sldId="313"/>
        </pc:sldMkLst>
        <pc:spChg chg="mod">
          <ac:chgData name="Rene Audet (he/him | il/lui) [F/E] (VAC/ACC)" userId="0f0e239f-cc24-4971-8a83-5197ff4fab34" providerId="ADAL" clId="{969EEF9A-FC27-4FC4-BA5A-FD7223AA6915}" dt="2026-05-07T17:43:36.041" v="200" actId="1076"/>
          <ac:spMkLst>
            <pc:docMk/>
            <pc:sldMk cId="3899502520" sldId="313"/>
            <ac:spMk id="2" creationId="{19653689-4310-F0C2-466E-9DD9C807C3C2}"/>
          </ac:spMkLst>
        </pc:spChg>
        <pc:spChg chg="mod">
          <ac:chgData name="Rene Audet (he/him | il/lui) [F/E] (VAC/ACC)" userId="0f0e239f-cc24-4971-8a83-5197ff4fab34" providerId="ADAL" clId="{969EEF9A-FC27-4FC4-BA5A-FD7223AA6915}" dt="2026-05-07T17:44:17.359" v="208" actId="1036"/>
          <ac:spMkLst>
            <pc:docMk/>
            <pc:sldMk cId="3899502520" sldId="313"/>
            <ac:spMk id="3" creationId="{17018B91-1914-E8E4-C11C-9B69C91FA636}"/>
          </ac:spMkLst>
        </pc:spChg>
        <pc:spChg chg="mod">
          <ac:chgData name="Rene Audet (he/him | il/lui) [F/E] (VAC/ACC)" userId="0f0e239f-cc24-4971-8a83-5197ff4fab34" providerId="ADAL" clId="{969EEF9A-FC27-4FC4-BA5A-FD7223AA6915}" dt="2026-05-07T17:47:46.401" v="222" actId="20577"/>
          <ac:spMkLst>
            <pc:docMk/>
            <pc:sldMk cId="3899502520" sldId="313"/>
            <ac:spMk id="4" creationId="{F9CD8858-B244-37EE-F2DB-48BAC08B2F41}"/>
          </ac:spMkLst>
        </pc:spChg>
      </pc:sldChg>
      <pc:sldChg chg="modSp mod">
        <pc:chgData name="Rene Audet (he/him | il/lui) [F/E] (VAC/ACC)" userId="0f0e239f-cc24-4971-8a83-5197ff4fab34" providerId="ADAL" clId="{969EEF9A-FC27-4FC4-BA5A-FD7223AA6915}" dt="2026-05-07T17:51:45.550" v="262" actId="1076"/>
        <pc:sldMkLst>
          <pc:docMk/>
          <pc:sldMk cId="1451526151" sldId="314"/>
        </pc:sldMkLst>
        <pc:spChg chg="mod">
          <ac:chgData name="Rene Audet (he/him | il/lui) [F/E] (VAC/ACC)" userId="0f0e239f-cc24-4971-8a83-5197ff4fab34" providerId="ADAL" clId="{969EEF9A-FC27-4FC4-BA5A-FD7223AA6915}" dt="2026-05-07T17:51:45.550" v="262" actId="1076"/>
          <ac:spMkLst>
            <pc:docMk/>
            <pc:sldMk cId="1451526151" sldId="314"/>
            <ac:spMk id="2" creationId="{69E6E54E-A34C-188A-0E41-23829B99692A}"/>
          </ac:spMkLst>
        </pc:spChg>
        <pc:spChg chg="mod">
          <ac:chgData name="Rene Audet (he/him | il/lui) [F/E] (VAC/ACC)" userId="0f0e239f-cc24-4971-8a83-5197ff4fab34" providerId="ADAL" clId="{969EEF9A-FC27-4FC4-BA5A-FD7223AA6915}" dt="2026-05-07T17:49:04.404" v="248" actId="1036"/>
          <ac:spMkLst>
            <pc:docMk/>
            <pc:sldMk cId="1451526151" sldId="314"/>
            <ac:spMk id="3" creationId="{73FC579A-9186-49AE-EADF-8856A786E5B3}"/>
          </ac:spMkLst>
        </pc:spChg>
        <pc:spChg chg="mod">
          <ac:chgData name="Rene Audet (he/him | il/lui) [F/E] (VAC/ACC)" userId="0f0e239f-cc24-4971-8a83-5197ff4fab34" providerId="ADAL" clId="{969EEF9A-FC27-4FC4-BA5A-FD7223AA6915}" dt="2026-05-07T17:51:42.121" v="261" actId="1076"/>
          <ac:spMkLst>
            <pc:docMk/>
            <pc:sldMk cId="1451526151" sldId="314"/>
            <ac:spMk id="4" creationId="{624662B1-1C91-ED84-71EE-D87313464FD1}"/>
          </ac:spMkLst>
        </pc:spChg>
        <pc:picChg chg="mod">
          <ac:chgData name="Rene Audet (he/him | il/lui) [F/E] (VAC/ACC)" userId="0f0e239f-cc24-4971-8a83-5197ff4fab34" providerId="ADAL" clId="{969EEF9A-FC27-4FC4-BA5A-FD7223AA6915}" dt="2026-05-07T17:49:04.404" v="248" actId="1036"/>
          <ac:picMkLst>
            <pc:docMk/>
            <pc:sldMk cId="1451526151" sldId="314"/>
            <ac:picMk id="5" creationId="{56C98384-494A-0724-F6BC-528B2311D3BC}"/>
          </ac:picMkLst>
        </pc:picChg>
      </pc:sldChg>
    </pc:docChg>
  </pc:docChgLst>
  <pc:docChgLst>
    <pc:chgData name="Elizabeth Jill Paton (VAC/ACC)" userId="02e2f622-6222-463a-b3ba-ab337969573d" providerId="ADAL" clId="{D24E02B8-694D-4781-9908-6C6A9696C55B}"/>
    <pc:docChg chg="modSld modMainMaster">
      <pc:chgData name="Elizabeth Jill Paton (VAC/ACC)" userId="02e2f622-6222-463a-b3ba-ab337969573d" providerId="ADAL" clId="{D24E02B8-694D-4781-9908-6C6A9696C55B}" dt="2026-05-06T17:39:47.733" v="7" actId="1076"/>
      <pc:docMkLst>
        <pc:docMk/>
      </pc:docMkLst>
      <pc:sldChg chg="modSp mod setBg">
        <pc:chgData name="Elizabeth Jill Paton (VAC/ACC)" userId="02e2f622-6222-463a-b3ba-ab337969573d" providerId="ADAL" clId="{D24E02B8-694D-4781-9908-6C6A9696C55B}" dt="2026-05-06T17:39:47.733" v="7" actId="1076"/>
        <pc:sldMkLst>
          <pc:docMk/>
          <pc:sldMk cId="475850244" sldId="302"/>
        </pc:sldMkLst>
        <pc:spChg chg="mod">
          <ac:chgData name="Elizabeth Jill Paton (VAC/ACC)" userId="02e2f622-6222-463a-b3ba-ab337969573d" providerId="ADAL" clId="{D24E02B8-694D-4781-9908-6C6A9696C55B}" dt="2026-05-06T17:39:47.733" v="7" actId="1076"/>
          <ac:spMkLst>
            <pc:docMk/>
            <pc:sldMk cId="475850244" sldId="302"/>
            <ac:spMk id="2" creationId="{78E119B3-0917-FE4E-771C-BBCF691C24E1}"/>
          </ac:spMkLst>
        </pc:spChg>
      </pc:sldChg>
      <pc:sldMasterChg chg="setBg modSldLayout">
        <pc:chgData name="Elizabeth Jill Paton (VAC/ACC)" userId="02e2f622-6222-463a-b3ba-ab337969573d" providerId="ADAL" clId="{D24E02B8-694D-4781-9908-6C6A9696C55B}" dt="2026-05-06T17:38:59.047" v="2"/>
        <pc:sldMasterMkLst>
          <pc:docMk/>
          <pc:sldMasterMk cId="3891906102" sldId="2147483648"/>
        </pc:sldMasterMkLst>
        <pc:sldLayoutChg chg="setBg">
          <pc:chgData name="Elizabeth Jill Paton (VAC/ACC)" userId="02e2f622-6222-463a-b3ba-ab337969573d" providerId="ADAL" clId="{D24E02B8-694D-4781-9908-6C6A9696C55B}" dt="2026-05-06T17:38:59.047" v="2"/>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5-06T17:38:59.047" v="2"/>
          <pc:sldLayoutMkLst>
            <pc:docMk/>
            <pc:sldMasterMk cId="3891906102" sldId="2147483648"/>
            <pc:sldLayoutMk cId="3462772472"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C08C3-FAC2-420F-A346-CF536A3D120C}" type="datetimeFigureOut">
              <a:rPr lang="fr-CA" smtClean="0"/>
              <a:t>2026/05/07</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8FE4F-82FC-4571-B4C3-893EEF9BF3B4}" type="slidenum">
              <a:rPr lang="fr-CA" smtClean="0"/>
              <a:t>‹N°›</a:t>
            </a:fld>
            <a:endParaRPr lang="fr-CA"/>
          </a:p>
        </p:txBody>
      </p:sp>
    </p:spTree>
    <p:extLst>
      <p:ext uri="{BB962C8B-B14F-4D97-AF65-F5344CB8AC3E}">
        <p14:creationId xmlns:p14="http://schemas.microsoft.com/office/powerpoint/2010/main" val="3892240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AFE8FE4F-82FC-4571-B4C3-893EEF9BF3B4}" type="slidenum">
              <a:rPr lang="fr-CA" smtClean="0"/>
              <a:t>2</a:t>
            </a:fld>
            <a:endParaRPr lang="fr-CA"/>
          </a:p>
        </p:txBody>
      </p:sp>
    </p:spTree>
    <p:extLst>
      <p:ext uri="{BB962C8B-B14F-4D97-AF65-F5344CB8AC3E}">
        <p14:creationId xmlns:p14="http://schemas.microsoft.com/office/powerpoint/2010/main" val="2974284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veterans.gc.ca/fr/commemoration/histoire-militaire/premiere-guerre-mondiale/bataille-de-passchendaele"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4.jp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27241D-12E5-4A3A-3141-0CCAED082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119B3-0917-FE4E-771C-BBCF691C24E1}"/>
              </a:ext>
            </a:extLst>
          </p:cNvPr>
          <p:cNvSpPr>
            <a:spLocks noGrp="1"/>
          </p:cNvSpPr>
          <p:nvPr>
            <p:ph type="ctrTitle"/>
          </p:nvPr>
        </p:nvSpPr>
        <p:spPr>
          <a:xfrm>
            <a:off x="2090057" y="2484140"/>
            <a:ext cx="9144000" cy="2387600"/>
          </a:xfrm>
        </p:spPr>
        <p:txBody>
          <a:bodyPr>
            <a:normAutofit/>
          </a:bodyPr>
          <a:lstStyle/>
          <a:p>
            <a:r>
              <a:rPr lang="fr-CA" dirty="0"/>
              <a:t>Mémorial de la Porte </a:t>
            </a:r>
            <a:br>
              <a:rPr lang="fr-CA" dirty="0"/>
            </a:br>
            <a:r>
              <a:rPr lang="fr-CA" dirty="0"/>
              <a:t>de Menin</a:t>
            </a:r>
          </a:p>
        </p:txBody>
      </p:sp>
    </p:spTree>
    <p:extLst>
      <p:ext uri="{BB962C8B-B14F-4D97-AF65-F5344CB8AC3E}">
        <p14:creationId xmlns:p14="http://schemas.microsoft.com/office/powerpoint/2010/main" val="47585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A9F48-B6AB-6BEC-F64B-8202AF303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2FE8F-7ABE-B4CD-E0AA-1725945A6295}"/>
              </a:ext>
            </a:extLst>
          </p:cNvPr>
          <p:cNvSpPr>
            <a:spLocks noGrp="1"/>
          </p:cNvSpPr>
          <p:nvPr>
            <p:ph type="title"/>
          </p:nvPr>
        </p:nvSpPr>
        <p:spPr>
          <a:xfrm>
            <a:off x="839788" y="476177"/>
            <a:ext cx="5107788" cy="533400"/>
          </a:xfrm>
        </p:spPr>
        <p:txBody>
          <a:bodyPr>
            <a:normAutofit/>
          </a:bodyPr>
          <a:lstStyle/>
          <a:p>
            <a:r>
              <a:rPr lang="fr-CA" dirty="0"/>
              <a:t>Comment a-t-il été construit?</a:t>
            </a:r>
          </a:p>
        </p:txBody>
      </p:sp>
      <p:sp>
        <p:nvSpPr>
          <p:cNvPr id="4" name="Text Placeholder 3">
            <a:extLst>
              <a:ext uri="{FF2B5EF4-FFF2-40B4-BE49-F238E27FC236}">
                <a16:creationId xmlns:a16="http://schemas.microsoft.com/office/drawing/2014/main" id="{56918BAD-DB97-29DB-6317-4A9007FA69F8}"/>
              </a:ext>
            </a:extLst>
          </p:cNvPr>
          <p:cNvSpPr>
            <a:spLocks noGrp="1"/>
          </p:cNvSpPr>
          <p:nvPr>
            <p:ph type="body" sz="half" idx="2"/>
          </p:nvPr>
        </p:nvSpPr>
        <p:spPr>
          <a:xfrm>
            <a:off x="922916" y="1244600"/>
            <a:ext cx="4717864" cy="424180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construction s’est déroulée entre 1922 et 1927.</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structure est constituée en béton armé recouvert de pierre blanche et de briques rouges.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pierre blanche de Portland provient d’Angleterre.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Sept lions ont été sculptés avant que les concepteurs ne soient satisfaits du résultat final de l’un d’entre eux. Ils ont été sculptés sur place dans une remise temporaire. </a:t>
            </a:r>
          </a:p>
          <a:p>
            <a:endParaRPr lang="en-US" dirty="0"/>
          </a:p>
        </p:txBody>
      </p:sp>
      <p:pic>
        <p:nvPicPr>
          <p:cNvPr id="10" name="Picture 9" descr="Photographie en noir et blanc de deux concepteurs sculptant les lions dans la pierre.">
            <a:extLst>
              <a:ext uri="{FF2B5EF4-FFF2-40B4-BE49-F238E27FC236}">
                <a16:creationId xmlns:a16="http://schemas.microsoft.com/office/drawing/2014/main" id="{1E07A628-41E7-2CF1-8F47-64486CE93CED}"/>
              </a:ext>
            </a:extLst>
          </p:cNvPr>
          <p:cNvPicPr>
            <a:picLocks noChangeAspect="1"/>
          </p:cNvPicPr>
          <p:nvPr/>
        </p:nvPicPr>
        <p:blipFill>
          <a:blip r:embed="rId2">
            <a:extLst>
              <a:ext uri="{28A0092B-C50C-407E-A947-70E740481C1C}">
                <a14:useLocalDpi xmlns:a14="http://schemas.microsoft.com/office/drawing/2010/main" val="0"/>
              </a:ext>
            </a:extLst>
          </a:blip>
          <a:srcRect r="3" b="11377"/>
          <a:stretch>
            <a:fillRect/>
          </a:stretch>
        </p:blipFill>
        <p:spPr>
          <a:xfrm>
            <a:off x="6734183" y="3520451"/>
            <a:ext cx="5457817" cy="3337549"/>
          </a:xfrm>
          <a:prstGeom prst="rect">
            <a:avLst/>
          </a:prstGeom>
        </p:spPr>
      </p:pic>
      <p:pic>
        <p:nvPicPr>
          <p:cNvPr id="11" name="Content Placeholder 3" descr="Photographie en noir et blanc des travaux de construction du Mémorial de la Porte de Menin.">
            <a:extLst>
              <a:ext uri="{FF2B5EF4-FFF2-40B4-BE49-F238E27FC236}">
                <a16:creationId xmlns:a16="http://schemas.microsoft.com/office/drawing/2014/main" id="{92C46C18-70FB-A0F8-763D-DD88C8B1F0A3}"/>
              </a:ext>
            </a:extLst>
          </p:cNvPr>
          <p:cNvPicPr>
            <a:picLocks noChangeAspect="1"/>
          </p:cNvPicPr>
          <p:nvPr/>
        </p:nvPicPr>
        <p:blipFill>
          <a:blip r:embed="rId3"/>
          <a:srcRect t="9314" r="3" b="9424"/>
          <a:stretch>
            <a:fillRect/>
          </a:stretch>
        </p:blipFill>
        <p:spPr>
          <a:xfrm>
            <a:off x="6734182" y="0"/>
            <a:ext cx="5457817" cy="3337561"/>
          </a:xfrm>
          <a:prstGeom prst="rect">
            <a:avLst/>
          </a:prstGeom>
        </p:spPr>
      </p:pic>
      <p:sp>
        <p:nvSpPr>
          <p:cNvPr id="3" name="TextBox 2">
            <a:extLst>
              <a:ext uri="{FF2B5EF4-FFF2-40B4-BE49-F238E27FC236}">
                <a16:creationId xmlns:a16="http://schemas.microsoft.com/office/drawing/2014/main" id="{2B40AFEC-B883-F022-BE55-5FA4E7C6BABB}"/>
              </a:ext>
            </a:extLst>
          </p:cNvPr>
          <p:cNvSpPr txBox="1"/>
          <p:nvPr/>
        </p:nvSpPr>
        <p:spPr>
          <a:xfrm>
            <a:off x="2910178" y="6603828"/>
            <a:ext cx="3919217" cy="246221"/>
          </a:xfrm>
          <a:prstGeom prst="rect">
            <a:avLst/>
          </a:prstGeom>
          <a:noFill/>
        </p:spPr>
        <p:txBody>
          <a:bodyPr wrap="square" lIns="91440" tIns="45720" rIns="91440" bIns="45720" rtlCol="0" anchor="t">
            <a:spAutoFit/>
          </a:bodyPr>
          <a:lstStyle/>
          <a:p>
            <a:r>
              <a:rPr lang="fr-CA" sz="1000" dirty="0"/>
              <a:t>Images : Commission des sépultures de guerre du Commonwealth</a:t>
            </a:r>
          </a:p>
        </p:txBody>
      </p:sp>
    </p:spTree>
    <p:extLst>
      <p:ext uri="{BB962C8B-B14F-4D97-AF65-F5344CB8AC3E}">
        <p14:creationId xmlns:p14="http://schemas.microsoft.com/office/powerpoint/2010/main" val="76592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3BC8F-C928-81FD-8F45-D2C6B58DA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D2CE9-70FA-B510-797D-01E6543DAF17}"/>
              </a:ext>
            </a:extLst>
          </p:cNvPr>
          <p:cNvSpPr>
            <a:spLocks noGrp="1"/>
          </p:cNvSpPr>
          <p:nvPr>
            <p:ph type="title"/>
          </p:nvPr>
        </p:nvSpPr>
        <p:spPr>
          <a:xfrm>
            <a:off x="259342" y="474040"/>
            <a:ext cx="4519391" cy="533400"/>
          </a:xfrm>
        </p:spPr>
        <p:txBody>
          <a:bodyPr>
            <a:normAutofit/>
          </a:bodyPr>
          <a:lstStyle/>
          <a:p>
            <a:r>
              <a:rPr lang="fr-CA" dirty="0"/>
              <a:t>Quand a-t-il été inauguré?</a:t>
            </a:r>
          </a:p>
        </p:txBody>
      </p:sp>
      <p:sp>
        <p:nvSpPr>
          <p:cNvPr id="4" name="Text Placeholder 3">
            <a:extLst>
              <a:ext uri="{FF2B5EF4-FFF2-40B4-BE49-F238E27FC236}">
                <a16:creationId xmlns:a16="http://schemas.microsoft.com/office/drawing/2014/main" id="{34B9678F-A9A9-F503-C0A2-AB635FBBA188}"/>
              </a:ext>
            </a:extLst>
          </p:cNvPr>
          <p:cNvSpPr>
            <a:spLocks noGrp="1"/>
          </p:cNvSpPr>
          <p:nvPr>
            <p:ph type="body" sz="half" idx="2"/>
          </p:nvPr>
        </p:nvSpPr>
        <p:spPr>
          <a:xfrm>
            <a:off x="259342" y="1212455"/>
            <a:ext cx="5158676" cy="4623801"/>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Mémorial de la Porte de Menin a été inauguré le 24 juillet 1927 par le </a:t>
            </a:r>
            <a:r>
              <a:rPr lang="fr-CA" sz="2200" dirty="0">
                <a:latin typeface="Calibri" panose="020F0502020204030204" pitchFamily="34" charset="0"/>
                <a:ea typeface="Calibri" panose="020F0502020204030204" pitchFamily="34" charset="0"/>
                <a:cs typeface="Calibri" panose="020F0502020204030204" pitchFamily="34" charset="0"/>
              </a:rPr>
              <a:t>maréchal </a:t>
            </a:r>
            <a:r>
              <a:rPr lang="fr-CA" sz="2200" dirty="0">
                <a:latin typeface="Calibri"/>
                <a:ea typeface="Calibri"/>
                <a:cs typeface="Calibri"/>
              </a:rPr>
              <a:t>Lord Plumer, un commandant supérieur britannique qui a servi sur le saillant d’Ypres.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Des milliers de personnes se sont rassemblées pour inaugurer le nouveau mémorial.</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Dans son discours, Lord Plumer a souligné la raison d’être du mémorial en disant de ceux à qui il rend hommage : [traduction]</a:t>
            </a:r>
          </a:p>
          <a:p>
            <a:pPr algn="ctr"/>
            <a:r>
              <a:rPr lang="fr-CA" sz="2200" dirty="0"/>
              <a:t>« Ils ne sont pas disparus : ils sont ici! »</a:t>
            </a:r>
          </a:p>
          <a:p>
            <a:endParaRPr lang="en-US" dirty="0"/>
          </a:p>
          <a:p>
            <a:endParaRPr lang="en-US" dirty="0"/>
          </a:p>
        </p:txBody>
      </p:sp>
      <p:pic>
        <p:nvPicPr>
          <p:cNvPr id="8" name="Picture 2" descr="Photographie en noir et blanc du Mémorial de la Porte de Menin lors de son inauguration le 24 juillet 1927. Des milliers de personnes sont rassemblées pour inaugurer le nouveau mémorial.">
            <a:extLst>
              <a:ext uri="{FF2B5EF4-FFF2-40B4-BE49-F238E27FC236}">
                <a16:creationId xmlns:a16="http://schemas.microsoft.com/office/drawing/2014/main" id="{CE09F532-2059-DB58-4E04-1C45F38E8F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307" b="19307"/>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8" descr="Photographie en noir et blanc du feld‑maréchal Plumer lors de la cérémonie d’inauguration du Mémorial de la Porte de Menin en 1927.">
            <a:extLst>
              <a:ext uri="{FF2B5EF4-FFF2-40B4-BE49-F238E27FC236}">
                <a16:creationId xmlns:a16="http://schemas.microsoft.com/office/drawing/2014/main" id="{3E2931F3-913E-9346-4182-4EAA53A85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171"/>
          <a:stretch>
            <a:fillRect/>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37F7D2B-9900-FF26-7A6A-80FBDFECF461}"/>
              </a:ext>
            </a:extLst>
          </p:cNvPr>
          <p:cNvSpPr txBox="1"/>
          <p:nvPr/>
        </p:nvSpPr>
        <p:spPr>
          <a:xfrm>
            <a:off x="1097280" y="6595867"/>
            <a:ext cx="3860921" cy="246221"/>
          </a:xfrm>
          <a:prstGeom prst="rect">
            <a:avLst/>
          </a:prstGeom>
          <a:noFill/>
        </p:spPr>
        <p:txBody>
          <a:bodyPr wrap="square" lIns="91440" tIns="45720" rIns="91440" bIns="45720" rtlCol="0" anchor="t">
            <a:spAutoFit/>
          </a:bodyPr>
          <a:lstStyle/>
          <a:p>
            <a:r>
              <a:rPr lang="fr-CA" sz="1000" dirty="0"/>
              <a:t>Images : Commission des sépultures de guerre du Commonwealth</a:t>
            </a:r>
          </a:p>
        </p:txBody>
      </p:sp>
    </p:spTree>
    <p:extLst>
      <p:ext uri="{BB962C8B-B14F-4D97-AF65-F5344CB8AC3E}">
        <p14:creationId xmlns:p14="http://schemas.microsoft.com/office/powerpoint/2010/main" val="3892165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DC189-17CD-ACC4-BCC7-C8FDD553A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C52BA-6DE8-AC53-0CBF-CB41ECA482C6}"/>
              </a:ext>
            </a:extLst>
          </p:cNvPr>
          <p:cNvSpPr>
            <a:spLocks noGrp="1"/>
          </p:cNvSpPr>
          <p:nvPr>
            <p:ph type="title"/>
          </p:nvPr>
        </p:nvSpPr>
        <p:spPr>
          <a:xfrm>
            <a:off x="839788" y="355600"/>
            <a:ext cx="3119962" cy="533400"/>
          </a:xfrm>
        </p:spPr>
        <p:txBody>
          <a:bodyPr>
            <a:normAutofit/>
          </a:bodyPr>
          <a:lstStyle/>
          <a:p>
            <a:r>
              <a:rPr lang="fr-CA" dirty="0"/>
              <a:t>Où se trouve-t-il?</a:t>
            </a:r>
          </a:p>
        </p:txBody>
      </p:sp>
      <p:sp>
        <p:nvSpPr>
          <p:cNvPr id="4" name="Text Placeholder 3">
            <a:extLst>
              <a:ext uri="{FF2B5EF4-FFF2-40B4-BE49-F238E27FC236}">
                <a16:creationId xmlns:a16="http://schemas.microsoft.com/office/drawing/2014/main" id="{36D590FD-E52B-D9F3-FAAF-E29D9F1B952B}"/>
              </a:ext>
            </a:extLst>
          </p:cNvPr>
          <p:cNvSpPr>
            <a:spLocks noGrp="1"/>
          </p:cNvSpPr>
          <p:nvPr>
            <p:ph type="body" sz="half" idx="2"/>
          </p:nvPr>
        </p:nvSpPr>
        <p:spPr>
          <a:xfrm>
            <a:off x="839788" y="1092199"/>
            <a:ext cx="5370512" cy="4402151"/>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Mémorial de la Porte de Menin se trouve à la sortie est d’Ypres (</a:t>
            </a:r>
            <a:r>
              <a:rPr lang="fr-CA" sz="2200" dirty="0" err="1">
                <a:latin typeface="Calibri"/>
                <a:ea typeface="Calibri"/>
                <a:cs typeface="Calibri"/>
              </a:rPr>
              <a:t>Ieper</a:t>
            </a:r>
            <a:r>
              <a:rPr lang="fr-CA" sz="2200" dirty="0">
                <a:latin typeface="Calibri"/>
                <a:ea typeface="Calibri"/>
                <a:cs typeface="Calibri"/>
              </a:rPr>
              <a:t>) dans la région des Flandres, en Belgique.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C’est le point de départ de la route principale qui a mené les soldats de la ville à la ligne de front du saillant d’Ypres.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région du saillant d’Ypres a été le théâtre de certains des combats les plus féroces de la Première Guerre mondiale, notamment la </a:t>
            </a:r>
            <a:r>
              <a:rPr lang="fr-CA" sz="2200" dirty="0">
                <a:latin typeface="Calibri"/>
                <a:ea typeface="Calibri"/>
                <a:cs typeface="Calibri"/>
                <a:hlinkClick r:id="rId3"/>
              </a:rPr>
              <a:t>bataille de Passchendaele</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 lieu représente le périple des soldats qui ne sont jamais revenus à la maison.</a:t>
            </a:r>
          </a:p>
        </p:txBody>
      </p:sp>
      <p:pic>
        <p:nvPicPr>
          <p:cNvPr id="7" name="Picture 6" descr="Photographie en couleur de la Porte de Menin le soir, illuminée de l’intérieur. À travers l'arche triomphale, on aperçoit des réverbères et une voiture. Le ciel est encore bleu pâle et voilé de nuages de différentes teintes de bleu foncé.">
            <a:extLst>
              <a:ext uri="{FF2B5EF4-FFF2-40B4-BE49-F238E27FC236}">
                <a16:creationId xmlns:a16="http://schemas.microsoft.com/office/drawing/2014/main" id="{DEC82C71-9CCE-ABCF-0440-55D99D35AF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92" r="3" b="3"/>
          <a:stretch>
            <a:fillRect/>
          </a:stretch>
        </p:blipFill>
        <p:spPr bwMode="auto">
          <a:xfrm>
            <a:off x="6486524" y="0"/>
            <a:ext cx="5457817" cy="333754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Photographie en couleur de l’arcade qui enjambe la route principale, à Ypres, en Belgique.">
            <a:extLst>
              <a:ext uri="{FF2B5EF4-FFF2-40B4-BE49-F238E27FC236}">
                <a16:creationId xmlns:a16="http://schemas.microsoft.com/office/drawing/2014/main" id="{2E6B1C12-301A-D0A7-60BA-9F53D82CF662}"/>
              </a:ext>
            </a:extLst>
          </p:cNvPr>
          <p:cNvPicPr>
            <a:picLocks noChangeAspect="1"/>
          </p:cNvPicPr>
          <p:nvPr/>
        </p:nvPicPr>
        <p:blipFill>
          <a:blip r:embed="rId5">
            <a:extLst>
              <a:ext uri="{28A0092B-C50C-407E-A947-70E740481C1C}">
                <a14:useLocalDpi xmlns:a14="http://schemas.microsoft.com/office/drawing/2010/main" val="0"/>
              </a:ext>
            </a:extLst>
          </a:blip>
          <a:srcRect l="1" r="14293"/>
          <a:stretch>
            <a:fillRect/>
          </a:stretch>
        </p:blipFill>
        <p:spPr>
          <a:xfrm>
            <a:off x="6486523" y="3275950"/>
            <a:ext cx="5457817" cy="3582029"/>
          </a:xfrm>
          <a:prstGeom prst="rect">
            <a:avLst/>
          </a:prstGeom>
        </p:spPr>
      </p:pic>
      <p:sp>
        <p:nvSpPr>
          <p:cNvPr id="3" name="TextBox 2">
            <a:extLst>
              <a:ext uri="{FF2B5EF4-FFF2-40B4-BE49-F238E27FC236}">
                <a16:creationId xmlns:a16="http://schemas.microsoft.com/office/drawing/2014/main" id="{1F9F2C20-3383-D27B-8EBB-5EF3893368E2}"/>
              </a:ext>
            </a:extLst>
          </p:cNvPr>
          <p:cNvSpPr txBox="1"/>
          <p:nvPr/>
        </p:nvSpPr>
        <p:spPr>
          <a:xfrm>
            <a:off x="1343772" y="6605548"/>
            <a:ext cx="5161910" cy="246221"/>
          </a:xfrm>
          <a:prstGeom prst="rect">
            <a:avLst/>
          </a:prstGeom>
          <a:noFill/>
        </p:spPr>
        <p:txBody>
          <a:bodyPr wrap="square" lIns="91440" tIns="45720" rIns="91440" bIns="45720" rtlCol="0" anchor="t">
            <a:spAutoFit/>
          </a:bodyPr>
          <a:lstStyle/>
          <a:p>
            <a:r>
              <a:rPr lang="fr-CA" sz="1000" dirty="0"/>
              <a:t>Images : Commission des sépultures de guerre du Commonwealth et Association Last Post</a:t>
            </a:r>
          </a:p>
        </p:txBody>
      </p:sp>
    </p:spTree>
    <p:extLst>
      <p:ext uri="{BB962C8B-B14F-4D97-AF65-F5344CB8AC3E}">
        <p14:creationId xmlns:p14="http://schemas.microsoft.com/office/powerpoint/2010/main" val="135739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9732D-A1C2-60E6-8A38-EF45963C8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421C7-CCF1-24CE-28F4-93349A249DCF}"/>
              </a:ext>
            </a:extLst>
          </p:cNvPr>
          <p:cNvSpPr>
            <a:spLocks noGrp="1"/>
          </p:cNvSpPr>
          <p:nvPr>
            <p:ph type="title"/>
          </p:nvPr>
        </p:nvSpPr>
        <p:spPr>
          <a:xfrm>
            <a:off x="839788" y="355600"/>
            <a:ext cx="2697798" cy="533400"/>
          </a:xfrm>
        </p:spPr>
        <p:txBody>
          <a:bodyPr>
            <a:normAutofit/>
          </a:bodyPr>
          <a:lstStyle/>
          <a:p>
            <a:r>
              <a:rPr lang="fr-CA" dirty="0"/>
              <a:t>Qui l’a conçu?</a:t>
            </a:r>
          </a:p>
        </p:txBody>
      </p:sp>
      <p:sp>
        <p:nvSpPr>
          <p:cNvPr id="4" name="Text Placeholder 3">
            <a:extLst>
              <a:ext uri="{FF2B5EF4-FFF2-40B4-BE49-F238E27FC236}">
                <a16:creationId xmlns:a16="http://schemas.microsoft.com/office/drawing/2014/main" id="{EC3CA3AD-61D7-04A0-159D-5F1F2B5FD3C5}"/>
              </a:ext>
            </a:extLst>
          </p:cNvPr>
          <p:cNvSpPr>
            <a:spLocks noGrp="1"/>
          </p:cNvSpPr>
          <p:nvPr>
            <p:ph type="body" sz="half" idx="2"/>
          </p:nvPr>
        </p:nvSpPr>
        <p:spPr>
          <a:xfrm>
            <a:off x="839789" y="1092199"/>
            <a:ext cx="4728907" cy="4219272"/>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Mémorial de la Porte de Menin a été conçu par l’architecte britannique Sir Reginald </a:t>
            </a:r>
            <a:r>
              <a:rPr lang="fr-CA" sz="2200" dirty="0" err="1">
                <a:latin typeface="Calibri"/>
                <a:ea typeface="Calibri"/>
                <a:cs typeface="Calibri"/>
              </a:rPr>
              <a:t>Blomfield</a:t>
            </a:r>
            <a:r>
              <a:rPr lang="fr-CA" sz="2200" dirty="0">
                <a:latin typeface="Calibri"/>
                <a:ea typeface="Calibri"/>
                <a:cs typeface="Calibri"/>
              </a:rPr>
              <a: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Sa conception a été commandée par l’Imperial </a:t>
            </a:r>
            <a:r>
              <a:rPr lang="fr-CA" sz="2200" dirty="0" err="1">
                <a:latin typeface="Calibri"/>
                <a:ea typeface="Calibri"/>
                <a:cs typeface="Calibri"/>
              </a:rPr>
              <a:t>War</a:t>
            </a:r>
            <a:r>
              <a:rPr lang="fr-CA" sz="2200" dirty="0">
                <a:latin typeface="Calibri"/>
                <a:ea typeface="Calibri"/>
                <a:cs typeface="Calibri"/>
              </a:rPr>
              <a:t> Graves Commission en 1919 </a:t>
            </a:r>
            <a:r>
              <a:rPr lang="fr-CA" sz="2000" dirty="0">
                <a:latin typeface="Calibri"/>
                <a:ea typeface="Calibri"/>
                <a:cs typeface="Calibri"/>
              </a:rPr>
              <a:t>(aujourd’hui appelée la </a:t>
            </a:r>
            <a:r>
              <a:rPr lang="en-US" sz="2000" dirty="0">
                <a:latin typeface="Calibri"/>
                <a:ea typeface="Calibri"/>
                <a:cs typeface="Calibri"/>
              </a:rPr>
              <a:t>Commonwealth War Graves Commission </a:t>
            </a:r>
            <a:r>
              <a:rPr lang="en-US" sz="2000" dirty="0" err="1">
                <a:latin typeface="Calibri"/>
                <a:ea typeface="Calibri"/>
                <a:cs typeface="Calibri"/>
              </a:rPr>
              <a:t>ou</a:t>
            </a:r>
            <a:r>
              <a:rPr lang="en-US" sz="2000" dirty="0">
                <a:latin typeface="Calibri"/>
                <a:ea typeface="Calibri"/>
                <a:cs typeface="Calibri"/>
              </a:rPr>
              <a:t> </a:t>
            </a:r>
            <a:r>
              <a:rPr lang="fr-CA" sz="2000" dirty="0">
                <a:latin typeface="Calibri"/>
                <a:ea typeface="Calibri"/>
                <a:cs typeface="Calibri"/>
              </a:rPr>
              <a:t>la Commission des sépultures de guerre du Commonwealth)</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concept est inspiré de la Porte de la Citadelle, construite dans les années 1600 à Nancy, en France. </a:t>
            </a:r>
          </a:p>
          <a:p>
            <a:endParaRPr lang="en-US" dirty="0"/>
          </a:p>
        </p:txBody>
      </p:sp>
      <p:pic>
        <p:nvPicPr>
          <p:cNvPr id="6" name="Picture 5" descr="Photographie en noir et blanc de la construction du Mémorial de la Porte de Menin, en Belgique.">
            <a:extLst>
              <a:ext uri="{FF2B5EF4-FFF2-40B4-BE49-F238E27FC236}">
                <a16:creationId xmlns:a16="http://schemas.microsoft.com/office/drawing/2014/main" id="{195618D1-67D9-FD89-6B0A-7BEF4BE9B0B8}"/>
              </a:ext>
            </a:extLst>
          </p:cNvPr>
          <p:cNvPicPr>
            <a:picLocks noChangeAspect="1"/>
          </p:cNvPicPr>
          <p:nvPr/>
        </p:nvPicPr>
        <p:blipFill>
          <a:blip r:embed="rId2">
            <a:extLst>
              <a:ext uri="{28A0092B-C50C-407E-A947-70E740481C1C}">
                <a14:useLocalDpi xmlns:a14="http://schemas.microsoft.com/office/drawing/2010/main" val="0"/>
              </a:ext>
            </a:extLst>
          </a:blip>
          <a:srcRect l="17115" r="34379"/>
          <a:stretch>
            <a:fillRect/>
          </a:stretch>
        </p:blipFill>
        <p:spPr>
          <a:xfrm>
            <a:off x="7296150" y="0"/>
            <a:ext cx="4895850" cy="6858000"/>
          </a:xfrm>
          <a:prstGeom prst="rect">
            <a:avLst/>
          </a:prstGeom>
        </p:spPr>
      </p:pic>
      <p:pic>
        <p:nvPicPr>
          <p:cNvPr id="5" name="Picture 4" descr="Photographie en noir et blanc de l’architecte britannique Sir Reginald Blomfield qui a conçu le Mémorial de la Porte de Menin.">
            <a:extLst>
              <a:ext uri="{FF2B5EF4-FFF2-40B4-BE49-F238E27FC236}">
                <a16:creationId xmlns:a16="http://schemas.microsoft.com/office/drawing/2014/main" id="{36CAA908-0CB5-6180-129D-A26CD76592D3}"/>
              </a:ext>
            </a:extLst>
          </p:cNvPr>
          <p:cNvPicPr>
            <a:picLocks noChangeAspect="1"/>
          </p:cNvPicPr>
          <p:nvPr/>
        </p:nvPicPr>
        <p:blipFill>
          <a:blip r:embed="rId3"/>
          <a:stretch>
            <a:fillRect/>
          </a:stretch>
        </p:blipFill>
        <p:spPr>
          <a:xfrm>
            <a:off x="5947251" y="179705"/>
            <a:ext cx="2697798" cy="3300889"/>
          </a:xfrm>
          <a:prstGeom prst="rect">
            <a:avLst/>
          </a:prstGeom>
        </p:spPr>
      </p:pic>
      <p:pic>
        <p:nvPicPr>
          <p:cNvPr id="7" name="Picture 6" descr="Photographie en noir et blanc du modèle du Mémorial de la Porte de Menin, en Belgique. ">
            <a:extLst>
              <a:ext uri="{FF2B5EF4-FFF2-40B4-BE49-F238E27FC236}">
                <a16:creationId xmlns:a16="http://schemas.microsoft.com/office/drawing/2014/main" id="{592DE550-D270-F1BC-D4CD-8710998D7496}"/>
              </a:ext>
            </a:extLst>
          </p:cNvPr>
          <p:cNvPicPr>
            <a:picLocks noChangeAspect="1"/>
          </p:cNvPicPr>
          <p:nvPr/>
        </p:nvPicPr>
        <p:blipFill>
          <a:blip r:embed="rId4"/>
          <a:srcRect l="11752" r="15380" b="2765"/>
          <a:stretch>
            <a:fillRect/>
          </a:stretch>
        </p:blipFill>
        <p:spPr>
          <a:xfrm>
            <a:off x="5947251" y="3656489"/>
            <a:ext cx="2710126" cy="2965450"/>
          </a:xfrm>
          <a:prstGeom prst="rect">
            <a:avLst/>
          </a:prstGeom>
        </p:spPr>
      </p:pic>
      <p:sp>
        <p:nvSpPr>
          <p:cNvPr id="3" name="TextBox 2">
            <a:extLst>
              <a:ext uri="{FF2B5EF4-FFF2-40B4-BE49-F238E27FC236}">
                <a16:creationId xmlns:a16="http://schemas.microsoft.com/office/drawing/2014/main" id="{C8507626-836A-8E24-4F76-10917FE5E7D4}"/>
              </a:ext>
            </a:extLst>
          </p:cNvPr>
          <p:cNvSpPr txBox="1"/>
          <p:nvPr/>
        </p:nvSpPr>
        <p:spPr>
          <a:xfrm>
            <a:off x="2576223" y="6299493"/>
            <a:ext cx="3371028" cy="553998"/>
          </a:xfrm>
          <a:prstGeom prst="rect">
            <a:avLst/>
          </a:prstGeom>
          <a:noFill/>
        </p:spPr>
        <p:txBody>
          <a:bodyPr wrap="square" lIns="91440" tIns="45720" rIns="91440" bIns="45720" rtlCol="0" anchor="t">
            <a:spAutoFit/>
          </a:bodyPr>
          <a:lstStyle/>
          <a:p>
            <a:r>
              <a:rPr lang="fr-CA" sz="1000" dirty="0"/>
              <a:t>Images : </a:t>
            </a:r>
          </a:p>
          <a:p>
            <a:r>
              <a:rPr lang="fr-CA" sz="1000" dirty="0"/>
              <a:t>National portrait </a:t>
            </a:r>
            <a:r>
              <a:rPr lang="fr-CA" sz="1000" dirty="0" err="1"/>
              <a:t>Gallery</a:t>
            </a:r>
            <a:r>
              <a:rPr lang="fr-CA" sz="1000" dirty="0"/>
              <a:t>, </a:t>
            </a:r>
            <a:r>
              <a:rPr lang="fr-CA" sz="1000" dirty="0" err="1"/>
              <a:t>Australian</a:t>
            </a:r>
            <a:r>
              <a:rPr lang="fr-CA" sz="1000" dirty="0"/>
              <a:t> </a:t>
            </a:r>
            <a:r>
              <a:rPr lang="fr-CA" sz="1000" dirty="0" err="1"/>
              <a:t>War</a:t>
            </a:r>
            <a:r>
              <a:rPr lang="fr-CA" sz="1000" dirty="0"/>
              <a:t> </a:t>
            </a:r>
            <a:r>
              <a:rPr lang="fr-CA" sz="1000" dirty="0" err="1"/>
              <a:t>Memorial</a:t>
            </a:r>
            <a:r>
              <a:rPr lang="fr-CA" sz="1000" dirty="0"/>
              <a:t> et </a:t>
            </a:r>
          </a:p>
          <a:p>
            <a:r>
              <a:rPr lang="fr-CA" sz="1000" dirty="0"/>
              <a:t>Commission des sépultures de guerre du Commonwealth</a:t>
            </a:r>
          </a:p>
        </p:txBody>
      </p:sp>
    </p:spTree>
    <p:extLst>
      <p:ext uri="{BB962C8B-B14F-4D97-AF65-F5344CB8AC3E}">
        <p14:creationId xmlns:p14="http://schemas.microsoft.com/office/powerpoint/2010/main" val="4115127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7F61D-248C-8E65-FFBA-DE446238F2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84469-A80F-59F5-2FA4-53582DAF0408}"/>
              </a:ext>
            </a:extLst>
          </p:cNvPr>
          <p:cNvSpPr>
            <a:spLocks noGrp="1"/>
          </p:cNvSpPr>
          <p:nvPr>
            <p:ph type="title"/>
          </p:nvPr>
        </p:nvSpPr>
        <p:spPr>
          <a:xfrm>
            <a:off x="270344" y="235534"/>
            <a:ext cx="3993985" cy="533400"/>
          </a:xfrm>
        </p:spPr>
        <p:txBody>
          <a:bodyPr>
            <a:normAutofit/>
          </a:bodyPr>
          <a:lstStyle/>
          <a:p>
            <a:r>
              <a:rPr lang="fr-CA" dirty="0"/>
              <a:t>Qui commémore-t-il?</a:t>
            </a:r>
          </a:p>
        </p:txBody>
      </p:sp>
      <p:sp>
        <p:nvSpPr>
          <p:cNvPr id="4" name="Text Placeholder 3">
            <a:extLst>
              <a:ext uri="{FF2B5EF4-FFF2-40B4-BE49-F238E27FC236}">
                <a16:creationId xmlns:a16="http://schemas.microsoft.com/office/drawing/2014/main" id="{4AC5B950-54D8-B875-D0DF-9AC692C9B2F6}"/>
              </a:ext>
            </a:extLst>
          </p:cNvPr>
          <p:cNvSpPr>
            <a:spLocks noGrp="1"/>
          </p:cNvSpPr>
          <p:nvPr>
            <p:ph type="body" sz="half" idx="2"/>
          </p:nvPr>
        </p:nvSpPr>
        <p:spPr>
          <a:xfrm>
            <a:off x="270344" y="899724"/>
            <a:ext cx="5551335" cy="4896777"/>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Le Mémorial de la Porte de Menin est dédié aux quelque 55 000 soldats du Commonwealth qui ont perdu la vie dans le saillant d’Ypres et qui n’ont pas de sépulture connue.</a:t>
            </a:r>
          </a:p>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Le Commonwealth est un groupe volontaire de pays liés par l’entremise de l’ancien Empire britannique. Plusieurs pays ont combattu aux côtés de la Grande-Bretagne pendant la guerre.</a:t>
            </a:r>
          </a:p>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Noms inscrits sur la porte de Menin par pays* :</a:t>
            </a:r>
          </a:p>
          <a:p>
            <a:pPr marL="800100" lvl="1" indent="-342900">
              <a:spcBef>
                <a:spcPts val="0"/>
              </a:spcBef>
              <a:buFont typeface="Arial" panose="020B0604020202020204" pitchFamily="34" charset="0"/>
              <a:buChar char="•"/>
            </a:pPr>
            <a:r>
              <a:rPr lang="fr-CA" sz="1600" dirty="0">
                <a:latin typeface="Calibri"/>
                <a:ea typeface="Calibri"/>
                <a:cs typeface="Calibri"/>
              </a:rPr>
              <a:t>Royaume-Uni : 40 500  </a:t>
            </a:r>
          </a:p>
          <a:p>
            <a:pPr marL="800100" lvl="1" indent="-342900">
              <a:spcBef>
                <a:spcPts val="0"/>
              </a:spcBef>
              <a:buFont typeface="Arial" panose="020B0604020202020204" pitchFamily="34" charset="0"/>
              <a:buChar char="•"/>
            </a:pPr>
            <a:r>
              <a:rPr lang="fr-CA" sz="1600" dirty="0">
                <a:latin typeface="Calibri"/>
                <a:ea typeface="Calibri"/>
                <a:cs typeface="Calibri"/>
              </a:rPr>
              <a:t>Canada : 6 935</a:t>
            </a:r>
          </a:p>
          <a:p>
            <a:pPr marL="800100" lvl="1" indent="-342900">
              <a:spcBef>
                <a:spcPts val="0"/>
              </a:spcBef>
              <a:buFont typeface="Arial" panose="020B0604020202020204" pitchFamily="34" charset="0"/>
              <a:buChar char="•"/>
            </a:pPr>
            <a:r>
              <a:rPr lang="fr-CA" sz="1600" dirty="0">
                <a:latin typeface="Calibri"/>
                <a:ea typeface="Calibri"/>
                <a:cs typeface="Calibri"/>
              </a:rPr>
              <a:t>Australie : 6 179</a:t>
            </a:r>
          </a:p>
          <a:p>
            <a:pPr marL="800100" lvl="1" indent="-342900">
              <a:spcBef>
                <a:spcPts val="0"/>
              </a:spcBef>
              <a:buFont typeface="Arial" panose="020B0604020202020204" pitchFamily="34" charset="0"/>
              <a:buChar char="•"/>
            </a:pPr>
            <a:r>
              <a:rPr lang="fr-CA" sz="1600" dirty="0">
                <a:latin typeface="Calibri"/>
                <a:ea typeface="Calibri"/>
                <a:cs typeface="Calibri"/>
              </a:rPr>
              <a:t>Afrique du Sud : 561</a:t>
            </a:r>
          </a:p>
          <a:p>
            <a:pPr marL="800100" lvl="1" indent="-342900">
              <a:spcBef>
                <a:spcPts val="0"/>
              </a:spcBef>
              <a:buFont typeface="Arial" panose="020B0604020202020204" pitchFamily="34" charset="0"/>
              <a:buChar char="•"/>
            </a:pPr>
            <a:r>
              <a:rPr lang="fr-CA" sz="1600" dirty="0">
                <a:latin typeface="Calibri"/>
                <a:ea typeface="Calibri"/>
                <a:cs typeface="Calibri"/>
              </a:rPr>
              <a:t>Inde britannique : 412 </a:t>
            </a:r>
          </a:p>
          <a:p>
            <a:pPr marL="800100" lvl="1" indent="-342900">
              <a:spcBef>
                <a:spcPts val="0"/>
              </a:spcBef>
              <a:buFont typeface="Arial" panose="020B0604020202020204" pitchFamily="34" charset="0"/>
              <a:buChar char="•"/>
            </a:pPr>
            <a:r>
              <a:rPr lang="fr-CA" sz="1600" dirty="0">
                <a:latin typeface="Calibri"/>
                <a:ea typeface="Calibri"/>
                <a:cs typeface="Calibri"/>
              </a:rPr>
              <a:t>Antilles britanniques : 6</a:t>
            </a:r>
          </a:p>
          <a:p>
            <a:pPr>
              <a:spcBef>
                <a:spcPts val="0"/>
              </a:spcBef>
            </a:pPr>
            <a:br>
              <a:rPr lang="fr-CA" sz="1200" dirty="0">
                <a:latin typeface="Calibri"/>
                <a:ea typeface="Calibri"/>
                <a:cs typeface="Calibri"/>
              </a:rPr>
            </a:br>
            <a:r>
              <a:rPr lang="fr-CA" sz="1200" dirty="0">
                <a:latin typeface="Calibri"/>
                <a:ea typeface="Calibri"/>
                <a:cs typeface="Calibri"/>
              </a:rPr>
              <a:t>*Les soldats portés disparus de Terre-Neuve et de Nouvelle-Zélande sont commémorés ailleurs.</a:t>
            </a:r>
            <a:endParaRPr lang="en-US" sz="2000" dirty="0">
              <a:latin typeface="Calibri"/>
              <a:ea typeface="Calibri"/>
              <a:cs typeface="Calibri"/>
            </a:endParaRPr>
          </a:p>
          <a:p>
            <a:endParaRPr lang="en-US" dirty="0"/>
          </a:p>
        </p:txBody>
      </p:sp>
      <p:pic>
        <p:nvPicPr>
          <p:cNvPr id="10" name="Picture 9" descr="Photographie en couleur de couronnes de coquelicots rouges déposées à l’intérieur du Mémorial de la Porte de Menin. Les noms sont gravés sur les panneaux de pierre blanche des murs.">
            <a:extLst>
              <a:ext uri="{FF2B5EF4-FFF2-40B4-BE49-F238E27FC236}">
                <a16:creationId xmlns:a16="http://schemas.microsoft.com/office/drawing/2014/main" id="{472EEED4-3EB7-E5C2-3671-95058AE67127}"/>
              </a:ext>
            </a:extLst>
          </p:cNvPr>
          <p:cNvPicPr>
            <a:picLocks noChangeAspect="1"/>
          </p:cNvPicPr>
          <p:nvPr/>
        </p:nvPicPr>
        <p:blipFill>
          <a:blip r:embed="rId2">
            <a:extLst>
              <a:ext uri="{28A0092B-C50C-407E-A947-70E740481C1C}">
                <a14:useLocalDpi xmlns:a14="http://schemas.microsoft.com/office/drawing/2010/main" val="0"/>
              </a:ext>
            </a:extLst>
          </a:blip>
          <a:srcRect l="21438" r="19228" b="-1"/>
          <a:stretch>
            <a:fillRect/>
          </a:stretch>
        </p:blipFill>
        <p:spPr>
          <a:xfrm>
            <a:off x="6096020" y="0"/>
            <a:ext cx="6095980" cy="6857990"/>
          </a:xfrm>
          <a:prstGeom prst="rect">
            <a:avLst/>
          </a:prstGeom>
        </p:spPr>
      </p:pic>
      <p:sp>
        <p:nvSpPr>
          <p:cNvPr id="6" name="TextBox 5">
            <a:extLst>
              <a:ext uri="{FF2B5EF4-FFF2-40B4-BE49-F238E27FC236}">
                <a16:creationId xmlns:a16="http://schemas.microsoft.com/office/drawing/2014/main" id="{FDEE176C-6583-22C5-D3B3-6889F8FC879F}"/>
              </a:ext>
            </a:extLst>
          </p:cNvPr>
          <p:cNvSpPr txBox="1"/>
          <p:nvPr/>
        </p:nvSpPr>
        <p:spPr>
          <a:xfrm>
            <a:off x="2214420" y="6591482"/>
            <a:ext cx="3881561" cy="246221"/>
          </a:xfrm>
          <a:prstGeom prst="rect">
            <a:avLst/>
          </a:prstGeom>
          <a:noFill/>
        </p:spPr>
        <p:txBody>
          <a:bodyPr wrap="square" lIns="91440" tIns="45720" rIns="91440" bIns="45720" rtlCol="0" anchor="t">
            <a:spAutoFit/>
          </a:bodyPr>
          <a:lstStyle/>
          <a:p>
            <a:pPr algn="r"/>
            <a:r>
              <a:rPr lang="fr-CA" sz="1000" dirty="0"/>
              <a:t>Image :  Commission des sépultures de guerre du Commonwealth</a:t>
            </a:r>
          </a:p>
        </p:txBody>
      </p:sp>
    </p:spTree>
    <p:extLst>
      <p:ext uri="{BB962C8B-B14F-4D97-AF65-F5344CB8AC3E}">
        <p14:creationId xmlns:p14="http://schemas.microsoft.com/office/powerpoint/2010/main" val="1793587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CC247-DD1E-76BA-8C7C-0E303DD7734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F9CD79F-A707-4CB1-6360-B188ABAF3022}"/>
              </a:ext>
            </a:extLst>
          </p:cNvPr>
          <p:cNvSpPr>
            <a:spLocks noGrp="1"/>
          </p:cNvSpPr>
          <p:nvPr>
            <p:ph type="body" sz="half" idx="2"/>
          </p:nvPr>
        </p:nvSpPr>
        <p:spPr>
          <a:xfrm>
            <a:off x="384395" y="1275746"/>
            <a:ext cx="4935028" cy="406753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noms des soldats portés disparus sont gravés sur des panneaux de pierre blanche.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plupart se trouvent dans la salle centrale. On en trouve d’autres le long des escaliers et dans les galeries ouvertes des deux côtés du mémorial.</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noms sont classés par régiment/unité, puis par rang, et enfin, par ordre alphabétique. Les rangs supérieurs figurent au haut de la liste.</a:t>
            </a:r>
            <a:endParaRPr lang="en-US" dirty="0"/>
          </a:p>
        </p:txBody>
      </p:sp>
      <p:sp>
        <p:nvSpPr>
          <p:cNvPr id="2" name="Title 1">
            <a:extLst>
              <a:ext uri="{FF2B5EF4-FFF2-40B4-BE49-F238E27FC236}">
                <a16:creationId xmlns:a16="http://schemas.microsoft.com/office/drawing/2014/main" id="{DE9159CA-EECB-0CCF-EC9B-2ACA89294CAF}"/>
              </a:ext>
            </a:extLst>
          </p:cNvPr>
          <p:cNvSpPr>
            <a:spLocks noGrp="1"/>
          </p:cNvSpPr>
          <p:nvPr>
            <p:ph type="title"/>
          </p:nvPr>
        </p:nvSpPr>
        <p:spPr>
          <a:xfrm>
            <a:off x="384395" y="496125"/>
            <a:ext cx="7133780" cy="533400"/>
          </a:xfrm>
        </p:spPr>
        <p:txBody>
          <a:bodyPr>
            <a:normAutofit/>
          </a:bodyPr>
          <a:lstStyle/>
          <a:p>
            <a:r>
              <a:rPr lang="fr-CA" dirty="0"/>
              <a:t>Comment commémore-t-on les disparus?</a:t>
            </a:r>
          </a:p>
        </p:txBody>
      </p:sp>
      <p:pic>
        <p:nvPicPr>
          <p:cNvPr id="3" name="Picture 2" descr="Gros plan d’un panneau de pierre du Mémorial de la Porte de Menin sur lequel sont gravés des noms de soldats décédés.">
            <a:extLst>
              <a:ext uri="{FF2B5EF4-FFF2-40B4-BE49-F238E27FC236}">
                <a16:creationId xmlns:a16="http://schemas.microsoft.com/office/drawing/2014/main" id="{06273909-F7AA-2788-2DE8-87A0DED2C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7471" y="291725"/>
            <a:ext cx="4326033" cy="64890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os plan d’un panneau de pierre du Mémorial de la Porte de Menin sur lequel sont gravés des noms de soldats canadiens décédés.">
            <a:extLst>
              <a:ext uri="{FF2B5EF4-FFF2-40B4-BE49-F238E27FC236}">
                <a16:creationId xmlns:a16="http://schemas.microsoft.com/office/drawing/2014/main" id="{D69286D6-63A3-6DD1-4E24-A7B85DBF80F0}"/>
              </a:ext>
            </a:extLst>
          </p:cNvPr>
          <p:cNvPicPr>
            <a:picLocks noChangeAspect="1"/>
          </p:cNvPicPr>
          <p:nvPr/>
        </p:nvPicPr>
        <p:blipFill>
          <a:blip r:embed="rId3"/>
          <a:stretch>
            <a:fillRect/>
          </a:stretch>
        </p:blipFill>
        <p:spPr>
          <a:xfrm>
            <a:off x="5477484" y="3687994"/>
            <a:ext cx="3631892" cy="2723919"/>
          </a:xfrm>
          <a:prstGeom prst="rect">
            <a:avLst/>
          </a:prstGeom>
        </p:spPr>
      </p:pic>
      <p:sp>
        <p:nvSpPr>
          <p:cNvPr id="6" name="TextBox 5">
            <a:extLst>
              <a:ext uri="{FF2B5EF4-FFF2-40B4-BE49-F238E27FC236}">
                <a16:creationId xmlns:a16="http://schemas.microsoft.com/office/drawing/2014/main" id="{C59A7A07-7DFF-8485-7BFC-83FA0FD9DEA6}"/>
              </a:ext>
            </a:extLst>
          </p:cNvPr>
          <p:cNvSpPr txBox="1"/>
          <p:nvPr/>
        </p:nvSpPr>
        <p:spPr>
          <a:xfrm>
            <a:off x="7723372" y="31342"/>
            <a:ext cx="3137314" cy="246221"/>
          </a:xfrm>
          <a:prstGeom prst="rect">
            <a:avLst/>
          </a:prstGeom>
          <a:noFill/>
        </p:spPr>
        <p:txBody>
          <a:bodyPr wrap="square" rtlCol="0">
            <a:spAutoFit/>
          </a:bodyPr>
          <a:lstStyle/>
          <a:p>
            <a:r>
              <a:rPr lang="fr-CA" sz="1000" dirty="0"/>
              <a:t>Image : Légion royale canadienne </a:t>
            </a:r>
          </a:p>
        </p:txBody>
      </p:sp>
      <p:sp>
        <p:nvSpPr>
          <p:cNvPr id="7" name="TextBox 6">
            <a:extLst>
              <a:ext uri="{FF2B5EF4-FFF2-40B4-BE49-F238E27FC236}">
                <a16:creationId xmlns:a16="http://schemas.microsoft.com/office/drawing/2014/main" id="{22DE8902-6C3B-7F2B-D364-D0028ECDBF87}"/>
              </a:ext>
            </a:extLst>
          </p:cNvPr>
          <p:cNvSpPr txBox="1"/>
          <p:nvPr/>
        </p:nvSpPr>
        <p:spPr>
          <a:xfrm>
            <a:off x="5376843" y="6411913"/>
            <a:ext cx="2346529" cy="246221"/>
          </a:xfrm>
          <a:prstGeom prst="rect">
            <a:avLst/>
          </a:prstGeom>
          <a:noFill/>
        </p:spPr>
        <p:txBody>
          <a:bodyPr wrap="square" lIns="91440" tIns="45720" rIns="91440" bIns="45720" rtlCol="0" anchor="t">
            <a:spAutoFit/>
          </a:bodyPr>
          <a:lstStyle/>
          <a:p>
            <a:r>
              <a:rPr lang="fr-CA" sz="1000" dirty="0"/>
              <a:t>Image : Anciens Combattants Canada </a:t>
            </a:r>
          </a:p>
        </p:txBody>
      </p:sp>
    </p:spTree>
    <p:extLst>
      <p:ext uri="{BB962C8B-B14F-4D97-AF65-F5344CB8AC3E}">
        <p14:creationId xmlns:p14="http://schemas.microsoft.com/office/powerpoint/2010/main" val="664417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F4671-F058-0853-0E82-A46C736FD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4FD3A-6172-AFCC-9846-075D64D5059B}"/>
              </a:ext>
            </a:extLst>
          </p:cNvPr>
          <p:cNvSpPr>
            <a:spLocks noGrp="1"/>
          </p:cNvSpPr>
          <p:nvPr>
            <p:ph type="title"/>
          </p:nvPr>
        </p:nvSpPr>
        <p:spPr>
          <a:xfrm>
            <a:off x="366768" y="277836"/>
            <a:ext cx="5729232"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7A8206C5-BD1E-F029-4759-74766B2A5837}"/>
              </a:ext>
            </a:extLst>
          </p:cNvPr>
          <p:cNvSpPr>
            <a:spLocks noGrp="1"/>
          </p:cNvSpPr>
          <p:nvPr>
            <p:ph type="body" sz="half" idx="2"/>
          </p:nvPr>
        </p:nvSpPr>
        <p:spPr>
          <a:xfrm>
            <a:off x="366768" y="902854"/>
            <a:ext cx="4833385" cy="424164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L’emplacement du mémorial est symbolique.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salle centrale a été construite au-dessus de la route de Menin, à la sortie de la ville.</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Ce site a été choisi en raison des centaines de milliers d’hommes qui sont passés par cette route pour se rendre sur les champs de bataille.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a:t>
            </a:r>
            <a:r>
              <a:rPr lang="fr-CA" sz="2200" i="1" dirty="0">
                <a:latin typeface="Calibri"/>
                <a:ea typeface="Calibri"/>
                <a:cs typeface="Calibri"/>
              </a:rPr>
              <a:t>Salle du Souvenir </a:t>
            </a:r>
            <a:r>
              <a:rPr lang="fr-CA" sz="2200" dirty="0">
                <a:latin typeface="Calibri"/>
                <a:ea typeface="Calibri"/>
                <a:cs typeface="Calibri"/>
              </a:rPr>
              <a:t>mesure 36,6 mètres de long et 20,1 mètres de large.</a:t>
            </a:r>
            <a:endParaRPr lang="en-US" dirty="0"/>
          </a:p>
        </p:txBody>
      </p:sp>
      <p:pic>
        <p:nvPicPr>
          <p:cNvPr id="7" name="Picture 4" descr="Photographie en couleur de l’arche avant du Mémorial de la Porte de Menin qui enjambe la route de Menin.">
            <a:extLst>
              <a:ext uri="{FF2B5EF4-FFF2-40B4-BE49-F238E27FC236}">
                <a16:creationId xmlns:a16="http://schemas.microsoft.com/office/drawing/2014/main" id="{4F9B95A6-875C-5401-6D38-AF395A7413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719" r="14053"/>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D900FB4-8CBF-CA71-9529-D17B16C102D4}"/>
              </a:ext>
            </a:extLst>
          </p:cNvPr>
          <p:cNvSpPr txBox="1"/>
          <p:nvPr/>
        </p:nvSpPr>
        <p:spPr>
          <a:xfrm>
            <a:off x="2059388" y="6611769"/>
            <a:ext cx="3818778" cy="246221"/>
          </a:xfrm>
          <a:prstGeom prst="rect">
            <a:avLst/>
          </a:prstGeom>
          <a:noFill/>
        </p:spPr>
        <p:txBody>
          <a:bodyPr wrap="square" lIns="91440" tIns="45720" rIns="91440" bIns="45720" rtlCol="0" anchor="t">
            <a:spAutoFit/>
          </a:bodyPr>
          <a:lstStyle/>
          <a:p>
            <a:r>
              <a:rPr lang="fr-CA" sz="1000" dirty="0"/>
              <a:t>Image : Commission des sépultures de guerre du Commonwealth</a:t>
            </a:r>
          </a:p>
        </p:txBody>
      </p:sp>
    </p:spTree>
    <p:extLst>
      <p:ext uri="{BB962C8B-B14F-4D97-AF65-F5344CB8AC3E}">
        <p14:creationId xmlns:p14="http://schemas.microsoft.com/office/powerpoint/2010/main" val="143080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3940-5FF7-CE61-557C-8B41AC271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53689-4310-F0C2-466E-9DD9C807C3C2}"/>
              </a:ext>
            </a:extLst>
          </p:cNvPr>
          <p:cNvSpPr>
            <a:spLocks noGrp="1"/>
          </p:cNvSpPr>
          <p:nvPr>
            <p:ph type="title"/>
          </p:nvPr>
        </p:nvSpPr>
        <p:spPr>
          <a:xfrm>
            <a:off x="255519" y="282281"/>
            <a:ext cx="5776871"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F9CD8858-B244-37EE-F2DB-48BAC08B2F41}"/>
              </a:ext>
            </a:extLst>
          </p:cNvPr>
          <p:cNvSpPr>
            <a:spLocks noGrp="1"/>
          </p:cNvSpPr>
          <p:nvPr>
            <p:ph type="body" sz="half" idx="2"/>
          </p:nvPr>
        </p:nvSpPr>
        <p:spPr>
          <a:xfrm>
            <a:off x="255518" y="1065712"/>
            <a:ext cx="5278589" cy="5422552"/>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 gros lion en pierre regarde les anciens champs de bataille à l’est.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lion est un symbole traditionnel de l’Angleterre, mais également des Flandres. Il met en lumière les liens qui unissent les Britanniques et la communauté locale au mémorial.</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Sur la plaque commémorative au‑d</a:t>
            </a:r>
            <a:r>
              <a:rPr lang="fr-CA" sz="2200" dirty="0">
                <a:latin typeface="Calibri"/>
                <a:ea typeface="Calibri"/>
                <a:cs typeface="Calibri"/>
              </a:rPr>
              <a:t>essous du lion sont inscrits les mots suivants :  [traduction]</a:t>
            </a:r>
          </a:p>
          <a:p>
            <a:pPr algn="ctr">
              <a:lnSpc>
                <a:spcPct val="100000"/>
              </a:lnSpc>
              <a:spcBef>
                <a:spcPts val="0"/>
              </a:spcBef>
            </a:pPr>
            <a:r>
              <a:rPr lang="fr-CA" sz="2000" dirty="0">
                <a:latin typeface="Calibri"/>
                <a:ea typeface="Calibri"/>
                <a:cs typeface="Calibri"/>
              </a:rPr>
              <a:t>AUX ARMÉES </a:t>
            </a:r>
          </a:p>
          <a:p>
            <a:pPr algn="ctr">
              <a:lnSpc>
                <a:spcPct val="100000"/>
              </a:lnSpc>
              <a:spcBef>
                <a:spcPts val="0"/>
              </a:spcBef>
            </a:pPr>
            <a:r>
              <a:rPr lang="fr-CA" sz="2000" dirty="0">
                <a:latin typeface="Calibri"/>
                <a:ea typeface="Calibri"/>
                <a:cs typeface="Calibri"/>
              </a:rPr>
              <a:t>DE L’EMPIRE BRITANNIQUE </a:t>
            </a:r>
            <a:br>
              <a:rPr lang="fr-CA" sz="2000" dirty="0">
                <a:latin typeface="Calibri"/>
                <a:ea typeface="Calibri"/>
                <a:cs typeface="Calibri"/>
              </a:rPr>
            </a:br>
            <a:r>
              <a:rPr lang="fr-CA" sz="2000" dirty="0">
                <a:latin typeface="Calibri"/>
                <a:ea typeface="Calibri"/>
                <a:cs typeface="Calibri"/>
              </a:rPr>
              <a:t>QUI COMBATTIRENT ICI </a:t>
            </a:r>
          </a:p>
          <a:p>
            <a:pPr algn="ctr">
              <a:lnSpc>
                <a:spcPct val="100000"/>
              </a:lnSpc>
              <a:spcBef>
                <a:spcPts val="0"/>
              </a:spcBef>
            </a:pPr>
            <a:r>
              <a:rPr lang="fr-CA" sz="2000" dirty="0">
                <a:latin typeface="Calibri"/>
                <a:ea typeface="Calibri"/>
                <a:cs typeface="Calibri"/>
              </a:rPr>
              <a:t>DE 1914 À 1918 </a:t>
            </a:r>
            <a:br>
              <a:rPr lang="fr-CA" sz="2000" dirty="0">
                <a:latin typeface="Calibri"/>
                <a:ea typeface="Calibri"/>
                <a:cs typeface="Calibri"/>
              </a:rPr>
            </a:br>
            <a:r>
              <a:rPr lang="fr-CA" sz="2000" dirty="0">
                <a:latin typeface="Calibri"/>
                <a:ea typeface="Calibri"/>
                <a:cs typeface="Calibri"/>
              </a:rPr>
              <a:t>ET À LEURS MORTS</a:t>
            </a:r>
            <a:br>
              <a:rPr lang="fr-CA" sz="2000" dirty="0">
                <a:latin typeface="Calibri"/>
                <a:ea typeface="Calibri"/>
                <a:cs typeface="Calibri"/>
              </a:rPr>
            </a:br>
            <a:r>
              <a:rPr lang="fr-CA" sz="2000" dirty="0">
                <a:latin typeface="Calibri"/>
                <a:ea typeface="Calibri"/>
                <a:cs typeface="Calibri"/>
              </a:rPr>
              <a:t>DONT LA TOMBE EST INCONNUE.</a:t>
            </a:r>
          </a:p>
          <a:p>
            <a:pPr marL="342900" indent="-342900">
              <a:spcBef>
                <a:spcPts val="0"/>
              </a:spcBef>
              <a:spcAft>
                <a:spcPts val="1200"/>
              </a:spcAft>
              <a:buFont typeface="Arial" panose="020B0604020202020204" pitchFamily="34" charset="0"/>
              <a:buChar char="•"/>
            </a:pPr>
            <a:endParaRPr lang="en-US" sz="20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pic>
        <p:nvPicPr>
          <p:cNvPr id="5" name="Picture 4" descr="Photographie en couleur de la statue du lion en pierre grise et de la plaque engravée figurant au-dessus d’une arche du Mémorial de la Porte de Menin.">
            <a:extLst>
              <a:ext uri="{FF2B5EF4-FFF2-40B4-BE49-F238E27FC236}">
                <a16:creationId xmlns:a16="http://schemas.microsoft.com/office/drawing/2014/main" id="{20066957-C804-02CF-7539-B5233E0B0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585" r="23015" b="-2"/>
          <a:stretch>
            <a:fillRect/>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7018B91-1914-E8E4-C11C-9B69C91FA636}"/>
              </a:ext>
            </a:extLst>
          </p:cNvPr>
          <p:cNvSpPr txBox="1"/>
          <p:nvPr/>
        </p:nvSpPr>
        <p:spPr>
          <a:xfrm>
            <a:off x="4609090" y="6591621"/>
            <a:ext cx="1486910" cy="246221"/>
          </a:xfrm>
          <a:prstGeom prst="rect">
            <a:avLst/>
          </a:prstGeom>
          <a:noFill/>
        </p:spPr>
        <p:txBody>
          <a:bodyPr wrap="square" lIns="91440" tIns="45720" rIns="91440" bIns="45720" rtlCol="0" anchor="t">
            <a:spAutoFit/>
          </a:bodyPr>
          <a:lstStyle/>
          <a:p>
            <a:pPr algn="r"/>
            <a:r>
              <a:rPr lang="fr-CA" sz="1000" dirty="0"/>
              <a:t>Image :  Edward </a:t>
            </a:r>
            <a:r>
              <a:rPr lang="fr-CA" sz="1000" dirty="0" err="1"/>
              <a:t>Nicholl</a:t>
            </a:r>
            <a:endParaRPr lang="fr-CA" sz="1000" dirty="0"/>
          </a:p>
        </p:txBody>
      </p:sp>
    </p:spTree>
    <p:extLst>
      <p:ext uri="{BB962C8B-B14F-4D97-AF65-F5344CB8AC3E}">
        <p14:creationId xmlns:p14="http://schemas.microsoft.com/office/powerpoint/2010/main" val="3899502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38FA9-3956-E3BF-E25D-EB2340CAA0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E6E54E-A34C-188A-0E41-23829B99692A}"/>
              </a:ext>
            </a:extLst>
          </p:cNvPr>
          <p:cNvSpPr>
            <a:spLocks noGrp="1"/>
          </p:cNvSpPr>
          <p:nvPr>
            <p:ph type="title"/>
          </p:nvPr>
        </p:nvSpPr>
        <p:spPr>
          <a:xfrm>
            <a:off x="354755" y="242332"/>
            <a:ext cx="5741245"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624662B1-1C91-ED84-71EE-D87313464FD1}"/>
              </a:ext>
            </a:extLst>
          </p:cNvPr>
          <p:cNvSpPr>
            <a:spLocks noGrp="1"/>
          </p:cNvSpPr>
          <p:nvPr>
            <p:ph type="body" sz="half" idx="2"/>
          </p:nvPr>
        </p:nvSpPr>
        <p:spPr>
          <a:xfrm>
            <a:off x="354755" y="1136276"/>
            <a:ext cx="4511443" cy="4945992"/>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 sarcophage surmonté d’un drapeau et une couronne surplombent la ville à l’ouest.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 sarcophage est un contenant en pierre ou en métal utilisé pour mettre un cercueil ou un corps après le décès.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sarcophage  symbolise les soldats tombés au combat qui n’ont pas de sépulture connue.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mots latins suivants sont gravés de chaque côté de l’arche : </a:t>
            </a:r>
          </a:p>
          <a:p>
            <a:pPr algn="ctr">
              <a:spcBef>
                <a:spcPts val="0"/>
              </a:spcBef>
            </a:pPr>
            <a:r>
              <a:rPr lang="fr-CA" sz="2000" dirty="0">
                <a:latin typeface="Calibri"/>
                <a:ea typeface="Calibri"/>
                <a:cs typeface="Calibri"/>
              </a:rPr>
              <a:t>PRO PATRIA (pour le pays) </a:t>
            </a:r>
          </a:p>
          <a:p>
            <a:pPr algn="ctr">
              <a:spcBef>
                <a:spcPts val="0"/>
              </a:spcBef>
            </a:pPr>
            <a:r>
              <a:rPr lang="fr-CA" sz="2000" dirty="0">
                <a:latin typeface="Calibri"/>
                <a:ea typeface="Calibri"/>
                <a:cs typeface="Calibri"/>
              </a:rPr>
              <a:t>PRO REGE (pour le roi)</a:t>
            </a:r>
          </a:p>
          <a:p>
            <a:pPr>
              <a:spcBef>
                <a:spcPts val="0"/>
              </a:spcBef>
              <a:spcAft>
                <a:spcPts val="1200"/>
              </a:spcAft>
            </a:pPr>
            <a:endParaRPr lang="en-US" sz="20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Box 2">
            <a:extLst>
              <a:ext uri="{FF2B5EF4-FFF2-40B4-BE49-F238E27FC236}">
                <a16:creationId xmlns:a16="http://schemas.microsoft.com/office/drawing/2014/main" id="{73FC579A-9186-49AE-EADF-8856A786E5B3}"/>
              </a:ext>
            </a:extLst>
          </p:cNvPr>
          <p:cNvSpPr txBox="1"/>
          <p:nvPr/>
        </p:nvSpPr>
        <p:spPr>
          <a:xfrm>
            <a:off x="10329888" y="6191841"/>
            <a:ext cx="1846210" cy="246221"/>
          </a:xfrm>
          <a:prstGeom prst="rect">
            <a:avLst/>
          </a:prstGeom>
          <a:noFill/>
        </p:spPr>
        <p:txBody>
          <a:bodyPr wrap="square" lIns="91440" tIns="45720" rIns="91440" bIns="45720" rtlCol="0" anchor="t">
            <a:spAutoFit/>
          </a:bodyPr>
          <a:lstStyle/>
          <a:p>
            <a:pPr algn="r"/>
            <a:r>
              <a:rPr lang="fr-CA" sz="1000" dirty="0"/>
              <a:t>Image :  </a:t>
            </a:r>
            <a:r>
              <a:rPr lang="fr-CA" sz="1000" dirty="0" err="1"/>
              <a:t>Wikimedia</a:t>
            </a:r>
            <a:r>
              <a:rPr lang="fr-CA" sz="1000" dirty="0"/>
              <a:t> Commons</a:t>
            </a:r>
          </a:p>
        </p:txBody>
      </p:sp>
      <p:pic>
        <p:nvPicPr>
          <p:cNvPr id="5" name="Picture 4" descr="Photographie en couleur de l’arche avant du Mémorial de la Porte de Menin qui enjambe la route de Menin.">
            <a:extLst>
              <a:ext uri="{FF2B5EF4-FFF2-40B4-BE49-F238E27FC236}">
                <a16:creationId xmlns:a16="http://schemas.microsoft.com/office/drawing/2014/main" id="{56C98384-494A-0724-F6BC-528B2311D3BC}"/>
              </a:ext>
            </a:extLst>
          </p:cNvPr>
          <p:cNvPicPr>
            <a:picLocks noChangeAspect="1"/>
          </p:cNvPicPr>
          <p:nvPr/>
        </p:nvPicPr>
        <p:blipFill>
          <a:blip r:embed="rId2"/>
          <a:stretch>
            <a:fillRect/>
          </a:stretch>
        </p:blipFill>
        <p:spPr>
          <a:xfrm>
            <a:off x="5219700" y="1023235"/>
            <a:ext cx="6972300" cy="5172075"/>
          </a:xfrm>
          <a:prstGeom prst="rect">
            <a:avLst/>
          </a:prstGeom>
        </p:spPr>
      </p:pic>
    </p:spTree>
    <p:extLst>
      <p:ext uri="{BB962C8B-B14F-4D97-AF65-F5344CB8AC3E}">
        <p14:creationId xmlns:p14="http://schemas.microsoft.com/office/powerpoint/2010/main" val="1451526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B899E-B532-16DE-4050-A9AF70ED8A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AA99E8-8064-B0F7-DBE6-B494AD3647E4}"/>
              </a:ext>
            </a:extLst>
          </p:cNvPr>
          <p:cNvSpPr>
            <a:spLocks noGrp="1"/>
          </p:cNvSpPr>
          <p:nvPr>
            <p:ph type="body" sz="half" idx="2"/>
          </p:nvPr>
        </p:nvSpPr>
        <p:spPr>
          <a:xfrm>
            <a:off x="261011" y="1017015"/>
            <a:ext cx="5027670" cy="5466737"/>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1800" dirty="0"/>
              <a:t>Chaque soir, à 20 h, la circulation cesse et les gens se rassemblent dans la Salle du Souvenir pour assister à la cérémonie de la Dernière sonnerie.</a:t>
            </a:r>
          </a:p>
          <a:p>
            <a:pPr marL="342900" indent="-342900">
              <a:spcBef>
                <a:spcPts val="0"/>
              </a:spcBef>
              <a:spcAft>
                <a:spcPts val="1200"/>
              </a:spcAft>
              <a:buFont typeface="Arial" panose="020B0604020202020204" pitchFamily="34" charset="0"/>
              <a:buChar char="•"/>
            </a:pPr>
            <a:r>
              <a:rPr lang="fr-CA" sz="1800" dirty="0"/>
              <a:t>La </a:t>
            </a:r>
            <a:r>
              <a:rPr lang="fr-CA" sz="1800" i="1" dirty="0"/>
              <a:t>Dernière sonnerie </a:t>
            </a:r>
            <a:r>
              <a:rPr lang="fr-CA" sz="1800" dirty="0"/>
              <a:t>était une sonnerie de clairon qui était traditionnellement jouée pour marquer la fin de la journée des soldats. Elle symbolise maintenant un dernier adieu aux soldats morts.</a:t>
            </a:r>
          </a:p>
          <a:p>
            <a:pPr marL="342900" indent="-342900">
              <a:spcBef>
                <a:spcPts val="0"/>
              </a:spcBef>
              <a:spcAft>
                <a:spcPts val="1200"/>
              </a:spcAft>
              <a:buFont typeface="Arial" panose="020B0604020202020204" pitchFamily="34" charset="0"/>
              <a:buChar char="•"/>
            </a:pPr>
            <a:r>
              <a:rPr lang="fr-CA" sz="1800" dirty="0"/>
              <a:t>La cérémonie comprend également la lecture de l’</a:t>
            </a:r>
            <a:r>
              <a:rPr lang="fr-CA" sz="1800" i="1" dirty="0"/>
              <a:t>Acte du Souvenir </a:t>
            </a:r>
            <a:r>
              <a:rPr lang="fr-CA" sz="1800" dirty="0"/>
              <a:t>et une minute de silence. Les mercredis, la cérémonie comprend aussi un dépôt de couronnes.</a:t>
            </a:r>
          </a:p>
          <a:p>
            <a:pPr marL="342900" indent="-342900">
              <a:spcBef>
                <a:spcPts val="0"/>
              </a:spcBef>
              <a:spcAft>
                <a:spcPts val="1200"/>
              </a:spcAft>
              <a:buFont typeface="Arial" panose="020B0604020202020204" pitchFamily="34" charset="0"/>
              <a:buChar char="•"/>
            </a:pPr>
            <a:r>
              <a:rPr lang="fr-CA" sz="1800" dirty="0"/>
              <a:t>Ces cérémonies se tiennent depuis 1928 (sauf pendant l’occupation en temps de guerre).</a:t>
            </a:r>
          </a:p>
          <a:p>
            <a:pPr marL="342900" indent="-342900">
              <a:spcBef>
                <a:spcPts val="0"/>
              </a:spcBef>
              <a:spcAft>
                <a:spcPts val="1200"/>
              </a:spcAft>
              <a:buFont typeface="Arial" panose="020B0604020202020204" pitchFamily="34" charset="0"/>
              <a:buChar char="•"/>
            </a:pPr>
            <a:r>
              <a:rPr lang="fr-CA" sz="1800" dirty="0"/>
              <a:t>Le Mémorial de la Porte de Menin est entretenu par la Commission des sépultures de guerre du Commonwealth.</a:t>
            </a:r>
            <a:endParaRPr lang="en-US" sz="1800" dirty="0"/>
          </a:p>
        </p:txBody>
      </p:sp>
      <p:pic>
        <p:nvPicPr>
          <p:cNvPr id="15" name="Picture 2" descr="Photographie en couleur des clairons à la cérémonie de la Dernière sonnerie qui a lieu à l’intérieur du Mémorial de la Porte de Menin.">
            <a:extLst>
              <a:ext uri="{FF2B5EF4-FFF2-40B4-BE49-F238E27FC236}">
                <a16:creationId xmlns:a16="http://schemas.microsoft.com/office/drawing/2014/main" id="{F7B26121-7291-6040-6E51-F010E86C3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961" b="3961"/>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16" name="Picture 15" descr="Photographie en couleur d’une cérémonie tenue à l’intérieur du Mémorial de la Porte de Menin au crépuscule.">
            <a:extLst>
              <a:ext uri="{FF2B5EF4-FFF2-40B4-BE49-F238E27FC236}">
                <a16:creationId xmlns:a16="http://schemas.microsoft.com/office/drawing/2014/main" id="{026CE995-874F-E77D-03F2-DE72FAA95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076" b="9076"/>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DE2D191-E95D-F4F8-AF7E-EB1DD5310943}"/>
              </a:ext>
            </a:extLst>
          </p:cNvPr>
          <p:cNvSpPr>
            <a:spLocks noGrp="1"/>
          </p:cNvSpPr>
          <p:nvPr>
            <p:ph type="title"/>
          </p:nvPr>
        </p:nvSpPr>
        <p:spPr>
          <a:xfrm>
            <a:off x="261011" y="355600"/>
            <a:ext cx="5683915" cy="533400"/>
          </a:xfrm>
        </p:spPr>
        <p:txBody>
          <a:bodyPr>
            <a:normAutofit/>
          </a:bodyPr>
          <a:lstStyle/>
          <a:p>
            <a:r>
              <a:rPr lang="fr-CA" dirty="0"/>
              <a:t>Y a-t-il d’autres caractéristiques?</a:t>
            </a:r>
          </a:p>
        </p:txBody>
      </p:sp>
      <p:sp>
        <p:nvSpPr>
          <p:cNvPr id="3" name="TextBox 2">
            <a:extLst>
              <a:ext uri="{FF2B5EF4-FFF2-40B4-BE49-F238E27FC236}">
                <a16:creationId xmlns:a16="http://schemas.microsoft.com/office/drawing/2014/main" id="{25981615-A1BF-1357-7371-3EDA91B54126}"/>
              </a:ext>
            </a:extLst>
          </p:cNvPr>
          <p:cNvSpPr txBox="1"/>
          <p:nvPr/>
        </p:nvSpPr>
        <p:spPr>
          <a:xfrm>
            <a:off x="1105233" y="6611769"/>
            <a:ext cx="3858828" cy="246221"/>
          </a:xfrm>
          <a:prstGeom prst="rect">
            <a:avLst/>
          </a:prstGeom>
          <a:noFill/>
        </p:spPr>
        <p:txBody>
          <a:bodyPr wrap="square" lIns="91440" tIns="45720" rIns="91440" bIns="45720" rtlCol="0" anchor="t">
            <a:spAutoFit/>
          </a:bodyPr>
          <a:lstStyle/>
          <a:p>
            <a:pPr algn="r"/>
            <a:r>
              <a:rPr lang="fr-CA" sz="1000" dirty="0"/>
              <a:t>Images :  Commission des sépultures de guerre du Commonwealth</a:t>
            </a:r>
          </a:p>
        </p:txBody>
      </p:sp>
    </p:spTree>
    <p:extLst>
      <p:ext uri="{BB962C8B-B14F-4D97-AF65-F5344CB8AC3E}">
        <p14:creationId xmlns:p14="http://schemas.microsoft.com/office/powerpoint/2010/main" val="1387458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E73304-4F60-4A15-A684-AD0BAA293AB8}">
  <ds:schemaRefs>
    <ds:schemaRef ds:uri="http://schemas.openxmlformats.org/package/2006/metadata/core-properties"/>
    <ds:schemaRef ds:uri="http://purl.org/dc/elements/1.1/"/>
    <ds:schemaRef ds:uri="http://schemas.microsoft.com/office/infopath/2007/PartnerControls"/>
    <ds:schemaRef ds:uri="http://purl.org/dc/dcmitype/"/>
    <ds:schemaRef ds:uri="d3475817-8aa0-463d-8033-9d47e24630b2"/>
    <ds:schemaRef ds:uri="http://purl.org/dc/terms/"/>
    <ds:schemaRef ds:uri="http://schemas.microsoft.com/office/2006/metadata/properties"/>
    <ds:schemaRef ds:uri="http://schemas.microsoft.com/office/2006/documentManagement/types"/>
    <ds:schemaRef ds:uri="http://schemas.microsoft.com/sharepoint/v3"/>
    <ds:schemaRef ds:uri="0c8e7898-adb1-4a21-9ea0-1fd6fd513e29"/>
    <ds:schemaRef ds:uri="eed7d0e8-ac63-4dee-bfa7-5c4c265525d9"/>
    <ds:schemaRef ds:uri="http://www.w3.org/XML/1998/namespace"/>
  </ds:schemaRefs>
</ds:datastoreItem>
</file>

<file path=customXml/itemProps2.xml><?xml version="1.0" encoding="utf-8"?>
<ds:datastoreItem xmlns:ds="http://schemas.openxmlformats.org/officeDocument/2006/customXml" ds:itemID="{0A894475-A978-4EC8-B134-F715AAAE5543}">
  <ds:schemaRefs>
    <ds:schemaRef ds:uri="http://schemas.microsoft.com/sharepoint/v3/contenttype/forms"/>
  </ds:schemaRefs>
</ds:datastoreItem>
</file>

<file path=customXml/itemProps3.xml><?xml version="1.0" encoding="utf-8"?>
<ds:datastoreItem xmlns:ds="http://schemas.openxmlformats.org/officeDocument/2006/customXml" ds:itemID="{723839CB-2CD9-43D4-B3FA-653BA2CF3A35}">
  <ds:schemaRefs>
    <ds:schemaRef ds:uri="http://schemas.microsoft.com/sharepoint/events"/>
  </ds:schemaRefs>
</ds:datastoreItem>
</file>

<file path=customXml/itemProps4.xml><?xml version="1.0" encoding="utf-8"?>
<ds:datastoreItem xmlns:ds="http://schemas.openxmlformats.org/officeDocument/2006/customXml" ds:itemID="{0A08A635-37C2-4C86-997D-2D7AB3DEB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2886</TotalTime>
  <Words>1005</Words>
  <Application>Microsoft Office PowerPoint</Application>
  <PresentationFormat>Grand écran</PresentationFormat>
  <Paragraphs>76</Paragraphs>
  <Slides>11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Aptos</vt:lpstr>
      <vt:lpstr>Aptos Display</vt:lpstr>
      <vt:lpstr>Arial</vt:lpstr>
      <vt:lpstr>Calibri</vt:lpstr>
      <vt:lpstr>Office Theme</vt:lpstr>
      <vt:lpstr>Mémorial de la Porte  de Menin</vt:lpstr>
      <vt:lpstr>Où se trouve-t-il?</vt:lpstr>
      <vt:lpstr>Qui l’a conçu?</vt:lpstr>
      <vt:lpstr>Qui commémore-t-il?</vt:lpstr>
      <vt:lpstr>Comment commémore-t-on les disparus?</vt:lpstr>
      <vt:lpstr>Quels sont les symboles utilisés?</vt:lpstr>
      <vt:lpstr>Quels sont les symboles utilisés?</vt:lpstr>
      <vt:lpstr>Quels sont les symboles utilisés?</vt:lpstr>
      <vt:lpstr>Y a-t-il d’autres caractéristiques?</vt:lpstr>
      <vt:lpstr>Comment a-t-il été construit?</vt:lpstr>
      <vt:lpstr>Quand a-t-il été inauguré?</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498</cp:revision>
  <dcterms:created xsi:type="dcterms:W3CDTF">2025-12-12T16:12:34Z</dcterms:created>
  <dcterms:modified xsi:type="dcterms:W3CDTF">2026-05-07T18:03:03Z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-127863159</vt:i4>
  </property>
  <property fmtid="{D5CDD505-2E9C-101B-9397-08002B2CF9AE}" pid="3" name="_NewReviewCycle">
    <vt:lpwstr/>
  </property>
  <property fmtid="{D5CDD505-2E9C-101B-9397-08002B2CF9AE}" pid="4" name="_EmailSubject">
    <vt:lpwstr>Request for translation - Memorials to the missing (Introduction and Beaumont-Hamel PowerPoints)</vt:lpwstr>
  </property>
  <property fmtid="{D5CDD505-2E9C-101B-9397-08002B2CF9AE}" pid="5" name="_AuthorEmail">
    <vt:lpwstr>jill.paton@veterans.gc.ca</vt:lpwstr>
  </property>
  <property fmtid="{D5CDD505-2E9C-101B-9397-08002B2CF9AE}" pid="6" name="_AuthorEmailDisplayName">
    <vt:lpwstr>Elizabeth Jill Paton (VAC/ACC)</vt:lpwstr>
  </property>
  <property fmtid="{D5CDD505-2E9C-101B-9397-08002B2CF9AE}" pid="7" name="ContentTypeId">
    <vt:lpwstr>0x0101001EE4FF8BA6947E4AA8685340DB4FACCE</vt:lpwstr>
  </property>
  <property fmtid="{D5CDD505-2E9C-101B-9397-08002B2CF9AE}" pid="8" name="_PreviousAdHocReviewCycleID">
    <vt:i4>746614108</vt:i4>
  </property>
  <property fmtid="{D5CDD505-2E9C-101B-9397-08002B2CF9AE}" pid="9" name="MSIP_Label_834ed4f5-eae4-40c7-82be-b1cdf720a1b9_Enabled">
    <vt:lpwstr>true</vt:lpwstr>
  </property>
  <property fmtid="{D5CDD505-2E9C-101B-9397-08002B2CF9AE}" pid="10" name="MSIP_Label_834ed4f5-eae4-40c7-82be-b1cdf720a1b9_SetDate">
    <vt:lpwstr>2026-04-25T22:54:24Z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6ab8b2ab-a2e4-4578-94dd-a0ff4e28c1e0</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