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302" r:id="rId6"/>
    <p:sldId id="303" r:id="rId7"/>
    <p:sldId id="304" r:id="rId8"/>
    <p:sldId id="305" r:id="rId9"/>
    <p:sldId id="306" r:id="rId10"/>
    <p:sldId id="307" r:id="rId11"/>
    <p:sldId id="313" r:id="rId12"/>
    <p:sldId id="314" r:id="rId13"/>
    <p:sldId id="309" r:id="rId14"/>
    <p:sldId id="311" r:id="rId15"/>
    <p:sldId id="31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905AA5-8795-86C1-DE2C-4F7A002CF493}" name="Jonah A Ellens (VAC/ACC)" initials="JE" userId="S::jonah.ellens@veterans.gc.ca::0192666c-158c-4a80-bbc8-5de3a478f4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0DF194-FF62-4E70-904A-633416A8543A}" v="6" dt="2026-05-07T17:30:19.3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Kelly (she/her | elle) [E/F] (VAC/ACC)" userId="S::amanda.kelly@veterans.gc.ca::577ea8ae-3d16-411e-a979-6ae4340163e4" providerId="AD" clId="Web-{F67AEFD4-50F7-C665-FA43-4A3AA72CBB95}"/>
    <pc:docChg chg="addSld modSld">
      <pc:chgData name="Amanda Kelly (she/her | elle) [E/F] (VAC/ACC)" userId="S::amanda.kelly@veterans.gc.ca::577ea8ae-3d16-411e-a979-6ae4340163e4" providerId="AD" clId="Web-{F67AEFD4-50F7-C665-FA43-4A3AA72CBB95}" dt="2026-04-14T11:58:36.926" v="282" actId="1076"/>
      <pc:docMkLst>
        <pc:docMk/>
      </pc:docMkLst>
      <pc:sldChg chg="modSp">
        <pc:chgData name="Amanda Kelly (she/her | elle) [E/F] (VAC/ACC)" userId="S::amanda.kelly@veterans.gc.ca::577ea8ae-3d16-411e-a979-6ae4340163e4" providerId="AD" clId="Web-{F67AEFD4-50F7-C665-FA43-4A3AA72CBB95}" dt="2026-04-14T11:35:09.307" v="87" actId="20577"/>
        <pc:sldMkLst>
          <pc:docMk/>
          <pc:sldMk cId="1357392454" sldId="303"/>
        </pc:sldMkLst>
        <pc:spChg chg="mod">
          <ac:chgData name="Amanda Kelly (she/her | elle) [E/F] (VAC/ACC)" userId="S::amanda.kelly@veterans.gc.ca::577ea8ae-3d16-411e-a979-6ae4340163e4" providerId="AD" clId="Web-{F67AEFD4-50F7-C665-FA43-4A3AA72CBB95}" dt="2026-04-14T11:35:09.307" v="87" actId="20577"/>
          <ac:spMkLst>
            <pc:docMk/>
            <pc:sldMk cId="1357392454" sldId="303"/>
            <ac:spMk id="3" creationId="{1F9F2C20-3383-D27B-8EBB-5EF3893368E2}"/>
          </ac:spMkLst>
        </pc:spChg>
        <pc:spChg chg="mod">
          <ac:chgData name="Amanda Kelly (she/her | elle) [E/F] (VAC/ACC)" userId="S::amanda.kelly@veterans.gc.ca::577ea8ae-3d16-411e-a979-6ae4340163e4" providerId="AD" clId="Web-{F67AEFD4-50F7-C665-FA43-4A3AA72CBB95}" dt="2026-04-14T11:17:18.608" v="0" actId="20577"/>
          <ac:spMkLst>
            <pc:docMk/>
            <pc:sldMk cId="1357392454" sldId="303"/>
            <ac:spMk id="4" creationId="{36D590FD-E52B-D9F3-FAAF-E29D9F1B952B}"/>
          </ac:spMkLst>
        </pc:spChg>
      </pc:sldChg>
      <pc:sldChg chg="addSp delSp modSp">
        <pc:chgData name="Amanda Kelly (she/her | elle) [E/F] (VAC/ACC)" userId="S::amanda.kelly@veterans.gc.ca::577ea8ae-3d16-411e-a979-6ae4340163e4" providerId="AD" clId="Web-{F67AEFD4-50F7-C665-FA43-4A3AA72CBB95}" dt="2026-04-14T11:34:20.588" v="79" actId="20577"/>
        <pc:sldMkLst>
          <pc:docMk/>
          <pc:sldMk cId="4115127842" sldId="304"/>
        </pc:sldMkLst>
        <pc:spChg chg="mod">
          <ac:chgData name="Amanda Kelly (she/her | elle) [E/F] (VAC/ACC)" userId="S::amanda.kelly@veterans.gc.ca::577ea8ae-3d16-411e-a979-6ae4340163e4" providerId="AD" clId="Web-{F67AEFD4-50F7-C665-FA43-4A3AA72CBB95}" dt="2026-04-14T11:34:20.588" v="79" actId="20577"/>
          <ac:spMkLst>
            <pc:docMk/>
            <pc:sldMk cId="4115127842" sldId="304"/>
            <ac:spMk id="3" creationId="{C8507626-836A-8E24-4F76-10917FE5E7D4}"/>
          </ac:spMkLst>
        </pc:spChg>
      </pc:sldChg>
      <pc:sldChg chg="addSp delSp modSp">
        <pc:chgData name="Amanda Kelly (she/her | elle) [E/F] (VAC/ACC)" userId="S::amanda.kelly@veterans.gc.ca::577ea8ae-3d16-411e-a979-6ae4340163e4" providerId="AD" clId="Web-{F67AEFD4-50F7-C665-FA43-4A3AA72CBB95}" dt="2026-04-14T11:35:25.369" v="91" actId="1076"/>
        <pc:sldMkLst>
          <pc:docMk/>
          <pc:sldMk cId="1793587455" sldId="305"/>
        </pc:sldMkLst>
        <pc:spChg chg="add mod">
          <ac:chgData name="Amanda Kelly (she/her | elle) [E/F] (VAC/ACC)" userId="S::amanda.kelly@veterans.gc.ca::577ea8ae-3d16-411e-a979-6ae4340163e4" providerId="AD" clId="Web-{F67AEFD4-50F7-C665-FA43-4A3AA72CBB95}" dt="2026-04-14T11:35:25.369" v="91" actId="1076"/>
          <ac:spMkLst>
            <pc:docMk/>
            <pc:sldMk cId="1793587455" sldId="305"/>
            <ac:spMk id="6" creationId="{FDEE176C-6583-22C5-D3B3-6889F8FC879F}"/>
          </ac:spMkLst>
        </pc:spChg>
      </pc:sldChg>
      <pc:sldChg chg="modSp">
        <pc:chgData name="Amanda Kelly (she/her | elle) [E/F] (VAC/ACC)" userId="S::amanda.kelly@veterans.gc.ca::577ea8ae-3d16-411e-a979-6ae4340163e4" providerId="AD" clId="Web-{F67AEFD4-50F7-C665-FA43-4A3AA72CBB95}" dt="2026-04-14T11:35:49.385" v="99" actId="1076"/>
        <pc:sldMkLst>
          <pc:docMk/>
          <pc:sldMk cId="664417172" sldId="306"/>
        </pc:sldMkLst>
        <pc:spChg chg="mod">
          <ac:chgData name="Amanda Kelly (she/her | elle) [E/F] (VAC/ACC)" userId="S::amanda.kelly@veterans.gc.ca::577ea8ae-3d16-411e-a979-6ae4340163e4" providerId="AD" clId="Web-{F67AEFD4-50F7-C665-FA43-4A3AA72CBB95}" dt="2026-04-14T11:35:49.385" v="99" actId="1076"/>
          <ac:spMkLst>
            <pc:docMk/>
            <pc:sldMk cId="664417172" sldId="306"/>
            <ac:spMk id="7" creationId="{22DE8902-6C3B-7F2B-D364-D0028ECDBF87}"/>
          </ac:spMkLst>
        </pc:spChg>
      </pc:sldChg>
      <pc:sldChg chg="modSp">
        <pc:chgData name="Amanda Kelly (she/her | elle) [E/F] (VAC/ACC)" userId="S::amanda.kelly@veterans.gc.ca::577ea8ae-3d16-411e-a979-6ae4340163e4" providerId="AD" clId="Web-{F67AEFD4-50F7-C665-FA43-4A3AA72CBB95}" dt="2026-04-14T11:37:57.965" v="122" actId="20577"/>
        <pc:sldMkLst>
          <pc:docMk/>
          <pc:sldMk cId="1430803235" sldId="307"/>
        </pc:sldMkLst>
        <pc:spChg chg="mod">
          <ac:chgData name="Amanda Kelly (she/her | elle) [E/F] (VAC/ACC)" userId="S::amanda.kelly@veterans.gc.ca::577ea8ae-3d16-411e-a979-6ae4340163e4" providerId="AD" clId="Web-{F67AEFD4-50F7-C665-FA43-4A3AA72CBB95}" dt="2026-04-14T11:37:57.965" v="122" actId="20577"/>
          <ac:spMkLst>
            <pc:docMk/>
            <pc:sldMk cId="1430803235" sldId="307"/>
            <ac:spMk id="4" creationId="{7A8206C5-BD1E-F029-4759-74766B2A5837}"/>
          </ac:spMkLst>
        </pc:spChg>
        <pc:spChg chg="mod">
          <ac:chgData name="Amanda Kelly (she/her | elle) [E/F] (VAC/ACC)" userId="S::amanda.kelly@veterans.gc.ca::577ea8ae-3d16-411e-a979-6ae4340163e4" providerId="AD" clId="Web-{F67AEFD4-50F7-C665-FA43-4A3AA72CBB95}" dt="2026-04-14T11:36:05.854" v="104" actId="1076"/>
          <ac:spMkLst>
            <pc:docMk/>
            <pc:sldMk cId="1430803235" sldId="307"/>
            <ac:spMk id="5" creationId="{1D900FB4-8CBF-CA71-9529-D17B16C102D4}"/>
          </ac:spMkLst>
        </pc:spChg>
      </pc:sldChg>
      <pc:sldChg chg="modSp">
        <pc:chgData name="Amanda Kelly (she/her | elle) [E/F] (VAC/ACC)" userId="S::amanda.kelly@veterans.gc.ca::577ea8ae-3d16-411e-a979-6ae4340163e4" providerId="AD" clId="Web-{F67AEFD4-50F7-C665-FA43-4A3AA72CBB95}" dt="2026-04-14T11:36:29.932" v="110" actId="1076"/>
        <pc:sldMkLst>
          <pc:docMk/>
          <pc:sldMk cId="1387458259" sldId="309"/>
        </pc:sldMkLst>
        <pc:spChg chg="mod">
          <ac:chgData name="Amanda Kelly (she/her | elle) [E/F] (VAC/ACC)" userId="S::amanda.kelly@veterans.gc.ca::577ea8ae-3d16-411e-a979-6ae4340163e4" providerId="AD" clId="Web-{F67AEFD4-50F7-C665-FA43-4A3AA72CBB95}" dt="2026-04-14T11:36:29.932" v="110" actId="1076"/>
          <ac:spMkLst>
            <pc:docMk/>
            <pc:sldMk cId="1387458259" sldId="309"/>
            <ac:spMk id="3" creationId="{25981615-A1BF-1357-7371-3EDA91B54126}"/>
          </ac:spMkLst>
        </pc:spChg>
      </pc:sldChg>
      <pc:sldChg chg="modSp modCm">
        <pc:chgData name="Amanda Kelly (she/her | elle) [E/F] (VAC/ACC)" userId="S::amanda.kelly@veterans.gc.ca::577ea8ae-3d16-411e-a979-6ae4340163e4" providerId="AD" clId="Web-{F67AEFD4-50F7-C665-FA43-4A3AA72CBB95}" dt="2026-04-14T11:42:21.532" v="131" actId="20577"/>
        <pc:sldMkLst>
          <pc:docMk/>
          <pc:sldMk cId="765929312" sldId="311"/>
        </pc:sldMkLst>
        <pc:spChg chg="mod">
          <ac:chgData name="Amanda Kelly (she/her | elle) [E/F] (VAC/ACC)" userId="S::amanda.kelly@veterans.gc.ca::577ea8ae-3d16-411e-a979-6ae4340163e4" providerId="AD" clId="Web-{F67AEFD4-50F7-C665-FA43-4A3AA72CBB95}" dt="2026-04-14T11:36:45.416" v="115" actId="1076"/>
          <ac:spMkLst>
            <pc:docMk/>
            <pc:sldMk cId="765929312" sldId="311"/>
            <ac:spMk id="3" creationId="{2B40AFEC-B883-F022-BE55-5FA4E7C6BABB}"/>
          </ac:spMkLst>
        </pc:spChg>
        <pc:spChg chg="mod">
          <ac:chgData name="Amanda Kelly (she/her | elle) [E/F] (VAC/ACC)" userId="S::amanda.kelly@veterans.gc.ca::577ea8ae-3d16-411e-a979-6ae4340163e4" providerId="AD" clId="Web-{F67AEFD4-50F7-C665-FA43-4A3AA72CBB95}" dt="2026-04-14T11:42:21.532" v="131" actId="20577"/>
          <ac:spMkLst>
            <pc:docMk/>
            <pc:sldMk cId="765929312" sldId="311"/>
            <ac:spMk id="4" creationId="{56918BAD-DB97-29DB-6317-4A9007FA69F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manda Kelly (she/her | elle) [E/F] (VAC/ACC)" userId="S::amanda.kelly@veterans.gc.ca::577ea8ae-3d16-411e-a979-6ae4340163e4" providerId="AD" clId="Web-{F67AEFD4-50F7-C665-FA43-4A3AA72CBB95}" dt="2026-04-14T11:42:21.532" v="131" actId="20577"/>
              <pc2:cmMkLst xmlns:pc2="http://schemas.microsoft.com/office/powerpoint/2019/9/main/command">
                <pc:docMk/>
                <pc:sldMk cId="765929312" sldId="311"/>
                <pc2:cmMk id="{967E3D71-B601-4A06-A571-4466CC5C1BF3}"/>
              </pc2:cmMkLst>
            </pc226:cmChg>
          </p:ext>
        </pc:extLst>
      </pc:sldChg>
      <pc:sldChg chg="modSp">
        <pc:chgData name="Amanda Kelly (she/her | elle) [E/F] (VAC/ACC)" userId="S::amanda.kelly@veterans.gc.ca::577ea8ae-3d16-411e-a979-6ae4340163e4" providerId="AD" clId="Web-{F67AEFD4-50F7-C665-FA43-4A3AA72CBB95}" dt="2026-04-14T11:36:58.385" v="120" actId="1076"/>
        <pc:sldMkLst>
          <pc:docMk/>
          <pc:sldMk cId="3892165828" sldId="312"/>
        </pc:sldMkLst>
        <pc:spChg chg="mod">
          <ac:chgData name="Amanda Kelly (she/her | elle) [E/F] (VAC/ACC)" userId="S::amanda.kelly@veterans.gc.ca::577ea8ae-3d16-411e-a979-6ae4340163e4" providerId="AD" clId="Web-{F67AEFD4-50F7-C665-FA43-4A3AA72CBB95}" dt="2026-04-14T11:36:58.385" v="120" actId="1076"/>
          <ac:spMkLst>
            <pc:docMk/>
            <pc:sldMk cId="3892165828" sldId="312"/>
            <ac:spMk id="3" creationId="{637F7D2B-9900-FF26-7A6A-80FBDFECF461}"/>
          </ac:spMkLst>
        </pc:spChg>
      </pc:sldChg>
      <pc:sldChg chg="modSp">
        <pc:chgData name="Amanda Kelly (she/her | elle) [E/F] (VAC/ACC)" userId="S::amanda.kelly@veterans.gc.ca::577ea8ae-3d16-411e-a979-6ae4340163e4" providerId="AD" clId="Web-{F67AEFD4-50F7-C665-FA43-4A3AA72CBB95}" dt="2026-04-14T11:28:50.415" v="28" actId="20577"/>
        <pc:sldMkLst>
          <pc:docMk/>
          <pc:sldMk cId="3899502520" sldId="313"/>
        </pc:sldMkLst>
        <pc:spChg chg="mod">
          <ac:chgData name="Amanda Kelly (she/her | elle) [E/F] (VAC/ACC)" userId="S::amanda.kelly@veterans.gc.ca::577ea8ae-3d16-411e-a979-6ae4340163e4" providerId="AD" clId="Web-{F67AEFD4-50F7-C665-FA43-4A3AA72CBB95}" dt="2026-04-14T11:28:50.415" v="28" actId="20577"/>
          <ac:spMkLst>
            <pc:docMk/>
            <pc:sldMk cId="3899502520" sldId="313"/>
            <ac:spMk id="3" creationId="{17018B91-1914-E8E4-C11C-9B69C91FA636}"/>
          </ac:spMkLst>
        </pc:spChg>
      </pc:sldChg>
      <pc:sldChg chg="addSp delSp modSp add replId">
        <pc:chgData name="Amanda Kelly (she/her | elle) [E/F] (VAC/ACC)" userId="S::amanda.kelly@veterans.gc.ca::577ea8ae-3d16-411e-a979-6ae4340163e4" providerId="AD" clId="Web-{F67AEFD4-50F7-C665-FA43-4A3AA72CBB95}" dt="2026-04-14T11:58:36.926" v="282" actId="1076"/>
        <pc:sldMkLst>
          <pc:docMk/>
          <pc:sldMk cId="1451526151" sldId="314"/>
        </pc:sldMkLst>
        <pc:spChg chg="mod">
          <ac:chgData name="Amanda Kelly (she/her | elle) [E/F] (VAC/ACC)" userId="S::amanda.kelly@veterans.gc.ca::577ea8ae-3d16-411e-a979-6ae4340163e4" providerId="AD" clId="Web-{F67AEFD4-50F7-C665-FA43-4A3AA72CBB95}" dt="2026-04-14T11:58:36.926" v="282" actId="1076"/>
          <ac:spMkLst>
            <pc:docMk/>
            <pc:sldMk cId="1451526151" sldId="314"/>
            <ac:spMk id="3" creationId="{73FC579A-9186-49AE-EADF-8856A786E5B3}"/>
          </ac:spMkLst>
        </pc:spChg>
        <pc:spChg chg="mod">
          <ac:chgData name="Amanda Kelly (she/her | elle) [E/F] (VAC/ACC)" userId="S::amanda.kelly@veterans.gc.ca::577ea8ae-3d16-411e-a979-6ae4340163e4" providerId="AD" clId="Web-{F67AEFD4-50F7-C665-FA43-4A3AA72CBB95}" dt="2026-04-14T11:56:59.520" v="269" actId="14100"/>
          <ac:spMkLst>
            <pc:docMk/>
            <pc:sldMk cId="1451526151" sldId="314"/>
            <ac:spMk id="4" creationId="{624662B1-1C91-ED84-71EE-D87313464FD1}"/>
          </ac:spMkLst>
        </pc:spChg>
        <pc:picChg chg="add mod">
          <ac:chgData name="Amanda Kelly (she/her | elle) [E/F] (VAC/ACC)" userId="S::amanda.kelly@veterans.gc.ca::577ea8ae-3d16-411e-a979-6ae4340163e4" providerId="AD" clId="Web-{F67AEFD4-50F7-C665-FA43-4A3AA72CBB95}" dt="2026-04-14T11:58:32.207" v="281" actId="1076"/>
          <ac:picMkLst>
            <pc:docMk/>
            <pc:sldMk cId="1451526151" sldId="314"/>
            <ac:picMk id="5" creationId="{56C98384-494A-0724-F6BC-528B2311D3BC}"/>
          </ac:picMkLst>
        </pc:picChg>
      </pc:sldChg>
    </pc:docChg>
  </pc:docChgLst>
  <pc:docChgLst>
    <pc:chgData name="Rene Audet (he/him | il/lui) [F/E] (VAC/ACC)" userId="0f0e239f-cc24-4971-8a83-5197ff4fab34" providerId="ADAL" clId="{969EEF9A-FC27-4FC4-BA5A-FD7223AA6915}"/>
    <pc:docChg chg="custSel modSld">
      <pc:chgData name="Rene Audet (he/him | il/lui) [F/E] (VAC/ACC)" userId="0f0e239f-cc24-4971-8a83-5197ff4fab34" providerId="ADAL" clId="{969EEF9A-FC27-4FC4-BA5A-FD7223AA6915}" dt="2026-05-07T18:02:36.138" v="300" actId="403"/>
      <pc:docMkLst>
        <pc:docMk/>
      </pc:docMkLst>
      <pc:sldChg chg="modSp mod">
        <pc:chgData name="Rene Audet (he/him | il/lui) [F/E] (VAC/ACC)" userId="0f0e239f-cc24-4971-8a83-5197ff4fab34" providerId="ADAL" clId="{969EEF9A-FC27-4FC4-BA5A-FD7223AA6915}" dt="2026-05-07T17:19:17.962" v="16" actId="14100"/>
        <pc:sldMkLst>
          <pc:docMk/>
          <pc:sldMk cId="1357392454" sldId="303"/>
        </pc:sldMkLst>
        <pc:spChg chg="mod">
          <ac:chgData name="Rene Audet (he/him | il/lui) [F/E] (VAC/ACC)" userId="0f0e239f-cc24-4971-8a83-5197ff4fab34" providerId="ADAL" clId="{969EEF9A-FC27-4FC4-BA5A-FD7223AA6915}" dt="2026-05-07T17:19:17.962" v="16" actId="14100"/>
          <ac:spMkLst>
            <pc:docMk/>
            <pc:sldMk cId="1357392454" sldId="303"/>
            <ac:spMk id="2" creationId="{540C52BA-6DE8-AC53-0CBF-CB41ECA482C6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18:35.335" v="4" actId="1035"/>
          <ac:spMkLst>
            <pc:docMk/>
            <pc:sldMk cId="1357392454" sldId="303"/>
            <ac:spMk id="3" creationId="{1F9F2C20-3383-D27B-8EBB-5EF3893368E2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19:03.829" v="14" actId="14100"/>
          <ac:spMkLst>
            <pc:docMk/>
            <pc:sldMk cId="1357392454" sldId="303"/>
            <ac:spMk id="4" creationId="{36D590FD-E52B-D9F3-FAAF-E29D9F1B952B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7:23:28.091" v="29" actId="14100"/>
        <pc:sldMkLst>
          <pc:docMk/>
          <pc:sldMk cId="4115127842" sldId="304"/>
        </pc:sldMkLst>
        <pc:spChg chg="mod">
          <ac:chgData name="Rene Audet (he/him | il/lui) [F/E] (VAC/ACC)" userId="0f0e239f-cc24-4971-8a83-5197ff4fab34" providerId="ADAL" clId="{969EEF9A-FC27-4FC4-BA5A-FD7223AA6915}" dt="2026-05-07T17:23:08.009" v="24" actId="1076"/>
          <ac:spMkLst>
            <pc:docMk/>
            <pc:sldMk cId="4115127842" sldId="304"/>
            <ac:spMk id="3" creationId="{C8507626-836A-8E24-4F76-10917FE5E7D4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23:28.091" v="29" actId="14100"/>
          <ac:spMkLst>
            <pc:docMk/>
            <pc:sldMk cId="4115127842" sldId="304"/>
            <ac:spMk id="4" creationId="{EC3CA3AD-61D7-04A0-159D-5F1F2B5FD3C5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7:29:10.064" v="59" actId="1076"/>
        <pc:sldMkLst>
          <pc:docMk/>
          <pc:sldMk cId="1793587455" sldId="305"/>
        </pc:sldMkLst>
        <pc:spChg chg="mod">
          <ac:chgData name="Rene Audet (he/him | il/lui) [F/E] (VAC/ACC)" userId="0f0e239f-cc24-4971-8a83-5197ff4fab34" providerId="ADAL" clId="{969EEF9A-FC27-4FC4-BA5A-FD7223AA6915}" dt="2026-05-07T17:29:10.064" v="59" actId="1076"/>
          <ac:spMkLst>
            <pc:docMk/>
            <pc:sldMk cId="1793587455" sldId="305"/>
            <ac:spMk id="2" creationId="{D4484469-A80F-59F5-2FA4-53582DAF0408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29:02.335" v="57" actId="20577"/>
          <ac:spMkLst>
            <pc:docMk/>
            <pc:sldMk cId="1793587455" sldId="305"/>
            <ac:spMk id="4" creationId="{4AC5B950-54D8-B875-D0DF-9AC692C9B2F6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28:52.286" v="52" actId="1036"/>
          <ac:spMkLst>
            <pc:docMk/>
            <pc:sldMk cId="1793587455" sldId="305"/>
            <ac:spMk id="6" creationId="{FDEE176C-6583-22C5-D3B3-6889F8FC879F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7:32:34.550" v="90" actId="1076"/>
        <pc:sldMkLst>
          <pc:docMk/>
          <pc:sldMk cId="664417172" sldId="306"/>
        </pc:sldMkLst>
        <pc:spChg chg="mod">
          <ac:chgData name="Rene Audet (he/him | il/lui) [F/E] (VAC/ACC)" userId="0f0e239f-cc24-4971-8a83-5197ff4fab34" providerId="ADAL" clId="{969EEF9A-FC27-4FC4-BA5A-FD7223AA6915}" dt="2026-05-07T17:32:34.550" v="90" actId="1076"/>
          <ac:spMkLst>
            <pc:docMk/>
            <pc:sldMk cId="664417172" sldId="306"/>
            <ac:spMk id="2" creationId="{DE9159CA-EECB-0CCF-EC9B-2ACA89294CAF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32:31.004" v="89" actId="1076"/>
          <ac:spMkLst>
            <pc:docMk/>
            <pc:sldMk cId="664417172" sldId="306"/>
            <ac:spMk id="4" creationId="{0F9CD79F-A707-4CB1-6360-B188ABAF3022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30:15.952" v="67" actId="1036"/>
          <ac:spMkLst>
            <pc:docMk/>
            <pc:sldMk cId="664417172" sldId="306"/>
            <ac:spMk id="6" creationId="{C59A7A07-7DFF-8485-7BFC-83FA0FD9DEA6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30:59.101" v="86" actId="1076"/>
          <ac:spMkLst>
            <pc:docMk/>
            <pc:sldMk cId="664417172" sldId="306"/>
            <ac:spMk id="7" creationId="{22DE8902-6C3B-7F2B-D364-D0028ECDBF87}"/>
          </ac:spMkLst>
        </pc:spChg>
        <pc:picChg chg="mod">
          <ac:chgData name="Rene Audet (he/him | il/lui) [F/E] (VAC/ACC)" userId="0f0e239f-cc24-4971-8a83-5197ff4fab34" providerId="ADAL" clId="{969EEF9A-FC27-4FC4-BA5A-FD7223AA6915}" dt="2026-05-07T17:30:19.357" v="73" actId="1036"/>
          <ac:picMkLst>
            <pc:docMk/>
            <pc:sldMk cId="664417172" sldId="306"/>
            <ac:picMk id="3" creationId="{06273909-F7AA-2788-2DE8-87A0DED2C3F7}"/>
          </ac:picMkLst>
        </pc:picChg>
        <pc:picChg chg="mod">
          <ac:chgData name="Rene Audet (he/him | il/lui) [F/E] (VAC/ACC)" userId="0f0e239f-cc24-4971-8a83-5197ff4fab34" providerId="ADAL" clId="{969EEF9A-FC27-4FC4-BA5A-FD7223AA6915}" dt="2026-05-07T17:32:04.119" v="87" actId="1076"/>
          <ac:picMkLst>
            <pc:docMk/>
            <pc:sldMk cId="664417172" sldId="306"/>
            <ac:picMk id="5" creationId="{D69286D6-63A3-6DD1-4E24-A7B85DBF80F0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5-07T17:43:21.775" v="138" actId="14100"/>
        <pc:sldMkLst>
          <pc:docMk/>
          <pc:sldMk cId="1430803235" sldId="307"/>
        </pc:sldMkLst>
        <pc:spChg chg="mod">
          <ac:chgData name="Rene Audet (he/him | il/lui) [F/E] (VAC/ACC)" userId="0f0e239f-cc24-4971-8a83-5197ff4fab34" providerId="ADAL" clId="{969EEF9A-FC27-4FC4-BA5A-FD7223AA6915}" dt="2026-05-07T17:35:18.566" v="91" actId="14100"/>
          <ac:spMkLst>
            <pc:docMk/>
            <pc:sldMk cId="1430803235" sldId="307"/>
            <ac:spMk id="2" creationId="{E924FD3A-6172-AFCC-9846-075D64D5059B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43:21.775" v="138" actId="14100"/>
          <ac:spMkLst>
            <pc:docMk/>
            <pc:sldMk cId="1430803235" sldId="307"/>
            <ac:spMk id="4" creationId="{7A8206C5-BD1E-F029-4759-74766B2A5837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35:40.272" v="114" actId="1037"/>
          <ac:spMkLst>
            <pc:docMk/>
            <pc:sldMk cId="1430803235" sldId="307"/>
            <ac:spMk id="5" creationId="{1D900FB4-8CBF-CA71-9529-D17B16C102D4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7:55:29.234" v="236" actId="790"/>
        <pc:sldMkLst>
          <pc:docMk/>
          <pc:sldMk cId="1387458259" sldId="309"/>
        </pc:sldMkLst>
        <pc:spChg chg="mod">
          <ac:chgData name="Rene Audet (he/him | il/lui) [F/E] (VAC/ACC)" userId="0f0e239f-cc24-4971-8a83-5197ff4fab34" providerId="ADAL" clId="{969EEF9A-FC27-4FC4-BA5A-FD7223AA6915}" dt="2026-05-07T17:52:11.034" v="222" actId="1076"/>
          <ac:spMkLst>
            <pc:docMk/>
            <pc:sldMk cId="1387458259" sldId="309"/>
            <ac:spMk id="2" creationId="{7DE2D191-E95D-F4F8-AF7E-EB1DD5310943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52:49.645" v="231" actId="1037"/>
          <ac:spMkLst>
            <pc:docMk/>
            <pc:sldMk cId="1387458259" sldId="309"/>
            <ac:spMk id="3" creationId="{25981615-A1BF-1357-7371-3EDA91B54126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55:29.234" v="236" actId="790"/>
          <ac:spMkLst>
            <pc:docMk/>
            <pc:sldMk cId="1387458259" sldId="309"/>
            <ac:spMk id="4" creationId="{B9AA99E8-8064-B0F7-DBE6-B494AD3647E4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7:59:44.500" v="257" actId="14100"/>
        <pc:sldMkLst>
          <pc:docMk/>
          <pc:sldMk cId="765929312" sldId="311"/>
        </pc:sldMkLst>
        <pc:spChg chg="mod">
          <ac:chgData name="Rene Audet (he/him | il/lui) [F/E] (VAC/ACC)" userId="0f0e239f-cc24-4971-8a83-5197ff4fab34" providerId="ADAL" clId="{969EEF9A-FC27-4FC4-BA5A-FD7223AA6915}" dt="2026-05-07T17:59:44.500" v="257" actId="14100"/>
          <ac:spMkLst>
            <pc:docMk/>
            <pc:sldMk cId="765929312" sldId="311"/>
            <ac:spMk id="2" creationId="{6422FE8F-7ABE-B4CD-E0AA-1725945A6295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56:51.842" v="249" actId="1036"/>
          <ac:spMkLst>
            <pc:docMk/>
            <pc:sldMk cId="765929312" sldId="311"/>
            <ac:spMk id="3" creationId="{2B40AFEC-B883-F022-BE55-5FA4E7C6BABB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57:15.784" v="256" actId="14100"/>
          <ac:spMkLst>
            <pc:docMk/>
            <pc:sldMk cId="765929312" sldId="311"/>
            <ac:spMk id="4" creationId="{56918BAD-DB97-29DB-6317-4A9007FA69F8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8:02:36.138" v="300" actId="403"/>
        <pc:sldMkLst>
          <pc:docMk/>
          <pc:sldMk cId="3892165828" sldId="312"/>
        </pc:sldMkLst>
        <pc:spChg chg="mod">
          <ac:chgData name="Rene Audet (he/him | il/lui) [F/E] (VAC/ACC)" userId="0f0e239f-cc24-4971-8a83-5197ff4fab34" providerId="ADAL" clId="{969EEF9A-FC27-4FC4-BA5A-FD7223AA6915}" dt="2026-05-07T18:01:28.711" v="294" actId="1076"/>
          <ac:spMkLst>
            <pc:docMk/>
            <pc:sldMk cId="3892165828" sldId="312"/>
            <ac:spMk id="2" creationId="{B9FD2CE9-70FA-B510-797D-01E6543DAF17}"/>
          </ac:spMkLst>
        </pc:spChg>
        <pc:spChg chg="mod">
          <ac:chgData name="Rene Audet (he/him | il/lui) [F/E] (VAC/ACC)" userId="0f0e239f-cc24-4971-8a83-5197ff4fab34" providerId="ADAL" clId="{969EEF9A-FC27-4FC4-BA5A-FD7223AA6915}" dt="2026-05-07T18:00:08.083" v="264" actId="1037"/>
          <ac:spMkLst>
            <pc:docMk/>
            <pc:sldMk cId="3892165828" sldId="312"/>
            <ac:spMk id="3" creationId="{637F7D2B-9900-FF26-7A6A-80FBDFECF461}"/>
          </ac:spMkLst>
        </pc:spChg>
        <pc:spChg chg="mod">
          <ac:chgData name="Rene Audet (he/him | il/lui) [F/E] (VAC/ACC)" userId="0f0e239f-cc24-4971-8a83-5197ff4fab34" providerId="ADAL" clId="{969EEF9A-FC27-4FC4-BA5A-FD7223AA6915}" dt="2026-05-07T18:02:36.138" v="300" actId="403"/>
          <ac:spMkLst>
            <pc:docMk/>
            <pc:sldMk cId="3892165828" sldId="312"/>
            <ac:spMk id="4" creationId="{34B9678F-A9A9-F503-C0A2-AB635FBBA188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7:47:36.049" v="168" actId="6549"/>
        <pc:sldMkLst>
          <pc:docMk/>
          <pc:sldMk cId="3899502520" sldId="313"/>
        </pc:sldMkLst>
        <pc:spChg chg="mod">
          <ac:chgData name="Rene Audet (he/him | il/lui) [F/E] (VAC/ACC)" userId="0f0e239f-cc24-4971-8a83-5197ff4fab34" providerId="ADAL" clId="{969EEF9A-FC27-4FC4-BA5A-FD7223AA6915}" dt="2026-05-07T17:45:54.620" v="158" actId="14100"/>
          <ac:spMkLst>
            <pc:docMk/>
            <pc:sldMk cId="3899502520" sldId="313"/>
            <ac:spMk id="2" creationId="{19653689-4310-F0C2-466E-9DD9C807C3C2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45:46.851" v="157" actId="1038"/>
          <ac:spMkLst>
            <pc:docMk/>
            <pc:sldMk cId="3899502520" sldId="313"/>
            <ac:spMk id="3" creationId="{17018B91-1914-E8E4-C11C-9B69C91FA636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47:36.049" v="168" actId="6549"/>
          <ac:spMkLst>
            <pc:docMk/>
            <pc:sldMk cId="3899502520" sldId="313"/>
            <ac:spMk id="4" creationId="{F9CD8858-B244-37EE-F2DB-48BAC08B2F41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7:50:43.406" v="220" actId="20577"/>
        <pc:sldMkLst>
          <pc:docMk/>
          <pc:sldMk cId="1451526151" sldId="314"/>
        </pc:sldMkLst>
        <pc:spChg chg="mod">
          <ac:chgData name="Rene Audet (he/him | il/lui) [F/E] (VAC/ACC)" userId="0f0e239f-cc24-4971-8a83-5197ff4fab34" providerId="ADAL" clId="{969EEF9A-FC27-4FC4-BA5A-FD7223AA6915}" dt="2026-05-07T17:48:17.016" v="170" actId="1076"/>
          <ac:spMkLst>
            <pc:docMk/>
            <pc:sldMk cId="1451526151" sldId="314"/>
            <ac:spMk id="2" creationId="{69E6E54E-A34C-188A-0E41-23829B99692A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49:10.329" v="200" actId="1036"/>
          <ac:spMkLst>
            <pc:docMk/>
            <pc:sldMk cId="1451526151" sldId="314"/>
            <ac:spMk id="3" creationId="{73FC579A-9186-49AE-EADF-8856A786E5B3}"/>
          </ac:spMkLst>
        </pc:spChg>
        <pc:spChg chg="mod">
          <ac:chgData name="Rene Audet (he/him | il/lui) [F/E] (VAC/ACC)" userId="0f0e239f-cc24-4971-8a83-5197ff4fab34" providerId="ADAL" clId="{969EEF9A-FC27-4FC4-BA5A-FD7223AA6915}" dt="2026-05-07T17:50:43.406" v="220" actId="20577"/>
          <ac:spMkLst>
            <pc:docMk/>
            <pc:sldMk cId="1451526151" sldId="314"/>
            <ac:spMk id="4" creationId="{624662B1-1C91-ED84-71EE-D87313464FD1}"/>
          </ac:spMkLst>
        </pc:spChg>
        <pc:picChg chg="mod">
          <ac:chgData name="Rene Audet (he/him | il/lui) [F/E] (VAC/ACC)" userId="0f0e239f-cc24-4971-8a83-5197ff4fab34" providerId="ADAL" clId="{969EEF9A-FC27-4FC4-BA5A-FD7223AA6915}" dt="2026-05-07T17:49:10.329" v="200" actId="1036"/>
          <ac:picMkLst>
            <pc:docMk/>
            <pc:sldMk cId="1451526151" sldId="314"/>
            <ac:picMk id="5" creationId="{56C98384-494A-0724-F6BC-528B2311D3BC}"/>
          </ac:picMkLst>
        </pc:picChg>
      </pc:sldChg>
    </pc:docChg>
  </pc:docChgLst>
  <pc:docChgLst>
    <pc:chgData name="Elizabeth Jill Paton (VAC/ACC)" userId="02e2f622-6222-463a-b3ba-ab337969573d" providerId="ADAL" clId="{D24E02B8-694D-4781-9908-6C6A9696C55B}"/>
    <pc:docChg chg="undo redo custSel delSld modSld modMainMaster">
      <pc:chgData name="Elizabeth Jill Paton (VAC/ACC)" userId="02e2f622-6222-463a-b3ba-ab337969573d" providerId="ADAL" clId="{D24E02B8-694D-4781-9908-6C6A9696C55B}" dt="2026-04-20T19:30:23.241" v="3235" actId="962"/>
      <pc:docMkLst>
        <pc:docMk/>
      </pc:docMkLst>
      <pc:sldChg chg="modSp mod setBg">
        <pc:chgData name="Elizabeth Jill Paton (VAC/ACC)" userId="02e2f622-6222-463a-b3ba-ab337969573d" providerId="ADAL" clId="{D24E02B8-694D-4781-9908-6C6A9696C55B}" dt="2026-04-17T19:23:17.657" v="3057" actId="1076"/>
        <pc:sldMkLst>
          <pc:docMk/>
          <pc:sldMk cId="475850244" sldId="302"/>
        </pc:sldMkLst>
        <pc:spChg chg="mod">
          <ac:chgData name="Elizabeth Jill Paton (VAC/ACC)" userId="02e2f622-6222-463a-b3ba-ab337969573d" providerId="ADAL" clId="{D24E02B8-694D-4781-9908-6C6A9696C55B}" dt="2026-04-17T19:23:17.657" v="3057" actId="1076"/>
          <ac:spMkLst>
            <pc:docMk/>
            <pc:sldMk cId="475850244" sldId="302"/>
            <ac:spMk id="2" creationId="{78E119B3-0917-FE4E-771C-BBCF691C24E1}"/>
          </ac:spMkLst>
        </pc:spChg>
      </pc:sldChg>
      <pc:sldChg chg="addSp modSp mod">
        <pc:chgData name="Elizabeth Jill Paton (VAC/ACC)" userId="02e2f622-6222-463a-b3ba-ab337969573d" providerId="ADAL" clId="{D24E02B8-694D-4781-9908-6C6A9696C55B}" dt="2026-04-20T18:33:05.750" v="3217" actId="962"/>
        <pc:sldMkLst>
          <pc:docMk/>
          <pc:sldMk cId="1357392454" sldId="303"/>
        </pc:sldMkLst>
        <pc:spChg chg="add mod">
          <ac:chgData name="Elizabeth Jill Paton (VAC/ACC)" userId="02e2f622-6222-463a-b3ba-ab337969573d" providerId="ADAL" clId="{D24E02B8-694D-4781-9908-6C6A9696C55B}" dt="2026-04-13T17:24:25.986" v="2312" actId="13926"/>
          <ac:spMkLst>
            <pc:docMk/>
            <pc:sldMk cId="1357392454" sldId="303"/>
            <ac:spMk id="3" creationId="{1F9F2C20-3383-D27B-8EBB-5EF3893368E2}"/>
          </ac:spMkLst>
        </pc:spChg>
        <pc:picChg chg="mod">
          <ac:chgData name="Elizabeth Jill Paton (VAC/ACC)" userId="02e2f622-6222-463a-b3ba-ab337969573d" providerId="ADAL" clId="{D24E02B8-694D-4781-9908-6C6A9696C55B}" dt="2026-04-20T18:33:05.750" v="3217" actId="962"/>
          <ac:picMkLst>
            <pc:docMk/>
            <pc:sldMk cId="1357392454" sldId="303"/>
            <ac:picMk id="7" creationId="{DEC82C71-9CCE-ABCF-0440-55D99D35AFBD}"/>
          </ac:picMkLst>
        </pc:picChg>
      </pc:sldChg>
      <pc:sldChg chg="addSp modSp mod">
        <pc:chgData name="Elizabeth Jill Paton (VAC/ACC)" userId="02e2f622-6222-463a-b3ba-ab337969573d" providerId="ADAL" clId="{D24E02B8-694D-4781-9908-6C6A9696C55B}" dt="2026-04-13T17:24:53.674" v="2320" actId="13926"/>
        <pc:sldMkLst>
          <pc:docMk/>
          <pc:sldMk cId="4115127842" sldId="304"/>
        </pc:sldMkLst>
        <pc:spChg chg="add mod">
          <ac:chgData name="Elizabeth Jill Paton (VAC/ACC)" userId="02e2f622-6222-463a-b3ba-ab337969573d" providerId="ADAL" clId="{D24E02B8-694D-4781-9908-6C6A9696C55B}" dt="2026-04-13T17:24:53.674" v="2320" actId="13926"/>
          <ac:spMkLst>
            <pc:docMk/>
            <pc:sldMk cId="4115127842" sldId="304"/>
            <ac:spMk id="3" creationId="{C8507626-836A-8E24-4F76-10917FE5E7D4}"/>
          </ac:spMkLst>
        </pc:spChg>
      </pc:sldChg>
      <pc:sldChg chg="addSp modSp mod modCm">
        <pc:chgData name="Elizabeth Jill Paton (VAC/ACC)" userId="02e2f622-6222-463a-b3ba-ab337969573d" providerId="ADAL" clId="{D24E02B8-694D-4781-9908-6C6A9696C55B}" dt="2026-04-13T17:25:16.787" v="2322" actId="13926"/>
        <pc:sldMkLst>
          <pc:docMk/>
          <pc:sldMk cId="1793587455" sldId="305"/>
        </pc:sldMkLst>
        <pc:spChg chg="mod">
          <ac:chgData name="Elizabeth Jill Paton (VAC/ACC)" userId="02e2f622-6222-463a-b3ba-ab337969573d" providerId="ADAL" clId="{D24E02B8-694D-4781-9908-6C6A9696C55B}" dt="2026-04-13T14:54:40.991" v="1096" actId="20577"/>
          <ac:spMkLst>
            <pc:docMk/>
            <pc:sldMk cId="1793587455" sldId="305"/>
            <ac:spMk id="4" creationId="{4AC5B950-54D8-B875-D0DF-9AC692C9B2F6}"/>
          </ac:spMkLst>
        </pc:spChg>
        <pc:picChg chg="mod">
          <ac:chgData name="Elizabeth Jill Paton (VAC/ACC)" userId="02e2f622-6222-463a-b3ba-ab337969573d" providerId="ADAL" clId="{D24E02B8-694D-4781-9908-6C6A9696C55B}" dt="2026-04-13T16:42:43.138" v="1435" actId="962"/>
          <ac:picMkLst>
            <pc:docMk/>
            <pc:sldMk cId="1793587455" sldId="305"/>
            <ac:picMk id="10" creationId="{472EEED4-3EB7-E5C2-3671-95058AE6712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zabeth Jill Paton (VAC/ACC)" userId="02e2f622-6222-463a-b3ba-ab337969573d" providerId="ADAL" clId="{D24E02B8-694D-4781-9908-6C6A9696C55B}" dt="2026-04-13T14:48:26.142" v="1058" actId="6549"/>
              <pc2:cmMkLst xmlns:pc2="http://schemas.microsoft.com/office/powerpoint/2019/9/main/command">
                <pc:docMk/>
                <pc:sldMk cId="1793587455" sldId="305"/>
                <pc2:cmMk id="{3FF31D5E-8870-4C18-8A3B-00D7896583EA}"/>
              </pc2:cmMkLst>
            </pc226:cmChg>
            <pc226:cmChg xmlns:pc226="http://schemas.microsoft.com/office/powerpoint/2022/06/main/command" chg="mod">
              <pc226:chgData name="Elizabeth Jill Paton (VAC/ACC)" userId="02e2f622-6222-463a-b3ba-ab337969573d" providerId="ADAL" clId="{D24E02B8-694D-4781-9908-6C6A9696C55B}" dt="2026-04-13T14:54:40.991" v="1096" actId="20577"/>
              <pc2:cmMkLst xmlns:pc2="http://schemas.microsoft.com/office/powerpoint/2019/9/main/command">
                <pc:docMk/>
                <pc:sldMk cId="1793587455" sldId="305"/>
                <pc2:cmMk id="{9D64E7BE-0D40-4B58-BF49-3F103FC3F197}"/>
              </pc2:cmMkLst>
            </pc226:cmChg>
            <pc226:cmChg xmlns:pc226="http://schemas.microsoft.com/office/powerpoint/2022/06/main/command" chg="mod">
              <pc226:chgData name="Elizabeth Jill Paton (VAC/ACC)" userId="02e2f622-6222-463a-b3ba-ab337969573d" providerId="ADAL" clId="{D24E02B8-694D-4781-9908-6C6A9696C55B}" dt="2026-04-13T14:48:26.142" v="1058" actId="6549"/>
              <pc2:cmMkLst xmlns:pc2="http://schemas.microsoft.com/office/powerpoint/2019/9/main/command">
                <pc:docMk/>
                <pc:sldMk cId="1793587455" sldId="305"/>
                <pc2:cmMk id="{119C35E4-AE6F-4DE2-99CE-A847626A62F8}"/>
              </pc2:cmMkLst>
            </pc226:cmChg>
          </p:ext>
        </pc:extLst>
      </pc:sldChg>
      <pc:sldChg chg="addSp modSp mod">
        <pc:chgData name="Elizabeth Jill Paton (VAC/ACC)" userId="02e2f622-6222-463a-b3ba-ab337969573d" providerId="ADAL" clId="{D24E02B8-694D-4781-9908-6C6A9696C55B}" dt="2026-04-13T16:25:45.636" v="1261" actId="1076"/>
        <pc:sldMkLst>
          <pc:docMk/>
          <pc:sldMk cId="664417172" sldId="306"/>
        </pc:sldMkLst>
        <pc:spChg chg="add mod">
          <ac:chgData name="Elizabeth Jill Paton (VAC/ACC)" userId="02e2f622-6222-463a-b3ba-ab337969573d" providerId="ADAL" clId="{D24E02B8-694D-4781-9908-6C6A9696C55B}" dt="2026-04-13T16:25:16.476" v="1214" actId="20577"/>
          <ac:spMkLst>
            <pc:docMk/>
            <pc:sldMk cId="664417172" sldId="306"/>
            <ac:spMk id="6" creationId="{C59A7A07-7DFF-8485-7BFC-83FA0FD9DEA6}"/>
          </ac:spMkLst>
        </pc:spChg>
        <pc:spChg chg="add mod">
          <ac:chgData name="Elizabeth Jill Paton (VAC/ACC)" userId="02e2f622-6222-463a-b3ba-ab337969573d" providerId="ADAL" clId="{D24E02B8-694D-4781-9908-6C6A9696C55B}" dt="2026-04-13T16:25:45.636" v="1261" actId="1076"/>
          <ac:spMkLst>
            <pc:docMk/>
            <pc:sldMk cId="664417172" sldId="306"/>
            <ac:spMk id="7" creationId="{22DE8902-6C3B-7F2B-D364-D0028ECDBF87}"/>
          </ac:spMkLst>
        </pc:spChg>
        <pc:picChg chg="mod">
          <ac:chgData name="Elizabeth Jill Paton (VAC/ACC)" userId="02e2f622-6222-463a-b3ba-ab337969573d" providerId="ADAL" clId="{D24E02B8-694D-4781-9908-6C6A9696C55B}" dt="2026-04-13T14:58:07.485" v="1098" actId="1076"/>
          <ac:picMkLst>
            <pc:docMk/>
            <pc:sldMk cId="664417172" sldId="306"/>
            <ac:picMk id="3" creationId="{06273909-F7AA-2788-2DE8-87A0DED2C3F7}"/>
          </ac:picMkLst>
        </pc:picChg>
      </pc:sldChg>
      <pc:sldChg chg="addSp modSp mod modCm">
        <pc:chgData name="Elizabeth Jill Paton (VAC/ACC)" userId="02e2f622-6222-463a-b3ba-ab337969573d" providerId="ADAL" clId="{D24E02B8-694D-4781-9908-6C6A9696C55B}" dt="2026-04-14T13:29:29.021" v="3049" actId="962"/>
        <pc:sldMkLst>
          <pc:docMk/>
          <pc:sldMk cId="1430803235" sldId="307"/>
        </pc:sldMkLst>
        <pc:spChg chg="mod">
          <ac:chgData name="Elizabeth Jill Paton (VAC/ACC)" userId="02e2f622-6222-463a-b3ba-ab337969573d" providerId="ADAL" clId="{D24E02B8-694D-4781-9908-6C6A9696C55B}" dt="2026-04-13T16:34:29.441" v="1361" actId="5793"/>
          <ac:spMkLst>
            <pc:docMk/>
            <pc:sldMk cId="1430803235" sldId="307"/>
            <ac:spMk id="4" creationId="{7A8206C5-BD1E-F029-4759-74766B2A5837}"/>
          </ac:spMkLst>
        </pc:spChg>
        <pc:spChg chg="add mod">
          <ac:chgData name="Elizabeth Jill Paton (VAC/ACC)" userId="02e2f622-6222-463a-b3ba-ab337969573d" providerId="ADAL" clId="{D24E02B8-694D-4781-9908-6C6A9696C55B}" dt="2026-04-13T16:34:24.155" v="1360" actId="1076"/>
          <ac:spMkLst>
            <pc:docMk/>
            <pc:sldMk cId="1430803235" sldId="307"/>
            <ac:spMk id="5" creationId="{1D900FB4-8CBF-CA71-9529-D17B16C102D4}"/>
          </ac:spMkLst>
        </pc:spChg>
        <pc:picChg chg="mod">
          <ac:chgData name="Elizabeth Jill Paton (VAC/ACC)" userId="02e2f622-6222-463a-b3ba-ab337969573d" providerId="ADAL" clId="{D24E02B8-694D-4781-9908-6C6A9696C55B}" dt="2026-04-14T13:29:29.021" v="3049" actId="962"/>
          <ac:picMkLst>
            <pc:docMk/>
            <pc:sldMk cId="1430803235" sldId="307"/>
            <ac:picMk id="7" creationId="{4F9B95A6-875C-5401-6D38-AF395A74132C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zabeth Jill Paton (VAC/ACC)" userId="02e2f622-6222-463a-b3ba-ab337969573d" providerId="ADAL" clId="{D24E02B8-694D-4781-9908-6C6A9696C55B}" dt="2026-04-13T16:32:49.693" v="1312" actId="20577"/>
              <pc2:cmMkLst xmlns:pc2="http://schemas.microsoft.com/office/powerpoint/2019/9/main/command">
                <pc:docMk/>
                <pc:sldMk cId="1430803235" sldId="307"/>
                <pc2:cmMk id="{7397161D-21B3-4927-9B5A-C3AD3AD221D8}"/>
              </pc2:cmMkLst>
            </pc226:cmChg>
          </p:ext>
        </pc:extLst>
      </pc:sldChg>
      <pc:sldChg chg="addSp modSp mod modCm">
        <pc:chgData name="Elizabeth Jill Paton (VAC/ACC)" userId="02e2f622-6222-463a-b3ba-ab337969573d" providerId="ADAL" clId="{D24E02B8-694D-4781-9908-6C6A9696C55B}" dt="2026-04-13T17:39:21.678" v="3023" actId="20577"/>
        <pc:sldMkLst>
          <pc:docMk/>
          <pc:sldMk cId="1387458259" sldId="309"/>
        </pc:sldMkLst>
        <pc:spChg chg="add mod">
          <ac:chgData name="Elizabeth Jill Paton (VAC/ACC)" userId="02e2f622-6222-463a-b3ba-ab337969573d" providerId="ADAL" clId="{D24E02B8-694D-4781-9908-6C6A9696C55B}" dt="2026-04-13T17:26:46.867" v="2334" actId="255"/>
          <ac:spMkLst>
            <pc:docMk/>
            <pc:sldMk cId="1387458259" sldId="309"/>
            <ac:spMk id="3" creationId="{25981615-A1BF-1357-7371-3EDA91B54126}"/>
          </ac:spMkLst>
        </pc:spChg>
        <pc:spChg chg="mod">
          <ac:chgData name="Elizabeth Jill Paton (VAC/ACC)" userId="02e2f622-6222-463a-b3ba-ab337969573d" providerId="ADAL" clId="{D24E02B8-694D-4781-9908-6C6A9696C55B}" dt="2026-04-13T17:39:21.678" v="3023" actId="20577"/>
          <ac:spMkLst>
            <pc:docMk/>
            <pc:sldMk cId="1387458259" sldId="309"/>
            <ac:spMk id="4" creationId="{B9AA99E8-8064-B0F7-DBE6-B494AD3647E4}"/>
          </ac:spMkLst>
        </pc:spChg>
        <pc:picChg chg="mod">
          <ac:chgData name="Elizabeth Jill Paton (VAC/ACC)" userId="02e2f622-6222-463a-b3ba-ab337969573d" providerId="ADAL" clId="{D24E02B8-694D-4781-9908-6C6A9696C55B}" dt="2026-04-13T17:29:54.491" v="2844" actId="962"/>
          <ac:picMkLst>
            <pc:docMk/>
            <pc:sldMk cId="1387458259" sldId="309"/>
            <ac:picMk id="15" creationId="{F7B26121-7291-6040-6E51-F010E86C3D28}"/>
          </ac:picMkLst>
        </pc:picChg>
        <pc:picChg chg="mod">
          <ac:chgData name="Elizabeth Jill Paton (VAC/ACC)" userId="02e2f622-6222-463a-b3ba-ab337969573d" providerId="ADAL" clId="{D24E02B8-694D-4781-9908-6C6A9696C55B}" dt="2026-04-13T17:30:20.725" v="2994" actId="962"/>
          <ac:picMkLst>
            <pc:docMk/>
            <pc:sldMk cId="1387458259" sldId="309"/>
            <ac:picMk id="16" creationId="{026CE995-874F-E77D-03F2-DE72FAA95F5B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zabeth Jill Paton (VAC/ACC)" userId="02e2f622-6222-463a-b3ba-ab337969573d" providerId="ADAL" clId="{D24E02B8-694D-4781-9908-6C6A9696C55B}" dt="2026-04-13T17:39:21.678" v="3023" actId="20577"/>
              <pc2:cmMkLst xmlns:pc2="http://schemas.microsoft.com/office/powerpoint/2019/9/main/command">
                <pc:docMk/>
                <pc:sldMk cId="1387458259" sldId="309"/>
                <pc2:cmMk id="{61326D5E-526F-4910-88F0-2ED89A841B01}"/>
              </pc2:cmMkLst>
            </pc226:cmChg>
          </p:ext>
        </pc:extLst>
      </pc:sldChg>
      <pc:sldChg chg="addSp modSp mod">
        <pc:chgData name="Elizabeth Jill Paton (VAC/ACC)" userId="02e2f622-6222-463a-b3ba-ab337969573d" providerId="ADAL" clId="{D24E02B8-694D-4781-9908-6C6A9696C55B}" dt="2026-04-20T19:30:23.241" v="3235" actId="962"/>
        <pc:sldMkLst>
          <pc:docMk/>
          <pc:sldMk cId="765929312" sldId="311"/>
        </pc:sldMkLst>
        <pc:spChg chg="add mod">
          <ac:chgData name="Elizabeth Jill Paton (VAC/ACC)" userId="02e2f622-6222-463a-b3ba-ab337969573d" providerId="ADAL" clId="{D24E02B8-694D-4781-9908-6C6A9696C55B}" dt="2026-04-13T16:41:49.643" v="1415" actId="1076"/>
          <ac:spMkLst>
            <pc:docMk/>
            <pc:sldMk cId="765929312" sldId="311"/>
            <ac:spMk id="3" creationId="{2B40AFEC-B883-F022-BE55-5FA4E7C6BABB}"/>
          </ac:spMkLst>
        </pc:spChg>
        <pc:picChg chg="mod">
          <ac:chgData name="Elizabeth Jill Paton (VAC/ACC)" userId="02e2f622-6222-463a-b3ba-ab337969573d" providerId="ADAL" clId="{D24E02B8-694D-4781-9908-6C6A9696C55B}" dt="2026-04-20T19:30:23.241" v="3235" actId="962"/>
          <ac:picMkLst>
            <pc:docMk/>
            <pc:sldMk cId="765929312" sldId="311"/>
            <ac:picMk id="10" creationId="{1E07A628-41E7-2CF1-8F47-64486CE93CED}"/>
          </ac:picMkLst>
        </pc:picChg>
      </pc:sldChg>
      <pc:sldChg chg="addSp modSp mod">
        <pc:chgData name="Elizabeth Jill Paton (VAC/ACC)" userId="02e2f622-6222-463a-b3ba-ab337969573d" providerId="ADAL" clId="{D24E02B8-694D-4781-9908-6C6A9696C55B}" dt="2026-04-13T17:29:04.326" v="2654" actId="962"/>
        <pc:sldMkLst>
          <pc:docMk/>
          <pc:sldMk cId="3892165828" sldId="312"/>
        </pc:sldMkLst>
        <pc:spChg chg="add mod">
          <ac:chgData name="Elizabeth Jill Paton (VAC/ACC)" userId="02e2f622-6222-463a-b3ba-ab337969573d" providerId="ADAL" clId="{D24E02B8-694D-4781-9908-6C6A9696C55B}" dt="2026-04-13T16:59:45.528" v="2236" actId="1076"/>
          <ac:spMkLst>
            <pc:docMk/>
            <pc:sldMk cId="3892165828" sldId="312"/>
            <ac:spMk id="3" creationId="{637F7D2B-9900-FF26-7A6A-80FBDFECF461}"/>
          </ac:spMkLst>
        </pc:spChg>
        <pc:spChg chg="mod">
          <ac:chgData name="Elizabeth Jill Paton (VAC/ACC)" userId="02e2f622-6222-463a-b3ba-ab337969573d" providerId="ADAL" clId="{D24E02B8-694D-4781-9908-6C6A9696C55B}" dt="2026-04-13T16:58:37.086" v="2235" actId="20577"/>
          <ac:spMkLst>
            <pc:docMk/>
            <pc:sldMk cId="3892165828" sldId="312"/>
            <ac:spMk id="4" creationId="{34B9678F-A9A9-F503-C0A2-AB635FBBA188}"/>
          </ac:spMkLst>
        </pc:spChg>
        <pc:picChg chg="mod">
          <ac:chgData name="Elizabeth Jill Paton (VAC/ACC)" userId="02e2f622-6222-463a-b3ba-ab337969573d" providerId="ADAL" clId="{D24E02B8-694D-4781-9908-6C6A9696C55B}" dt="2026-04-13T17:28:45.193" v="2650" actId="962"/>
          <ac:picMkLst>
            <pc:docMk/>
            <pc:sldMk cId="3892165828" sldId="312"/>
            <ac:picMk id="8" creationId="{CE09F532-2059-DB58-4E04-1C45F38E8FD8}"/>
          </ac:picMkLst>
        </pc:picChg>
        <pc:picChg chg="mod">
          <ac:chgData name="Elizabeth Jill Paton (VAC/ACC)" userId="02e2f622-6222-463a-b3ba-ab337969573d" providerId="ADAL" clId="{D24E02B8-694D-4781-9908-6C6A9696C55B}" dt="2026-04-13T17:29:04.326" v="2654" actId="962"/>
          <ac:picMkLst>
            <pc:docMk/>
            <pc:sldMk cId="3892165828" sldId="312"/>
            <ac:picMk id="9" creationId="{3E2931F3-913E-9346-4182-4EAA53A85E77}"/>
          </ac:picMkLst>
        </pc:picChg>
      </pc:sldChg>
      <pc:sldChg chg="addSp modSp mod">
        <pc:chgData name="Elizabeth Jill Paton (VAC/ACC)" userId="02e2f622-6222-463a-b3ba-ab337969573d" providerId="ADAL" clId="{D24E02B8-694D-4781-9908-6C6A9696C55B}" dt="2026-04-13T17:25:53.864" v="2331" actId="13926"/>
        <pc:sldMkLst>
          <pc:docMk/>
          <pc:sldMk cId="3899502520" sldId="313"/>
        </pc:sldMkLst>
        <pc:spChg chg="add mod">
          <ac:chgData name="Elizabeth Jill Paton (VAC/ACC)" userId="02e2f622-6222-463a-b3ba-ab337969573d" providerId="ADAL" clId="{D24E02B8-694D-4781-9908-6C6A9696C55B}" dt="2026-04-13T17:25:53.864" v="2331" actId="13926"/>
          <ac:spMkLst>
            <pc:docMk/>
            <pc:sldMk cId="3899502520" sldId="313"/>
            <ac:spMk id="3" creationId="{17018B91-1914-E8E4-C11C-9B69C91FA636}"/>
          </ac:spMkLst>
        </pc:spChg>
        <pc:picChg chg="mod">
          <ac:chgData name="Elizabeth Jill Paton (VAC/ACC)" userId="02e2f622-6222-463a-b3ba-ab337969573d" providerId="ADAL" clId="{D24E02B8-694D-4781-9908-6C6A9696C55B}" dt="2026-04-13T17:15:57.146" v="2288" actId="962"/>
          <ac:picMkLst>
            <pc:docMk/>
            <pc:sldMk cId="3899502520" sldId="313"/>
            <ac:picMk id="5" creationId="{20066957-C804-02CF-7539-B5233E0B0BE3}"/>
          </ac:picMkLst>
        </pc:picChg>
      </pc:sldChg>
      <pc:sldChg chg="modSp mod">
        <pc:chgData name="Elizabeth Jill Paton (VAC/ACC)" userId="02e2f622-6222-463a-b3ba-ab337969573d" providerId="ADAL" clId="{D24E02B8-694D-4781-9908-6C6A9696C55B}" dt="2026-04-14T13:29:48.120" v="3051" actId="962"/>
        <pc:sldMkLst>
          <pc:docMk/>
          <pc:sldMk cId="1451526151" sldId="314"/>
        </pc:sldMkLst>
        <pc:picChg chg="mod">
          <ac:chgData name="Elizabeth Jill Paton (VAC/ACC)" userId="02e2f622-6222-463a-b3ba-ab337969573d" providerId="ADAL" clId="{D24E02B8-694D-4781-9908-6C6A9696C55B}" dt="2026-04-14T13:29:48.120" v="3051" actId="962"/>
          <ac:picMkLst>
            <pc:docMk/>
            <pc:sldMk cId="1451526151" sldId="314"/>
            <ac:picMk id="5" creationId="{56C98384-494A-0724-F6BC-528B2311D3BC}"/>
          </ac:picMkLst>
        </pc:picChg>
      </pc:sldChg>
      <pc:sldMasterChg chg="setBg modSldLayout">
        <pc:chgData name="Elizabeth Jill Paton (VAC/ACC)" userId="02e2f622-6222-463a-b3ba-ab337969573d" providerId="ADAL" clId="{D24E02B8-694D-4781-9908-6C6A9696C55B}" dt="2026-04-17T19:22:54.222" v="3054"/>
        <pc:sldMasterMkLst>
          <pc:docMk/>
          <pc:sldMasterMk cId="3891906102" sldId="2147483648"/>
        </pc:sldMasterMkLst>
        <pc:sldLayoutChg chg="setBg">
          <pc:chgData name="Elizabeth Jill Paton (VAC/ACC)" userId="02e2f622-6222-463a-b3ba-ab337969573d" providerId="ADAL" clId="{D24E02B8-694D-4781-9908-6C6A9696C55B}" dt="2026-04-17T19:22:54.222" v="3054"/>
          <pc:sldLayoutMkLst>
            <pc:docMk/>
            <pc:sldMasterMk cId="3891906102" sldId="2147483648"/>
            <pc:sldLayoutMk cId="1139976054" sldId="2147483649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22:54.222" v="3054"/>
          <pc:sldLayoutMkLst>
            <pc:docMk/>
            <pc:sldMasterMk cId="3891906102" sldId="2147483648"/>
            <pc:sldLayoutMk cId="831036709" sldId="2147483650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22:54.222" v="3054"/>
          <pc:sldLayoutMkLst>
            <pc:docMk/>
            <pc:sldMasterMk cId="3891906102" sldId="2147483648"/>
            <pc:sldLayoutMk cId="2470151944" sldId="2147483651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22:54.222" v="3054"/>
          <pc:sldLayoutMkLst>
            <pc:docMk/>
            <pc:sldMasterMk cId="3891906102" sldId="2147483648"/>
            <pc:sldLayoutMk cId="252272562" sldId="2147483652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22:54.222" v="3054"/>
          <pc:sldLayoutMkLst>
            <pc:docMk/>
            <pc:sldMasterMk cId="3891906102" sldId="2147483648"/>
            <pc:sldLayoutMk cId="1183644376" sldId="2147483653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22:54.222" v="3054"/>
          <pc:sldLayoutMkLst>
            <pc:docMk/>
            <pc:sldMasterMk cId="3891906102" sldId="2147483648"/>
            <pc:sldLayoutMk cId="2748520427" sldId="2147483654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22:54.222" v="3054"/>
          <pc:sldLayoutMkLst>
            <pc:docMk/>
            <pc:sldMasterMk cId="3891906102" sldId="2147483648"/>
            <pc:sldLayoutMk cId="1469376512" sldId="2147483655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22:54.222" v="3054"/>
          <pc:sldLayoutMkLst>
            <pc:docMk/>
            <pc:sldMasterMk cId="3891906102" sldId="2147483648"/>
            <pc:sldLayoutMk cId="3670966435" sldId="2147483656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22:54.222" v="3054"/>
          <pc:sldLayoutMkLst>
            <pc:docMk/>
            <pc:sldMasterMk cId="3891906102" sldId="2147483648"/>
            <pc:sldLayoutMk cId="2149879224" sldId="2147483657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22:54.222" v="3054"/>
          <pc:sldLayoutMkLst>
            <pc:docMk/>
            <pc:sldMasterMk cId="3891906102" sldId="2147483648"/>
            <pc:sldLayoutMk cId="374662660" sldId="2147483658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22:54.222" v="3054"/>
          <pc:sldLayoutMkLst>
            <pc:docMk/>
            <pc:sldMasterMk cId="3891906102" sldId="2147483648"/>
            <pc:sldLayoutMk cId="346277247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B6657-4662-2164-D5E0-1F3B729A1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9E25-538B-A391-CA88-521D97B94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DB684-8C9A-A90F-5948-28E866867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8EA90-800E-E10D-F4B5-ABE4C2C9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9B199-CE9B-3448-68E7-F89B965C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76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0ECA4-5675-0178-214D-19E38E297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BA38D-2E88-3075-F7E9-647743E10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C7090-0612-FF34-3B84-EAAC688A4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70BDB-F327-4549-2BD1-8A57FFF86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EF114-05A1-5235-C3E8-7A2D5AC93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2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25EDAB-9D3A-6B0C-6C3A-06B41266DD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41B2F-BFEB-CA03-936F-9DBD039957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62524-BF31-FA7F-38BA-87BB78EBD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88D13-9C5E-CB9C-1C83-6CD25222C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C0642-A894-32E0-4D28-D97B03CD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72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1438E-60AD-844D-5A1E-C1C672ACC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4F886-6BFB-ABB6-A38E-EBE581A5C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371EF-B4FC-7066-16C3-76674191D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196A5-A18A-AE4B-E13F-EBE23CDC9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A658B-0890-9D06-A618-D29E72AFC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79C59-1553-0307-5650-CB7C5CFE2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6810E-C67A-8DD0-B041-90518B23F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4FB75-C8A7-3B1D-BC20-7AC2614D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ECB37-1B89-9EE9-105B-EB36A3691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CA5AC-85CD-5F82-CF7E-60328FA36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5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2F769-9767-88A7-24B8-A1D4320F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F85C7-46F0-0D8A-252B-0E1273A6CA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A1E95-737A-B9C2-0E57-3B1A4C4CA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90F5DB-180B-78C0-B8D2-AF729246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D2860-5581-272D-47FB-FF40F9025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6DA74-4A7E-B4C9-2B06-3C6F801E3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2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BAA0-E23B-657B-E71D-09CE3FA4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B3722-0407-3609-2C63-622061460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807B4-5ADC-B559-73E1-85F5D5C67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99AB3-AF82-1D71-EC61-5AE8711ED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280610-CDE1-8712-5514-9B54C21295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2ED83F-7952-B0F5-BF92-75C595B40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724502-27A3-F9E7-D587-F76CD7C4E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ECC31C-769D-0EA0-BA0D-06B37E77D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4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885E6-E388-4C8F-206E-8B62A428E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161C19-2C90-4EFE-241B-2EE9DE84D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42D73-8FAB-DD01-C6C2-8CA9F011E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E77C36-6227-3033-D07D-2620D5397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520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6378E-4BBD-57F0-041D-58826183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6DF5CD-4A2D-A110-B7BC-D2113882D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0509D-6A07-DC7A-D8CD-A95AA0B49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76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05411-6DBA-70C9-BF33-6C3CA9E8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642FD-2741-25C4-6D30-F52B4AE29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721C1-A96C-0483-65EF-442966888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61A48-8228-B891-9DA3-3E2A599B8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C3DCA-7325-2D8C-841D-BC9A052E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DFED3-CE84-BD23-C1AA-564FD7E4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966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F7CFE-ACA9-FC21-B42C-B3692667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1824ED-9B90-15A4-BEA7-BE6A06EB38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5F800B-086F-8F63-23B6-26B2CA655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B6DE2F-248F-56CC-2267-F4795626C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7D4AF-69AC-0AE3-61F7-765A7FEE8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C153F-423C-AB54-0DB1-C24004B97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7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26A3FE-905F-70A7-7B13-4D385453B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D342C-64E1-D804-3106-B5C98E3FC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DEA44-7FA0-5897-0614-658EFD54F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D0B96-0A7E-F729-45A6-18E4CEBD3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4D237-B050-ED6D-A0D1-26F2BEB49F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06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veterans.gc.ca/en/remembrance/military-history/first-world-war/battle-passchendaele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27241D-12E5-4A3A-3141-0CCAED082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119B3-0917-FE4E-771C-BBCF691C24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6142" y="2440597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Menin Gate</a:t>
            </a:r>
            <a:br>
              <a:rPr lang="en-US" dirty="0"/>
            </a:br>
            <a:r>
              <a:rPr lang="en-US" dirty="0"/>
              <a:t>Memorial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85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A9F48-B6AB-6BEC-F64B-8202AF303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2FE8F-7ABE-B4CD-E0AA-1725945A6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3135864" cy="533400"/>
          </a:xfrm>
        </p:spPr>
        <p:txBody>
          <a:bodyPr>
            <a:normAutofit/>
          </a:bodyPr>
          <a:lstStyle/>
          <a:p>
            <a:r>
              <a:rPr lang="en-US" dirty="0"/>
              <a:t>How was it built?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918BAD-DB97-29DB-6317-4A9007FA6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5551487" cy="359907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Construction took place between 1922 and 1927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Built of reinforced concrete covered with white stone and red brick.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white Portland stone was shipped from England.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Seven lions were carved before the designers were satisfied with one. They were carved in place under a temporary shed. </a:t>
            </a:r>
            <a:endParaRPr lang="en-US" sz="2200" dirty="0"/>
          </a:p>
        </p:txBody>
      </p:sp>
      <p:pic>
        <p:nvPicPr>
          <p:cNvPr id="10" name="Picture 9" descr="A black and white photograph of two designers carving the lion statues from stone.">
            <a:extLst>
              <a:ext uri="{FF2B5EF4-FFF2-40B4-BE49-F238E27FC236}">
                <a16:creationId xmlns:a16="http://schemas.microsoft.com/office/drawing/2014/main" id="{1E07A628-41E7-2CF1-8F47-64486CE93C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1377"/>
          <a:stretch>
            <a:fillRect/>
          </a:stretch>
        </p:blipFill>
        <p:spPr>
          <a:xfrm>
            <a:off x="6734183" y="3520451"/>
            <a:ext cx="5457817" cy="3337549"/>
          </a:xfrm>
          <a:prstGeom prst="rect">
            <a:avLst/>
          </a:prstGeom>
        </p:spPr>
      </p:pic>
      <p:pic>
        <p:nvPicPr>
          <p:cNvPr id="11" name="Content Placeholder 3" descr="A black and white photograph showing the Menin Gate being constructed.">
            <a:extLst>
              <a:ext uri="{FF2B5EF4-FFF2-40B4-BE49-F238E27FC236}">
                <a16:creationId xmlns:a16="http://schemas.microsoft.com/office/drawing/2014/main" id="{92C46C18-70FB-A0F8-763D-DD88C8B1F0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314" r="3" b="9424"/>
          <a:stretch>
            <a:fillRect/>
          </a:stretch>
        </p:blipFill>
        <p:spPr>
          <a:xfrm>
            <a:off x="6734182" y="0"/>
            <a:ext cx="5457817" cy="33375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40AFEC-B883-F022-BE55-5FA4E7C6BABB}"/>
              </a:ext>
            </a:extLst>
          </p:cNvPr>
          <p:cNvSpPr txBox="1"/>
          <p:nvPr/>
        </p:nvSpPr>
        <p:spPr>
          <a:xfrm>
            <a:off x="3808877" y="6589863"/>
            <a:ext cx="2925305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/>
              <a:t>Images: Commonwealth War Graves Commission</a:t>
            </a:r>
          </a:p>
        </p:txBody>
      </p:sp>
    </p:spTree>
    <p:extLst>
      <p:ext uri="{BB962C8B-B14F-4D97-AF65-F5344CB8AC3E}">
        <p14:creationId xmlns:p14="http://schemas.microsoft.com/office/powerpoint/2010/main" val="765929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3BC8F-C928-81FD-8F45-D2C6B58DA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D2CE9-70FA-B510-797D-01E6543DA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98" y="594140"/>
            <a:ext cx="4264949" cy="533400"/>
          </a:xfrm>
        </p:spPr>
        <p:txBody>
          <a:bodyPr>
            <a:normAutofit/>
          </a:bodyPr>
          <a:lstStyle/>
          <a:p>
            <a:r>
              <a:rPr lang="en-US" dirty="0"/>
              <a:t>When was it dedicated?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B9678F-A9A9-F503-C0A2-AB635FBBA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2198" y="1377652"/>
            <a:ext cx="4678417" cy="379785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200" noProof="0" dirty="0">
                <a:latin typeface="Calibri"/>
                <a:ea typeface="Calibri"/>
                <a:cs typeface="Calibri"/>
              </a:rPr>
              <a:t>Menin Gate was unveiled on July 24, 1927, by Field Marshal Lord Plumer, a senior British commander who served in the Ypres Salient.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200" noProof="0" dirty="0">
                <a:latin typeface="Calibri"/>
                <a:ea typeface="Calibri"/>
                <a:cs typeface="Calibri"/>
              </a:rPr>
              <a:t>Thousands gathered to inaugurate the new memorial.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200" noProof="0" dirty="0">
                <a:latin typeface="Calibri"/>
                <a:ea typeface="Calibri"/>
                <a:cs typeface="Calibri"/>
              </a:rPr>
              <a:t>In his speech, Plumer highlighted the purpose of the Menin Gate, saying of those it honours:</a:t>
            </a:r>
          </a:p>
          <a:p>
            <a:pPr algn="ctr"/>
            <a:r>
              <a:rPr lang="en-CA" sz="2400" noProof="0" dirty="0"/>
              <a:t>“He is not missing: he is here!”</a:t>
            </a:r>
            <a:endParaRPr lang="en-CA" sz="1800" noProof="0" dirty="0"/>
          </a:p>
        </p:txBody>
      </p:sp>
      <p:pic>
        <p:nvPicPr>
          <p:cNvPr id="8" name="Picture 2" descr="A black and white photograph of the Menin Gate being unveiled on July 24, 1927. Thousands are gathered to inaugurate the new memorial.">
            <a:extLst>
              <a:ext uri="{FF2B5EF4-FFF2-40B4-BE49-F238E27FC236}">
                <a16:creationId xmlns:a16="http://schemas.microsoft.com/office/drawing/2014/main" id="{CE09F532-2059-DB58-4E04-1C45F38E8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07" b="19307"/>
          <a:stretch/>
        </p:blipFill>
        <p:spPr bwMode="auto"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Black and white photograph of Field Marshal Plumer unveiling the Menin Gate Memorial in 1927.">
            <a:extLst>
              <a:ext uri="{FF2B5EF4-FFF2-40B4-BE49-F238E27FC236}">
                <a16:creationId xmlns:a16="http://schemas.microsoft.com/office/drawing/2014/main" id="{3E2931F3-913E-9346-4182-4EAA53A85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1"/>
          <a:stretch>
            <a:fillRect/>
          </a:stretch>
        </p:blipFill>
        <p:spPr bwMode="auto"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7F7D2B-9900-FF26-7A6A-80FBDFECF461}"/>
              </a:ext>
            </a:extLst>
          </p:cNvPr>
          <p:cNvSpPr txBox="1"/>
          <p:nvPr/>
        </p:nvSpPr>
        <p:spPr>
          <a:xfrm>
            <a:off x="2003729" y="6603818"/>
            <a:ext cx="2994229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/>
              <a:t>Images: Commonwealth War Graves Commission</a:t>
            </a:r>
          </a:p>
        </p:txBody>
      </p:sp>
    </p:spTree>
    <p:extLst>
      <p:ext uri="{BB962C8B-B14F-4D97-AF65-F5344CB8AC3E}">
        <p14:creationId xmlns:p14="http://schemas.microsoft.com/office/powerpoint/2010/main" val="3892165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DC189-17CD-ACC4-BCC7-C8FDD553A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52BA-6DE8-AC53-0CBF-CB41ECA48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2300977" cy="533400"/>
          </a:xfrm>
        </p:spPr>
        <p:txBody>
          <a:bodyPr>
            <a:normAutofit/>
          </a:bodyPr>
          <a:lstStyle/>
          <a:p>
            <a:r>
              <a:rPr lang="en-US" dirty="0"/>
              <a:t>Where is it?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D590FD-E52B-D9F3-FAAF-E29D9F1B95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5370512" cy="42431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Menin Gate Memorial is located at the eastern exit of Ypres (Ieper) in the   Flanders region of Belgium.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This is the starting point of the main road leading allied soldiers from the town to the front line of the Ypres Salient.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Ypres Salient region saw some of the war’s hardest fighting of the First World War, including the </a:t>
            </a:r>
            <a:r>
              <a:rPr lang="en-US" sz="2200" dirty="0">
                <a:latin typeface="Calibri"/>
                <a:ea typeface="Calibri"/>
                <a:cs typeface="Calibri"/>
                <a:hlinkClick r:id="rId2"/>
              </a:rPr>
              <a:t>Battle of Passchendaele</a:t>
            </a:r>
            <a:r>
              <a:rPr lang="en-US" sz="2200" dirty="0">
                <a:latin typeface="Calibri"/>
                <a:ea typeface="Calibri"/>
                <a:cs typeface="Calibri"/>
              </a:rPr>
              <a:t>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This location represents the journey of the soldiers who never came home.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Calibri"/>
              <a:ea typeface="Calibri"/>
              <a:cs typeface="Calibri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7" name="Picture 6" descr="A colour photograph of the view of the Menin Gate in the evening, illuminated from within. Through the triumphal arch, streetlights and a car can be seen. ">
            <a:extLst>
              <a:ext uri="{FF2B5EF4-FFF2-40B4-BE49-F238E27FC236}">
                <a16:creationId xmlns:a16="http://schemas.microsoft.com/office/drawing/2014/main" id="{DEC82C71-9CCE-ABCF-0440-55D99D35AF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" r="3" b="3"/>
          <a:stretch>
            <a:fillRect/>
          </a:stretch>
        </p:blipFill>
        <p:spPr bwMode="auto">
          <a:xfrm>
            <a:off x="6486524" y="0"/>
            <a:ext cx="5457817" cy="333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colour photograph of the Menin Gate Memorial archway straddling the main road in Ypres, Belgium.">
            <a:extLst>
              <a:ext uri="{FF2B5EF4-FFF2-40B4-BE49-F238E27FC236}">
                <a16:creationId xmlns:a16="http://schemas.microsoft.com/office/drawing/2014/main" id="{2E6B1C12-301A-D0A7-60BA-9F53D82CF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4293"/>
          <a:stretch>
            <a:fillRect/>
          </a:stretch>
        </p:blipFill>
        <p:spPr>
          <a:xfrm>
            <a:off x="6486523" y="3275950"/>
            <a:ext cx="5457817" cy="35820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9F2C20-3383-D27B-8EBB-5EF3893368E2}"/>
              </a:ext>
            </a:extLst>
          </p:cNvPr>
          <p:cNvSpPr txBox="1"/>
          <p:nvPr/>
        </p:nvSpPr>
        <p:spPr>
          <a:xfrm>
            <a:off x="2065597" y="6605548"/>
            <a:ext cx="4420925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/>
              <a:t>Images: Commonwealth War Graves Commission and Last Post Association</a:t>
            </a:r>
          </a:p>
        </p:txBody>
      </p:sp>
    </p:spTree>
    <p:extLst>
      <p:ext uri="{BB962C8B-B14F-4D97-AF65-F5344CB8AC3E}">
        <p14:creationId xmlns:p14="http://schemas.microsoft.com/office/powerpoint/2010/main" val="1357392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9732D-A1C2-60E6-8A38-EF45963C8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421C7-CCF1-24CE-28F4-93349A24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7133780" cy="533400"/>
          </a:xfrm>
        </p:spPr>
        <p:txBody>
          <a:bodyPr>
            <a:normAutofit/>
          </a:bodyPr>
          <a:lstStyle/>
          <a:p>
            <a:r>
              <a:rPr lang="en-US"/>
              <a:t>Who designed it?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3CA3AD-61D7-04A0-159D-5F1F2B5FD3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1092200"/>
            <a:ext cx="4728907" cy="29654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Designed by British architect Sir Reginald Blomfield.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design was commission by the Imperial War Graves Commission (now the Commonwealth War Graves Commission) in 1919.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Inspired by the Porte de la </a:t>
            </a:r>
            <a:r>
              <a:rPr lang="en-US" sz="2200" dirty="0" err="1">
                <a:latin typeface="Calibri"/>
                <a:ea typeface="Calibri"/>
                <a:cs typeface="Calibri"/>
              </a:rPr>
              <a:t>Citadelle</a:t>
            </a:r>
            <a:r>
              <a:rPr lang="en-US" sz="2200" dirty="0">
                <a:latin typeface="Calibri"/>
                <a:ea typeface="Calibri"/>
                <a:cs typeface="Calibri"/>
              </a:rPr>
              <a:t> built in the 1600s in Nancy, France. </a:t>
            </a:r>
          </a:p>
        </p:txBody>
      </p:sp>
      <p:pic>
        <p:nvPicPr>
          <p:cNvPr id="6" name="Picture 5" descr="A black and white photograph of construction of the Menin Gate Memorial in Belgium.">
            <a:extLst>
              <a:ext uri="{FF2B5EF4-FFF2-40B4-BE49-F238E27FC236}">
                <a16:creationId xmlns:a16="http://schemas.microsoft.com/office/drawing/2014/main" id="{195618D1-67D9-FD89-6B0A-7BEF4BE9B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5" r="34379"/>
          <a:stretch>
            <a:fillRect/>
          </a:stretch>
        </p:blipFill>
        <p:spPr>
          <a:xfrm>
            <a:off x="7296150" y="0"/>
            <a:ext cx="4895850" cy="6858000"/>
          </a:xfrm>
          <a:prstGeom prst="rect">
            <a:avLst/>
          </a:prstGeom>
        </p:spPr>
      </p:pic>
      <p:pic>
        <p:nvPicPr>
          <p:cNvPr id="5" name="Picture 4" descr="A black and white photograph of British architect Sir Reginald Blomfield who designed the Menin Gate Memorial.">
            <a:extLst>
              <a:ext uri="{FF2B5EF4-FFF2-40B4-BE49-F238E27FC236}">
                <a16:creationId xmlns:a16="http://schemas.microsoft.com/office/drawing/2014/main" id="{36CAA908-0CB5-6180-129D-A26CD7659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251" y="179705"/>
            <a:ext cx="2697798" cy="3300889"/>
          </a:xfrm>
          <a:prstGeom prst="rect">
            <a:avLst/>
          </a:prstGeom>
        </p:spPr>
      </p:pic>
      <p:pic>
        <p:nvPicPr>
          <p:cNvPr id="7" name="Picture 6" descr="A black and white photograph of the model of the Menin Gate Memorial in Belgium.&#10;">
            <a:extLst>
              <a:ext uri="{FF2B5EF4-FFF2-40B4-BE49-F238E27FC236}">
                <a16:creationId xmlns:a16="http://schemas.microsoft.com/office/drawing/2014/main" id="{592DE550-D270-F1BC-D4CD-8710998D74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752" r="15380" b="2765"/>
          <a:stretch>
            <a:fillRect/>
          </a:stretch>
        </p:blipFill>
        <p:spPr>
          <a:xfrm>
            <a:off x="5947251" y="3656489"/>
            <a:ext cx="2710126" cy="29654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07626-836A-8E24-4F76-10917FE5E7D4}"/>
              </a:ext>
            </a:extLst>
          </p:cNvPr>
          <p:cNvSpPr txBox="1"/>
          <p:nvPr/>
        </p:nvSpPr>
        <p:spPr>
          <a:xfrm>
            <a:off x="2963113" y="6304002"/>
            <a:ext cx="2984138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/>
              <a:t>Images: </a:t>
            </a:r>
          </a:p>
          <a:p>
            <a:r>
              <a:rPr lang="en-US" sz="1000" dirty="0"/>
              <a:t>National portrait Gallery, Australian War Memorial </a:t>
            </a:r>
            <a:br>
              <a:rPr lang="en-US" sz="1000" dirty="0"/>
            </a:br>
            <a:r>
              <a:rPr lang="en-US" sz="1000" dirty="0"/>
              <a:t>and Commonwealth War Graves Commission</a:t>
            </a:r>
          </a:p>
        </p:txBody>
      </p:sp>
    </p:spTree>
    <p:extLst>
      <p:ext uri="{BB962C8B-B14F-4D97-AF65-F5344CB8AC3E}">
        <p14:creationId xmlns:p14="http://schemas.microsoft.com/office/powerpoint/2010/main" val="4115127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7F61D-248C-8E65-FFBA-DE446238F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4469-A80F-59F5-2FA4-53582DAF0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517" y="371503"/>
            <a:ext cx="5103812" cy="533400"/>
          </a:xfrm>
        </p:spPr>
        <p:txBody>
          <a:bodyPr>
            <a:normAutofit/>
          </a:bodyPr>
          <a:lstStyle/>
          <a:p>
            <a:r>
              <a:rPr lang="en-US" dirty="0"/>
              <a:t>Who does it  commemorate?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C5B950-54D8-B875-D0DF-9AC692C9B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5517" y="1092199"/>
            <a:ext cx="5538083" cy="49428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Almost 55,000 Commonwealth soldiers who died with no known grave in the Ypres Salient.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Commonwealth is a voluntary group of countries linked through the former British Empire. Many fought alongside Britain in the war.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Names on the Menin Gate by country*: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Calibri"/>
                <a:cs typeface="Calibri"/>
              </a:rPr>
              <a:t>United Kingdom: 40,500  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Calibri"/>
                <a:cs typeface="Calibri"/>
              </a:rPr>
              <a:t>Canada: 6,935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Calibri"/>
                <a:cs typeface="Calibri"/>
              </a:rPr>
              <a:t>Australia: 6,179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Calibri"/>
                <a:cs typeface="Calibri"/>
              </a:rPr>
              <a:t>South Africa: 561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Calibri"/>
                <a:cs typeface="Calibri"/>
              </a:rPr>
              <a:t>British India: 412 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Calibri"/>
                <a:cs typeface="Calibri"/>
              </a:rPr>
              <a:t>British West Indies: 6</a:t>
            </a:r>
          </a:p>
          <a:p>
            <a:pPr>
              <a:spcBef>
                <a:spcPts val="0"/>
              </a:spcBef>
            </a:pPr>
            <a:br>
              <a:rPr lang="en-US" sz="1200" dirty="0">
                <a:latin typeface="Calibri"/>
                <a:ea typeface="Calibri"/>
                <a:cs typeface="Calibri"/>
              </a:rPr>
            </a:br>
            <a:r>
              <a:rPr lang="en-US" sz="1200" dirty="0">
                <a:latin typeface="Calibri"/>
                <a:ea typeface="Calibri"/>
                <a:cs typeface="Calibri"/>
              </a:rPr>
              <a:t>*Missing from Newfoundland and New Zealand are commemorated elsewhere.</a:t>
            </a:r>
          </a:p>
        </p:txBody>
      </p:sp>
      <p:pic>
        <p:nvPicPr>
          <p:cNvPr id="10" name="Picture 9" descr="A colour photograph of red poppy wreaths laid inside the walls of the Menin Gate Memorial. Names can be seen engraved into the white stone panels of the walls.">
            <a:extLst>
              <a:ext uri="{FF2B5EF4-FFF2-40B4-BE49-F238E27FC236}">
                <a16:creationId xmlns:a16="http://schemas.microsoft.com/office/drawing/2014/main" id="{472EEED4-3EB7-E5C2-3671-95058AE67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8" r="19228" b="-1"/>
          <a:stretch>
            <a:fillRect/>
          </a:stretch>
        </p:blipFill>
        <p:spPr>
          <a:xfrm>
            <a:off x="6096020" y="0"/>
            <a:ext cx="6095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EE176C-6583-22C5-D3B3-6889F8FC879F}"/>
              </a:ext>
            </a:extLst>
          </p:cNvPr>
          <p:cNvSpPr txBox="1"/>
          <p:nvPr/>
        </p:nvSpPr>
        <p:spPr>
          <a:xfrm>
            <a:off x="3185787" y="6581911"/>
            <a:ext cx="2910194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000" dirty="0"/>
              <a:t>Image:  Commonwealth War Graves Commission</a:t>
            </a:r>
          </a:p>
        </p:txBody>
      </p:sp>
    </p:spTree>
    <p:extLst>
      <p:ext uri="{BB962C8B-B14F-4D97-AF65-F5344CB8AC3E}">
        <p14:creationId xmlns:p14="http://schemas.microsoft.com/office/powerpoint/2010/main" val="1793587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CC247-DD1E-76BA-8C7C-0E303DD7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9CD79F-A707-4CB1-6360-B188ABAF3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3371" y="1402301"/>
            <a:ext cx="5194591" cy="318560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names of the missing are engraved in panels made of white stone.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Most appear in the central hall. More are found along the stairways and in open galleries on both sides of the memorial.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Names are organized by regiment/unit, then by rank, and are finally listed alphabetically. Higher ranks appear at the top of the list.</a:t>
            </a:r>
            <a:endParaRPr lang="en-US" sz="2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9159CA-EECB-0CCF-EC9B-2ACA89294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71" y="508044"/>
            <a:ext cx="5942675" cy="533400"/>
          </a:xfrm>
        </p:spPr>
        <p:txBody>
          <a:bodyPr>
            <a:normAutofit/>
          </a:bodyPr>
          <a:lstStyle/>
          <a:p>
            <a:r>
              <a:rPr lang="en-US" dirty="0"/>
              <a:t>How are the missing remembered?</a:t>
            </a:r>
          </a:p>
        </p:txBody>
      </p:sp>
      <p:pic>
        <p:nvPicPr>
          <p:cNvPr id="3" name="Picture 2" descr="Close-up of a stone plaque at Menin Gate with names engraved.">
            <a:extLst>
              <a:ext uri="{FF2B5EF4-FFF2-40B4-BE49-F238E27FC236}">
                <a16:creationId xmlns:a16="http://schemas.microsoft.com/office/drawing/2014/main" id="{06273909-F7AA-2788-2DE8-87A0DED2C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471" y="291726"/>
            <a:ext cx="4326033" cy="648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lose-up of a stone plaque at Menin Gate Memorial with Canadian names engraved.">
            <a:extLst>
              <a:ext uri="{FF2B5EF4-FFF2-40B4-BE49-F238E27FC236}">
                <a16:creationId xmlns:a16="http://schemas.microsoft.com/office/drawing/2014/main" id="{D69286D6-63A3-6DD1-4E24-A7B85DBF8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9864" y="3696001"/>
            <a:ext cx="3631892" cy="27239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9A7A07-7DFF-8485-7BFC-83FA0FD9DEA6}"/>
              </a:ext>
            </a:extLst>
          </p:cNvPr>
          <p:cNvSpPr txBox="1"/>
          <p:nvPr/>
        </p:nvSpPr>
        <p:spPr>
          <a:xfrm>
            <a:off x="7707470" y="31343"/>
            <a:ext cx="31373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Royal Canadian Legion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DE8902-6C3B-7F2B-D364-D0028ECDBF87}"/>
              </a:ext>
            </a:extLst>
          </p:cNvPr>
          <p:cNvSpPr txBox="1"/>
          <p:nvPr/>
        </p:nvSpPr>
        <p:spPr>
          <a:xfrm>
            <a:off x="5747962" y="6379289"/>
            <a:ext cx="195950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/>
              <a:t>Image: Veterans Affairs Canada </a:t>
            </a:r>
          </a:p>
        </p:txBody>
      </p:sp>
    </p:spTree>
    <p:extLst>
      <p:ext uri="{BB962C8B-B14F-4D97-AF65-F5344CB8AC3E}">
        <p14:creationId xmlns:p14="http://schemas.microsoft.com/office/powerpoint/2010/main" val="664417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F4671-F058-0853-0E82-A46C736FD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4FD3A-6172-AFCC-9846-075D64D50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763" y="249378"/>
            <a:ext cx="4488828" cy="533400"/>
          </a:xfrm>
        </p:spPr>
        <p:txBody>
          <a:bodyPr>
            <a:normAutofit/>
          </a:bodyPr>
          <a:lstStyle/>
          <a:p>
            <a:r>
              <a:rPr lang="en-US" dirty="0"/>
              <a:t>What symbols are used?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8206C5-BD1E-F029-4759-74766B2A5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763" y="1022124"/>
            <a:ext cx="4401364" cy="469486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200" noProof="0" dirty="0">
                <a:latin typeface="Calibri"/>
                <a:ea typeface="Calibri"/>
                <a:cs typeface="Calibri"/>
              </a:rPr>
              <a:t>The memorial’s location is symbolic.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200" noProof="0" dirty="0">
                <a:latin typeface="Calibri"/>
                <a:ea typeface="Calibri"/>
                <a:cs typeface="Calibri"/>
              </a:rPr>
              <a:t>The central hall was built over the Menin Road exit from the city.</a:t>
            </a:r>
            <a:endParaRPr lang="en-CA" sz="22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site was chosen because of the hundreds of thousands of men who passed through this road on their way to the battlefields.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200" noProof="0" dirty="0">
                <a:latin typeface="Calibri"/>
                <a:ea typeface="Calibri"/>
                <a:cs typeface="Calibri"/>
              </a:rPr>
              <a:t>The </a:t>
            </a:r>
            <a:r>
              <a:rPr lang="en-CA" sz="2200" i="1" noProof="0" dirty="0">
                <a:latin typeface="Calibri"/>
                <a:ea typeface="Calibri"/>
                <a:cs typeface="Calibri"/>
              </a:rPr>
              <a:t>Hall of Memory </a:t>
            </a:r>
            <a:r>
              <a:rPr lang="en-CA" sz="2200" noProof="0" dirty="0">
                <a:latin typeface="Calibri"/>
                <a:ea typeface="Calibri"/>
                <a:cs typeface="Calibri"/>
              </a:rPr>
              <a:t>is 36.6 metres long and 20.1 metres wide. </a:t>
            </a:r>
            <a:endParaRPr lang="en-CA" sz="2200" noProof="0" dirty="0"/>
          </a:p>
        </p:txBody>
      </p:sp>
      <p:pic>
        <p:nvPicPr>
          <p:cNvPr id="7" name="Picture 4" descr="A colour photograph of the front of the Menin Gate memorial arch built over the Menin Road.">
            <a:extLst>
              <a:ext uri="{FF2B5EF4-FFF2-40B4-BE49-F238E27FC236}">
                <a16:creationId xmlns:a16="http://schemas.microsoft.com/office/drawing/2014/main" id="{4F9B95A6-875C-5401-6D38-AF395A741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9" r="14053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900FB4-8CBF-CA71-9529-D17B16C102D4}"/>
              </a:ext>
            </a:extLst>
          </p:cNvPr>
          <p:cNvSpPr txBox="1"/>
          <p:nvPr/>
        </p:nvSpPr>
        <p:spPr>
          <a:xfrm>
            <a:off x="3013548" y="6611779"/>
            <a:ext cx="2907527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/>
              <a:t>Image: Commonwealth War Graves Commission</a:t>
            </a:r>
          </a:p>
        </p:txBody>
      </p:sp>
    </p:spTree>
    <p:extLst>
      <p:ext uri="{BB962C8B-B14F-4D97-AF65-F5344CB8AC3E}">
        <p14:creationId xmlns:p14="http://schemas.microsoft.com/office/powerpoint/2010/main" val="1430803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A3940-5FF7-CE61-557C-8B41AC271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53689-4310-F0C2-466E-9DD9C807C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763" y="249378"/>
            <a:ext cx="4937124" cy="533400"/>
          </a:xfrm>
        </p:spPr>
        <p:txBody>
          <a:bodyPr>
            <a:normAutofit/>
          </a:bodyPr>
          <a:lstStyle/>
          <a:p>
            <a:r>
              <a:rPr lang="en-US" dirty="0"/>
              <a:t>What symbols are used?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D8858-B244-37EE-F2DB-48BAC08B2F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5977" y="982368"/>
            <a:ext cx="4937124" cy="47982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A large stone lion overlooks the former battlefields to the east.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lion is a traditional symbol of England and also of Flanders. It highlights both British and local connections to the memorial.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A dedication plaque below the lion is engraved with the words: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Calibri"/>
                <a:ea typeface="Calibri"/>
                <a:cs typeface="Calibri"/>
              </a:rPr>
              <a:t>TO THE ARMIES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Calibri"/>
                <a:ea typeface="Calibri"/>
                <a:cs typeface="Calibri"/>
              </a:rPr>
              <a:t>OF THE BRITISH EMPIRE </a:t>
            </a:r>
            <a:br>
              <a:rPr lang="en-US" sz="2000" dirty="0">
                <a:latin typeface="Calibri"/>
                <a:ea typeface="Calibri"/>
                <a:cs typeface="Calibri"/>
              </a:rPr>
            </a:br>
            <a:r>
              <a:rPr lang="en-US" sz="2000" dirty="0">
                <a:latin typeface="Calibri"/>
                <a:ea typeface="Calibri"/>
                <a:cs typeface="Calibri"/>
              </a:rPr>
              <a:t>WHO STOOD HERE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Calibri"/>
                <a:ea typeface="Calibri"/>
                <a:cs typeface="Calibri"/>
              </a:rPr>
              <a:t>FROM 1914 TO 1918 </a:t>
            </a:r>
            <a:br>
              <a:rPr lang="en-US" sz="2000" dirty="0">
                <a:latin typeface="Calibri"/>
                <a:ea typeface="Calibri"/>
                <a:cs typeface="Calibri"/>
              </a:rPr>
            </a:br>
            <a:r>
              <a:rPr lang="en-US" sz="2000" dirty="0">
                <a:latin typeface="Calibri"/>
                <a:ea typeface="Calibri"/>
                <a:cs typeface="Calibri"/>
              </a:rPr>
              <a:t>AND TO THOSE OF THEIR DEAD </a:t>
            </a:r>
            <a:br>
              <a:rPr lang="en-US" sz="2000" dirty="0">
                <a:latin typeface="Calibri"/>
                <a:ea typeface="Calibri"/>
                <a:cs typeface="Calibri"/>
              </a:rPr>
            </a:br>
            <a:r>
              <a:rPr lang="en-US" sz="2000" dirty="0">
                <a:latin typeface="Calibri"/>
                <a:ea typeface="Calibri"/>
                <a:cs typeface="Calibri"/>
              </a:rPr>
              <a:t>WHO HAVE NO KNOWN GRAVE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pPr marL="342900" indent="-342900">
              <a:buChar char="•"/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5" name="Picture 4" descr="A colour photograph of the grey stone lion statue on the top of the Menin Gate memorial with an engraved plaque below.">
            <a:extLst>
              <a:ext uri="{FF2B5EF4-FFF2-40B4-BE49-F238E27FC236}">
                <a16:creationId xmlns:a16="http://schemas.microsoft.com/office/drawing/2014/main" id="{20066957-C804-02CF-7539-B5233E0B0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5" r="23015" b="-2"/>
          <a:stretch>
            <a:fillRect/>
          </a:stretch>
        </p:blipFill>
        <p:spPr bwMode="auto">
          <a:xfrm>
            <a:off x="6096000" y="1"/>
            <a:ext cx="6102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018B91-1914-E8E4-C11C-9B69C91FA636}"/>
              </a:ext>
            </a:extLst>
          </p:cNvPr>
          <p:cNvSpPr txBox="1"/>
          <p:nvPr/>
        </p:nvSpPr>
        <p:spPr>
          <a:xfrm>
            <a:off x="4593187" y="6603828"/>
            <a:ext cx="1510764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/>
              <a:t>Image:  Edward Nicholl</a:t>
            </a:r>
          </a:p>
        </p:txBody>
      </p:sp>
    </p:spTree>
    <p:extLst>
      <p:ext uri="{BB962C8B-B14F-4D97-AF65-F5344CB8AC3E}">
        <p14:creationId xmlns:p14="http://schemas.microsoft.com/office/powerpoint/2010/main" val="3899502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38FA9-3956-E3BF-E25D-EB2340CAA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6E54E-A34C-188A-0E41-23829B996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11" y="247650"/>
            <a:ext cx="4321851" cy="533400"/>
          </a:xfrm>
        </p:spPr>
        <p:txBody>
          <a:bodyPr>
            <a:normAutofit/>
          </a:bodyPr>
          <a:lstStyle/>
          <a:p>
            <a:r>
              <a:rPr lang="en-US" dirty="0"/>
              <a:t>What symbols are used?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4662B1-1C91-ED84-71EE-D87313464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6499" y="1036973"/>
            <a:ext cx="4232274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A sarcophagus topped by a flag and a wreath overlooks to town to the west.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A sarcophagus is a stone or metal container used to hold a coffin or a body after death.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sarcophagus symbolizes the fallen soldiers who never received a known grave.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Engravings in </a:t>
            </a:r>
            <a:r>
              <a:rPr lang="en-US" sz="2200" dirty="0" err="1">
                <a:latin typeface="Calibri"/>
                <a:ea typeface="Calibri"/>
                <a:cs typeface="Calibri"/>
              </a:rPr>
              <a:t>latin</a:t>
            </a:r>
            <a:r>
              <a:rPr lang="en-US" sz="2200" dirty="0">
                <a:latin typeface="Calibri"/>
                <a:ea typeface="Calibri"/>
                <a:cs typeface="Calibri"/>
              </a:rPr>
              <a:t> on either side of arch read: </a:t>
            </a:r>
          </a:p>
          <a:p>
            <a:pPr algn="ctr">
              <a:spcBef>
                <a:spcPts val="0"/>
              </a:spcBef>
            </a:pPr>
            <a:r>
              <a:rPr lang="en-US" sz="2200" dirty="0">
                <a:latin typeface="Calibri"/>
                <a:ea typeface="Calibri"/>
                <a:cs typeface="Calibri"/>
              </a:rPr>
              <a:t>PRO PATRIA (for country) </a:t>
            </a:r>
          </a:p>
          <a:p>
            <a:pPr algn="ctr">
              <a:spcBef>
                <a:spcPts val="0"/>
              </a:spcBef>
            </a:pPr>
            <a:r>
              <a:rPr lang="en-US" sz="2200" dirty="0">
                <a:latin typeface="Calibri"/>
                <a:ea typeface="Calibri"/>
                <a:cs typeface="Calibri"/>
              </a:rPr>
              <a:t>PRO REGE (for king)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FC579A-9186-49AE-EADF-8856A786E5B3}"/>
              </a:ext>
            </a:extLst>
          </p:cNvPr>
          <p:cNvSpPr txBox="1"/>
          <p:nvPr/>
        </p:nvSpPr>
        <p:spPr>
          <a:xfrm>
            <a:off x="10368499" y="6104119"/>
            <a:ext cx="1798502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000" dirty="0"/>
              <a:t>Image:  Wikimedia Commons</a:t>
            </a:r>
          </a:p>
        </p:txBody>
      </p:sp>
      <p:pic>
        <p:nvPicPr>
          <p:cNvPr id="5" name="Picture 4" descr="A colour photograph of the front of the Menin Gate memorial arch built over the Menin Road.">
            <a:extLst>
              <a:ext uri="{FF2B5EF4-FFF2-40B4-BE49-F238E27FC236}">
                <a16:creationId xmlns:a16="http://schemas.microsoft.com/office/drawing/2014/main" id="{56C98384-494A-0724-F6BC-528B2311D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00" y="927819"/>
            <a:ext cx="6972300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526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B899E-B532-16DE-4050-A9AF70ED8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AA99E8-8064-B0F7-DBE6-B494AD3647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854" y="1040606"/>
            <a:ext cx="4811204" cy="455711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1800" noProof="0" dirty="0"/>
              <a:t>Each evening at 8 p.m., traffic stops and people line the Hall of Memory for The Last Post ceremony.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1800" noProof="0" dirty="0"/>
              <a:t>The Last Post was a bugle call traditionally played at the end of a soldier’s day. It now symbolizes a final farewell to those who died.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1800" noProof="0" dirty="0"/>
              <a:t>The ceremony also includes reading of the Act of Remembrance, and a minute of silence. Every Wednesday additionally includes wreath-</a:t>
            </a:r>
            <a:r>
              <a:rPr lang="en-CA" sz="1800" noProof="0" dirty="0" err="1"/>
              <a:t>layings</a:t>
            </a:r>
            <a:r>
              <a:rPr lang="en-CA" sz="1800" noProof="0" dirty="0"/>
              <a:t>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1800" noProof="0" dirty="0"/>
              <a:t>Held since 1928 (except during wartime occupation).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1800" noProof="0" dirty="0"/>
              <a:t>The Menin Gate is maintained by the Commonwealth War Graves Commission.</a:t>
            </a:r>
            <a:endParaRPr lang="en-CA" noProof="0" dirty="0"/>
          </a:p>
        </p:txBody>
      </p:sp>
      <p:pic>
        <p:nvPicPr>
          <p:cNvPr id="15" name="Picture 2" descr="A colour photograph of buglers playing at The Last Post ceremony held inside of the Menin Gate.">
            <a:extLst>
              <a:ext uri="{FF2B5EF4-FFF2-40B4-BE49-F238E27FC236}">
                <a16:creationId xmlns:a16="http://schemas.microsoft.com/office/drawing/2014/main" id="{F7B26121-7291-6040-6E51-F010E86C3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1" b="3961"/>
          <a:stretch/>
        </p:blipFill>
        <p:spPr bwMode="auto"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colour photograph of a ceremony being held at dusk inside the Menin Gate.">
            <a:extLst>
              <a:ext uri="{FF2B5EF4-FFF2-40B4-BE49-F238E27FC236}">
                <a16:creationId xmlns:a16="http://schemas.microsoft.com/office/drawing/2014/main" id="{026CE995-874F-E77D-03F2-DE72FAA95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6" b="9076"/>
          <a:stretch/>
        </p:blipFill>
        <p:spPr bwMode="auto"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E2D191-E95D-F4F8-AF7E-EB1DD5310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343" y="290813"/>
            <a:ext cx="5036226" cy="533400"/>
          </a:xfrm>
        </p:spPr>
        <p:txBody>
          <a:bodyPr>
            <a:normAutofit/>
          </a:bodyPr>
          <a:lstStyle/>
          <a:p>
            <a:r>
              <a:rPr lang="en-US" dirty="0"/>
              <a:t>Are there any other features?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981615-A1BF-1357-7371-3EDA91B54126}"/>
              </a:ext>
            </a:extLst>
          </p:cNvPr>
          <p:cNvSpPr txBox="1"/>
          <p:nvPr/>
        </p:nvSpPr>
        <p:spPr>
          <a:xfrm>
            <a:off x="2011680" y="6611769"/>
            <a:ext cx="2960331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000" dirty="0"/>
              <a:t>Images:  Commonwealth War Graves Commission</a:t>
            </a:r>
          </a:p>
        </p:txBody>
      </p:sp>
    </p:spTree>
    <p:extLst>
      <p:ext uri="{BB962C8B-B14F-4D97-AF65-F5344CB8AC3E}">
        <p14:creationId xmlns:p14="http://schemas.microsoft.com/office/powerpoint/2010/main" val="1387458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E4FF8BA6947E4AA8685340DB4FACCE" ma:contentTypeVersion="27" ma:contentTypeDescription="Create a new document." ma:contentTypeScope="" ma:versionID="b355f9700622f8475fccd0c1d87585ec">
  <xsd:schema xmlns:xsd="http://www.w3.org/2001/XMLSchema" xmlns:xs="http://www.w3.org/2001/XMLSchema" xmlns:p="http://schemas.microsoft.com/office/2006/metadata/properties" xmlns:ns1="http://schemas.microsoft.com/sharepoint/v3" xmlns:ns2="d3475817-8aa0-463d-8033-9d47e24630b2" xmlns:ns3="eed7d0e8-ac63-4dee-bfa7-5c4c265525d9" xmlns:ns4="0c8e7898-adb1-4a21-9ea0-1fd6fd513e29" targetNamespace="http://schemas.microsoft.com/office/2006/metadata/properties" ma:root="true" ma:fieldsID="3d5198907ec40e38c63e290b2ab555a5" ns1:_="" ns2:_="" ns3:_="" ns4:_="">
    <xsd:import namespace="http://schemas.microsoft.com/sharepoint/v3"/>
    <xsd:import namespace="d3475817-8aa0-463d-8033-9d47e24630b2"/>
    <xsd:import namespace="eed7d0e8-ac63-4dee-bfa7-5c4c265525d9"/>
    <xsd:import namespace="0c8e7898-adb1-4a21-9ea0-1fd6fd513e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4:GCdocsDesc" minOccurs="0"/>
                <xsd:element ref="ns4:GCdocsDescFR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475817-8aa0-463d-8033-9d47e24630b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4" nillable="true" ma:displayName="Taxonomy Catch All Column" ma:hidden="true" ma:list="{ed2718d3-09bc-428c-852e-4caad582fe65}" ma:internalName="TaxCatchAll" ma:showField="CatchAllData" ma:web="d3475817-8aa0-463d-8033-9d47e24630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7d0e8-ac63-4dee-bfa7-5c4c265525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2576106-0640-4000-84dd-42f7612a60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8e7898-adb1-4a21-9ea0-1fd6fd513e29" elementFormDefault="qualified">
    <xsd:import namespace="http://schemas.microsoft.com/office/2006/documentManagement/types"/>
    <xsd:import namespace="http://schemas.microsoft.com/office/infopath/2007/PartnerControls"/>
    <xsd:element name="GCdocsDesc" ma:index="13" nillable="true" ma:displayName="Description (EN)" ma:internalName="GCdocsDesc">
      <xsd:simpleType>
        <xsd:restriction base="dms:Note"/>
      </xsd:simpleType>
    </xsd:element>
    <xsd:element name="GCdocsDescFR" ma:index="14" nillable="true" ma:displayName="Description (FR)" ma:internalName="GCdocsDescFR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GCdocsDescFR xmlns="0c8e7898-adb1-4a21-9ea0-1fd6fd513e29" xsi:nil="true"/>
    <_ip_UnifiedCompliancePolicyProperties xmlns="http://schemas.microsoft.com/sharepoint/v3" xsi:nil="true"/>
    <lcf76f155ced4ddcb4097134ff3c332f xmlns="eed7d0e8-ac63-4dee-bfa7-5c4c265525d9">
      <Terms xmlns="http://schemas.microsoft.com/office/infopath/2007/PartnerControls"/>
    </lcf76f155ced4ddcb4097134ff3c332f>
    <TaxCatchAll xmlns="d3475817-8aa0-463d-8033-9d47e24630b2"/>
    <GCdocsDesc xmlns="0c8e7898-adb1-4a21-9ea0-1fd6fd513e2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A08A635-37C2-4C86-997D-2D7AB3DEB3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3475817-8aa0-463d-8033-9d47e24630b2"/>
    <ds:schemaRef ds:uri="eed7d0e8-ac63-4dee-bfa7-5c4c265525d9"/>
    <ds:schemaRef ds:uri="0c8e7898-adb1-4a21-9ea0-1fd6fd513e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E73304-4F60-4A15-A684-AD0BAA293AB8}">
  <ds:schemaRefs>
    <ds:schemaRef ds:uri="eed7d0e8-ac63-4dee-bfa7-5c4c265525d9"/>
    <ds:schemaRef ds:uri="http://purl.org/dc/dcmitype/"/>
    <ds:schemaRef ds:uri="http://schemas.microsoft.com/office/2006/documentManagement/types"/>
    <ds:schemaRef ds:uri="d3475817-8aa0-463d-8033-9d47e24630b2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purl.org/dc/terms/"/>
    <ds:schemaRef ds:uri="http://schemas.openxmlformats.org/package/2006/metadata/core-properties"/>
    <ds:schemaRef ds:uri="0c8e7898-adb1-4a21-9ea0-1fd6fd513e2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A894475-A978-4EC8-B134-F715AAAE554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23839CB-2CD9-43D4-B3FA-653BA2CF3A3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1896</TotalTime>
  <Words>813</Words>
  <Application>Microsoft Office PowerPoint</Application>
  <PresentationFormat>Grand écran</PresentationFormat>
  <Paragraphs>74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 Theme</vt:lpstr>
      <vt:lpstr>Menin Gate Memorial</vt:lpstr>
      <vt:lpstr>Where is it?</vt:lpstr>
      <vt:lpstr>Who designed it?</vt:lpstr>
      <vt:lpstr>Who does it  commemorate?</vt:lpstr>
      <vt:lpstr>How are the missing remembered?</vt:lpstr>
      <vt:lpstr>What symbols are used?</vt:lpstr>
      <vt:lpstr>What symbols are used?</vt:lpstr>
      <vt:lpstr>What symbols are used?</vt:lpstr>
      <vt:lpstr>Are there any other features?</vt:lpstr>
      <vt:lpstr>How was it built?</vt:lpstr>
      <vt:lpstr>When was it dedicated?</vt:lpstr>
    </vt:vector>
  </TitlesOfParts>
  <Company>VAC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P Schroeter (VAC/ACC)</dc:creator>
  <cp:lastModifiedBy>Rene Audet (he/him | il/lui) [F/E] (VAC/ACC)</cp:lastModifiedBy>
  <cp:revision>494</cp:revision>
  <dcterms:created xsi:type="dcterms:W3CDTF">2025-12-12T16:12:34Z</dcterms:created>
  <dcterms:modified xsi:type="dcterms:W3CDTF">2026-05-07T18:02:36Z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746614108</vt:i4>
  </property>
  <property fmtid="{D5CDD505-2E9C-101B-9397-08002B2CF9AE}" pid="3" name="_NewReviewCycle">
    <vt:lpwstr/>
  </property>
  <property fmtid="{D5CDD505-2E9C-101B-9397-08002B2CF9AE}" pid="4" name="_EmailSubject">
    <vt:lpwstr>Slide template for new learning materials - Memorials learning module</vt:lpwstr>
  </property>
  <property fmtid="{D5CDD505-2E9C-101B-9397-08002B2CF9AE}" pid="5" name="_AuthorEmail">
    <vt:lpwstr>richard.schroeter@veterans.gc.ca</vt:lpwstr>
  </property>
  <property fmtid="{D5CDD505-2E9C-101B-9397-08002B2CF9AE}" pid="6" name="_AuthorEmailDisplayName">
    <vt:lpwstr>Richard P Schroeter (VAC/ACC)</vt:lpwstr>
  </property>
  <property fmtid="{D5CDD505-2E9C-101B-9397-08002B2CF9AE}" pid="7" name="ContentTypeId">
    <vt:lpwstr>0x0101001EE4FF8BA6947E4AA8685340DB4FACCE</vt:lpwstr>
  </property>
</Properties>
</file>