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81" r:id="rId6"/>
    <p:sldId id="285" r:id="rId7"/>
    <p:sldId id="288" r:id="rId8"/>
    <p:sldId id="260" r:id="rId9"/>
    <p:sldId id="282" r:id="rId10"/>
    <p:sldId id="283" r:id="rId11"/>
    <p:sldId id="284" r:id="rId12"/>
    <p:sldId id="289" r:id="rId13"/>
    <p:sldId id="286" r:id="rId14"/>
    <p:sldId id="28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905AA5-8795-86C1-DE2C-4F7A002CF493}" name="Jonah A Ellens (VAC/ACC)" initials="JE" userId="S::jonah.ellens@veterans.gc.ca::0192666c-158c-4a80-bbc8-5de3a478f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01AA9-5403-4699-A7E2-A672195F73AC}" v="3" dt="2026-05-07T15:55:37.198"/>
    <p1510:client id="{E023EB94-EA6A-4C55-B567-5800D49F4E93}" v="5" dt="2026-05-06T17:38:02.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126"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undo custSel modSld">
      <pc:chgData name="Rene Audet (he/him | il/lui) [F/E] (VAC/ACC)" userId="0f0e239f-cc24-4971-8a83-5197ff4fab34" providerId="ADAL" clId="{969EEF9A-FC27-4FC4-BA5A-FD7223AA6915}" dt="2026-05-07T15:58:22.830" v="276" actId="20577"/>
      <pc:docMkLst>
        <pc:docMk/>
      </pc:docMkLst>
      <pc:sldChg chg="modSp mod">
        <pc:chgData name="Rene Audet (he/him | il/lui) [F/E] (VAC/ACC)" userId="0f0e239f-cc24-4971-8a83-5197ff4fab34" providerId="ADAL" clId="{969EEF9A-FC27-4FC4-BA5A-FD7223AA6915}" dt="2026-05-07T14:58:49.998" v="72" actId="14100"/>
        <pc:sldMkLst>
          <pc:docMk/>
          <pc:sldMk cId="3414356935" sldId="260"/>
        </pc:sldMkLst>
        <pc:spChg chg="mod">
          <ac:chgData name="Rene Audet (he/him | il/lui) [F/E] (VAC/ACC)" userId="0f0e239f-cc24-4971-8a83-5197ff4fab34" providerId="ADAL" clId="{969EEF9A-FC27-4FC4-BA5A-FD7223AA6915}" dt="2026-05-07T14:57:02.346" v="21" actId="1076"/>
          <ac:spMkLst>
            <pc:docMk/>
            <pc:sldMk cId="3414356935" sldId="260"/>
            <ac:spMk id="2" creationId="{8DE7284C-3730-5B04-8628-490391F5B361}"/>
          </ac:spMkLst>
        </pc:spChg>
        <pc:spChg chg="mod">
          <ac:chgData name="Rene Audet (he/him | il/lui) [F/E] (VAC/ACC)" userId="0f0e239f-cc24-4971-8a83-5197ff4fab34" providerId="ADAL" clId="{969EEF9A-FC27-4FC4-BA5A-FD7223AA6915}" dt="2026-05-07T14:57:34.789" v="49" actId="14100"/>
          <ac:spMkLst>
            <pc:docMk/>
            <pc:sldMk cId="3414356935" sldId="260"/>
            <ac:spMk id="3" creationId="{AE30461D-C272-1051-8ADE-22B0D940F614}"/>
          </ac:spMkLst>
        </pc:spChg>
        <pc:spChg chg="mod">
          <ac:chgData name="Rene Audet (he/him | il/lui) [F/E] (VAC/ACC)" userId="0f0e239f-cc24-4971-8a83-5197ff4fab34" providerId="ADAL" clId="{969EEF9A-FC27-4FC4-BA5A-FD7223AA6915}" dt="2026-05-07T14:58:49.998" v="72" actId="14100"/>
          <ac:spMkLst>
            <pc:docMk/>
            <pc:sldMk cId="3414356935" sldId="260"/>
            <ac:spMk id="4" creationId="{5412B297-5D28-4889-2A2F-4A27B791C1DB}"/>
          </ac:spMkLst>
        </pc:spChg>
        <pc:picChg chg="mod">
          <ac:chgData name="Rene Audet (he/him | il/lui) [F/E] (VAC/ACC)" userId="0f0e239f-cc24-4971-8a83-5197ff4fab34" providerId="ADAL" clId="{969EEF9A-FC27-4FC4-BA5A-FD7223AA6915}" dt="2026-05-07T14:57:17.701" v="45" actId="1037"/>
          <ac:picMkLst>
            <pc:docMk/>
            <pc:sldMk cId="3414356935" sldId="260"/>
            <ac:picMk id="9" creationId="{4510A30E-9754-D83C-E8E6-1DFBBE2CDACE}"/>
          </ac:picMkLst>
        </pc:picChg>
      </pc:sldChg>
      <pc:sldChg chg="modSp mod">
        <pc:chgData name="Rene Audet (he/him | il/lui) [F/E] (VAC/ACC)" userId="0f0e239f-cc24-4971-8a83-5197ff4fab34" providerId="ADAL" clId="{969EEF9A-FC27-4FC4-BA5A-FD7223AA6915}" dt="2026-05-07T15:02:15.536" v="114" actId="20577"/>
        <pc:sldMkLst>
          <pc:docMk/>
          <pc:sldMk cId="3615299666" sldId="282"/>
        </pc:sldMkLst>
        <pc:spChg chg="mod">
          <ac:chgData name="Rene Audet (he/him | il/lui) [F/E] (VAC/ACC)" userId="0f0e239f-cc24-4971-8a83-5197ff4fab34" providerId="ADAL" clId="{969EEF9A-FC27-4FC4-BA5A-FD7223AA6915}" dt="2026-05-07T14:59:30.883" v="74" actId="1076"/>
          <ac:spMkLst>
            <pc:docMk/>
            <pc:sldMk cId="3615299666" sldId="282"/>
            <ac:spMk id="2" creationId="{DFD7CBE7-2E29-57BA-87B5-ADA13C1AD4ED}"/>
          </ac:spMkLst>
        </pc:spChg>
        <pc:spChg chg="mod">
          <ac:chgData name="Rene Audet (he/him | il/lui) [F/E] (VAC/ACC)" userId="0f0e239f-cc24-4971-8a83-5197ff4fab34" providerId="ADAL" clId="{969EEF9A-FC27-4FC4-BA5A-FD7223AA6915}" dt="2026-05-07T15:00:07.570" v="98" actId="1076"/>
          <ac:spMkLst>
            <pc:docMk/>
            <pc:sldMk cId="3615299666" sldId="282"/>
            <ac:spMk id="3" creationId="{C508E293-5CCB-CA61-460D-D6549D070E65}"/>
          </ac:spMkLst>
        </pc:spChg>
        <pc:spChg chg="mod">
          <ac:chgData name="Rene Audet (he/him | il/lui) [F/E] (VAC/ACC)" userId="0f0e239f-cc24-4971-8a83-5197ff4fab34" providerId="ADAL" clId="{969EEF9A-FC27-4FC4-BA5A-FD7223AA6915}" dt="2026-05-07T15:02:15.536" v="114" actId="20577"/>
          <ac:spMkLst>
            <pc:docMk/>
            <pc:sldMk cId="3615299666" sldId="282"/>
            <ac:spMk id="4" creationId="{597FBA2F-22AF-9523-3D10-CB3E5E99044B}"/>
          </ac:spMkLst>
        </pc:spChg>
        <pc:picChg chg="mod">
          <ac:chgData name="Rene Audet (he/him | il/lui) [F/E] (VAC/ACC)" userId="0f0e239f-cc24-4971-8a83-5197ff4fab34" providerId="ADAL" clId="{969EEF9A-FC27-4FC4-BA5A-FD7223AA6915}" dt="2026-05-07T14:59:39.918" v="90" actId="1038"/>
          <ac:picMkLst>
            <pc:docMk/>
            <pc:sldMk cId="3615299666" sldId="282"/>
            <ac:picMk id="5" creationId="{767A3AE2-10C5-73DD-DDAA-CA952D2D623B}"/>
          </ac:picMkLst>
        </pc:picChg>
        <pc:picChg chg="mod">
          <ac:chgData name="Rene Audet (he/him | il/lui) [F/E] (VAC/ACC)" userId="0f0e239f-cc24-4971-8a83-5197ff4fab34" providerId="ADAL" clId="{969EEF9A-FC27-4FC4-BA5A-FD7223AA6915}" dt="2026-05-07T15:00:11.314" v="99" actId="1076"/>
          <ac:picMkLst>
            <pc:docMk/>
            <pc:sldMk cId="3615299666" sldId="282"/>
            <ac:picMk id="7" creationId="{EAE05F50-5285-DE0F-AA32-F84FA566B286}"/>
          </ac:picMkLst>
        </pc:picChg>
      </pc:sldChg>
      <pc:sldChg chg="modSp mod">
        <pc:chgData name="Rene Audet (he/him | il/lui) [F/E] (VAC/ACC)" userId="0f0e239f-cc24-4971-8a83-5197ff4fab34" providerId="ADAL" clId="{969EEF9A-FC27-4FC4-BA5A-FD7223AA6915}" dt="2026-05-07T15:49:03.683" v="138" actId="1076"/>
        <pc:sldMkLst>
          <pc:docMk/>
          <pc:sldMk cId="3496812535" sldId="283"/>
        </pc:sldMkLst>
        <pc:spChg chg="mod">
          <ac:chgData name="Rene Audet (he/him | il/lui) [F/E] (VAC/ACC)" userId="0f0e239f-cc24-4971-8a83-5197ff4fab34" providerId="ADAL" clId="{969EEF9A-FC27-4FC4-BA5A-FD7223AA6915}" dt="2026-05-07T15:49:03.683" v="138" actId="1076"/>
          <ac:spMkLst>
            <pc:docMk/>
            <pc:sldMk cId="3496812535" sldId="283"/>
            <ac:spMk id="2" creationId="{7B284AF9-1ABB-04FB-695E-B42EE1C556F2}"/>
          </ac:spMkLst>
        </pc:spChg>
        <pc:spChg chg="mod">
          <ac:chgData name="Rene Audet (he/him | il/lui) [F/E] (VAC/ACC)" userId="0f0e239f-cc24-4971-8a83-5197ff4fab34" providerId="ADAL" clId="{969EEF9A-FC27-4FC4-BA5A-FD7223AA6915}" dt="2026-05-07T15:03:23.955" v="117" actId="1076"/>
          <ac:spMkLst>
            <pc:docMk/>
            <pc:sldMk cId="3496812535" sldId="283"/>
            <ac:spMk id="3" creationId="{F395B63F-DA8F-034D-2213-6F6D34583402}"/>
          </ac:spMkLst>
        </pc:spChg>
        <pc:spChg chg="mod">
          <ac:chgData name="Rene Audet (he/him | il/lui) [F/E] (VAC/ACC)" userId="0f0e239f-cc24-4971-8a83-5197ff4fab34" providerId="ADAL" clId="{969EEF9A-FC27-4FC4-BA5A-FD7223AA6915}" dt="2026-05-07T15:49:00.692" v="137" actId="1076"/>
          <ac:spMkLst>
            <pc:docMk/>
            <pc:sldMk cId="3496812535" sldId="283"/>
            <ac:spMk id="4" creationId="{277D17E4-6DAB-2ED5-369E-F90FD5B6263D}"/>
          </ac:spMkLst>
        </pc:spChg>
      </pc:sldChg>
      <pc:sldChg chg="modSp mod">
        <pc:chgData name="Rene Audet (he/him | il/lui) [F/E] (VAC/ACC)" userId="0f0e239f-cc24-4971-8a83-5197ff4fab34" providerId="ADAL" clId="{969EEF9A-FC27-4FC4-BA5A-FD7223AA6915}" dt="2026-05-07T15:51:32.672" v="159" actId="14100"/>
        <pc:sldMkLst>
          <pc:docMk/>
          <pc:sldMk cId="2239630355" sldId="284"/>
        </pc:sldMkLst>
        <pc:spChg chg="mod">
          <ac:chgData name="Rene Audet (he/him | il/lui) [F/E] (VAC/ACC)" userId="0f0e239f-cc24-4971-8a83-5197ff4fab34" providerId="ADAL" clId="{969EEF9A-FC27-4FC4-BA5A-FD7223AA6915}" dt="2026-05-07T15:50:16.259" v="142" actId="14100"/>
          <ac:spMkLst>
            <pc:docMk/>
            <pc:sldMk cId="2239630355" sldId="284"/>
            <ac:spMk id="3" creationId="{3B2FA95A-F615-BD83-F952-A4F442BF574B}"/>
          </ac:spMkLst>
        </pc:spChg>
        <pc:spChg chg="mod">
          <ac:chgData name="Rene Audet (he/him | il/lui) [F/E] (VAC/ACC)" userId="0f0e239f-cc24-4971-8a83-5197ff4fab34" providerId="ADAL" clId="{969EEF9A-FC27-4FC4-BA5A-FD7223AA6915}" dt="2026-05-07T15:51:32.672" v="159" actId="14100"/>
          <ac:spMkLst>
            <pc:docMk/>
            <pc:sldMk cId="2239630355" sldId="284"/>
            <ac:spMk id="4" creationId="{03783AF9-B981-54E4-8AB4-A47BBB32AC2F}"/>
          </ac:spMkLst>
        </pc:spChg>
        <pc:picChg chg="mod">
          <ac:chgData name="Rene Audet (he/him | il/lui) [F/E] (VAC/ACC)" userId="0f0e239f-cc24-4971-8a83-5197ff4fab34" providerId="ADAL" clId="{969EEF9A-FC27-4FC4-BA5A-FD7223AA6915}" dt="2026-05-07T15:50:36.727" v="147" actId="962"/>
          <ac:picMkLst>
            <pc:docMk/>
            <pc:sldMk cId="2239630355" sldId="284"/>
            <ac:picMk id="7" creationId="{86585FA2-146C-8EC7-1855-04FA52E6F9A8}"/>
          </ac:picMkLst>
        </pc:picChg>
      </pc:sldChg>
      <pc:sldChg chg="modSp mod">
        <pc:chgData name="Rene Audet (he/him | il/lui) [F/E] (VAC/ACC)" userId="0f0e239f-cc24-4971-8a83-5197ff4fab34" providerId="ADAL" clId="{969EEF9A-FC27-4FC4-BA5A-FD7223AA6915}" dt="2026-05-07T14:51:33.324" v="11" actId="1076"/>
        <pc:sldMkLst>
          <pc:docMk/>
          <pc:sldMk cId="1565205885" sldId="285"/>
        </pc:sldMkLst>
        <pc:spChg chg="mod">
          <ac:chgData name="Rene Audet (he/him | il/lui) [F/E] (VAC/ACC)" userId="0f0e239f-cc24-4971-8a83-5197ff4fab34" providerId="ADAL" clId="{969EEF9A-FC27-4FC4-BA5A-FD7223AA6915}" dt="2026-05-07T14:51:22.220" v="8" actId="14100"/>
          <ac:spMkLst>
            <pc:docMk/>
            <pc:sldMk cId="1565205885" sldId="285"/>
            <ac:spMk id="2" creationId="{25C603DF-1166-DF22-5CEF-3B0474902D55}"/>
          </ac:spMkLst>
        </pc:spChg>
        <pc:spChg chg="mod">
          <ac:chgData name="Rene Audet (he/him | il/lui) [F/E] (VAC/ACC)" userId="0f0e239f-cc24-4971-8a83-5197ff4fab34" providerId="ADAL" clId="{969EEF9A-FC27-4FC4-BA5A-FD7223AA6915}" dt="2026-05-07T14:51:33.324" v="11" actId="1076"/>
          <ac:spMkLst>
            <pc:docMk/>
            <pc:sldMk cId="1565205885" sldId="285"/>
            <ac:spMk id="3" creationId="{90072F2F-4DA3-0578-6AAC-8067DFDBBE2F}"/>
          </ac:spMkLst>
        </pc:spChg>
        <pc:spChg chg="mod">
          <ac:chgData name="Rene Audet (he/him | il/lui) [F/E] (VAC/ACC)" userId="0f0e239f-cc24-4971-8a83-5197ff4fab34" providerId="ADAL" clId="{969EEF9A-FC27-4FC4-BA5A-FD7223AA6915}" dt="2026-05-07T14:51:15.345" v="6" actId="14100"/>
          <ac:spMkLst>
            <pc:docMk/>
            <pc:sldMk cId="1565205885" sldId="285"/>
            <ac:spMk id="4" creationId="{D7C64617-C4CB-6075-2E45-5DC60CA51859}"/>
          </ac:spMkLst>
        </pc:spChg>
      </pc:sldChg>
      <pc:sldChg chg="addSp modSp mod">
        <pc:chgData name="Rene Audet (he/him | il/lui) [F/E] (VAC/ACC)" userId="0f0e239f-cc24-4971-8a83-5197ff4fab34" providerId="ADAL" clId="{969EEF9A-FC27-4FC4-BA5A-FD7223AA6915}" dt="2026-05-07T15:54:35.860" v="213" actId="20577"/>
        <pc:sldMkLst>
          <pc:docMk/>
          <pc:sldMk cId="598512937" sldId="286"/>
        </pc:sldMkLst>
        <pc:spChg chg="mod">
          <ac:chgData name="Rene Audet (he/him | il/lui) [F/E] (VAC/ACC)" userId="0f0e239f-cc24-4971-8a83-5197ff4fab34" providerId="ADAL" clId="{969EEF9A-FC27-4FC4-BA5A-FD7223AA6915}" dt="2026-05-07T15:54:05.610" v="210" actId="14100"/>
          <ac:spMkLst>
            <pc:docMk/>
            <pc:sldMk cId="598512937" sldId="286"/>
            <ac:spMk id="2" creationId="{8668F377-A12C-0E02-4C43-3201C16749EA}"/>
          </ac:spMkLst>
        </pc:spChg>
        <pc:spChg chg="add mod">
          <ac:chgData name="Rene Audet (he/him | il/lui) [F/E] (VAC/ACC)" userId="0f0e239f-cc24-4971-8a83-5197ff4fab34" providerId="ADAL" clId="{969EEF9A-FC27-4FC4-BA5A-FD7223AA6915}" dt="2026-05-07T15:54:20.719" v="212" actId="1076"/>
          <ac:spMkLst>
            <pc:docMk/>
            <pc:sldMk cId="598512937" sldId="286"/>
            <ac:spMk id="3" creationId="{9A1CD278-60AA-05C8-9927-D5CC9300B76B}"/>
          </ac:spMkLst>
        </pc:spChg>
        <pc:spChg chg="mod">
          <ac:chgData name="Rene Audet (he/him | il/lui) [F/E] (VAC/ACC)" userId="0f0e239f-cc24-4971-8a83-5197ff4fab34" providerId="ADAL" clId="{969EEF9A-FC27-4FC4-BA5A-FD7223AA6915}" dt="2026-05-07T15:54:35.860" v="213" actId="20577"/>
          <ac:spMkLst>
            <pc:docMk/>
            <pc:sldMk cId="598512937" sldId="286"/>
            <ac:spMk id="4" creationId="{BE3AF3EA-A4DA-BA48-24A3-7E37781C6911}"/>
          </ac:spMkLst>
        </pc:spChg>
      </pc:sldChg>
      <pc:sldChg chg="addSp modSp mod">
        <pc:chgData name="Rene Audet (he/him | il/lui) [F/E] (VAC/ACC)" userId="0f0e239f-cc24-4971-8a83-5197ff4fab34" providerId="ADAL" clId="{969EEF9A-FC27-4FC4-BA5A-FD7223AA6915}" dt="2026-05-07T15:58:22.830" v="276" actId="20577"/>
        <pc:sldMkLst>
          <pc:docMk/>
          <pc:sldMk cId="1529408380" sldId="287"/>
        </pc:sldMkLst>
        <pc:spChg chg="mod">
          <ac:chgData name="Rene Audet (he/him | il/lui) [F/E] (VAC/ACC)" userId="0f0e239f-cc24-4971-8a83-5197ff4fab34" providerId="ADAL" clId="{969EEF9A-FC27-4FC4-BA5A-FD7223AA6915}" dt="2026-05-07T15:56:15.215" v="272" actId="1076"/>
          <ac:spMkLst>
            <pc:docMk/>
            <pc:sldMk cId="1529408380" sldId="287"/>
            <ac:spMk id="2" creationId="{A971180D-3B33-07B6-2369-9172F68C8CC1}"/>
          </ac:spMkLst>
        </pc:spChg>
        <pc:spChg chg="add mod">
          <ac:chgData name="Rene Audet (he/him | il/lui) [F/E] (VAC/ACC)" userId="0f0e239f-cc24-4971-8a83-5197ff4fab34" providerId="ADAL" clId="{969EEF9A-FC27-4FC4-BA5A-FD7223AA6915}" dt="2026-05-07T15:55:45.860" v="268" actId="20577"/>
          <ac:spMkLst>
            <pc:docMk/>
            <pc:sldMk cId="1529408380" sldId="287"/>
            <ac:spMk id="3" creationId="{12C0C752-3ED7-4486-CC45-7716DA4A5A65}"/>
          </ac:spMkLst>
        </pc:spChg>
        <pc:spChg chg="mod">
          <ac:chgData name="Rene Audet (he/him | il/lui) [F/E] (VAC/ACC)" userId="0f0e239f-cc24-4971-8a83-5197ff4fab34" providerId="ADAL" clId="{969EEF9A-FC27-4FC4-BA5A-FD7223AA6915}" dt="2026-05-07T15:58:22.830" v="276" actId="20577"/>
          <ac:spMkLst>
            <pc:docMk/>
            <pc:sldMk cId="1529408380" sldId="287"/>
            <ac:spMk id="4" creationId="{A3C69C3C-0016-B42D-FE75-21A20C2E4D7F}"/>
          </ac:spMkLst>
        </pc:spChg>
      </pc:sldChg>
      <pc:sldChg chg="modSp mod">
        <pc:chgData name="Rene Audet (he/him | il/lui) [F/E] (VAC/ACC)" userId="0f0e239f-cc24-4971-8a83-5197ff4fab34" providerId="ADAL" clId="{969EEF9A-FC27-4FC4-BA5A-FD7223AA6915}" dt="2026-05-07T14:53:45.437" v="19" actId="20577"/>
        <pc:sldMkLst>
          <pc:docMk/>
          <pc:sldMk cId="2209727176" sldId="288"/>
        </pc:sldMkLst>
        <pc:spChg chg="mod">
          <ac:chgData name="Rene Audet (he/him | il/lui) [F/E] (VAC/ACC)" userId="0f0e239f-cc24-4971-8a83-5197ff4fab34" providerId="ADAL" clId="{969EEF9A-FC27-4FC4-BA5A-FD7223AA6915}" dt="2026-05-07T14:52:48.127" v="12" actId="14100"/>
          <ac:spMkLst>
            <pc:docMk/>
            <pc:sldMk cId="2209727176" sldId="288"/>
            <ac:spMk id="2" creationId="{D2781EE9-776A-2FD4-04F3-BFD4B5AAEA03}"/>
          </ac:spMkLst>
        </pc:spChg>
        <pc:spChg chg="mod">
          <ac:chgData name="Rene Audet (he/him | il/lui) [F/E] (VAC/ACC)" userId="0f0e239f-cc24-4971-8a83-5197ff4fab34" providerId="ADAL" clId="{969EEF9A-FC27-4FC4-BA5A-FD7223AA6915}" dt="2026-05-07T14:53:02.087" v="15" actId="1076"/>
          <ac:spMkLst>
            <pc:docMk/>
            <pc:sldMk cId="2209727176" sldId="288"/>
            <ac:spMk id="3" creationId="{5114FDD6-D2B9-FA0D-0386-812311C81C7B}"/>
          </ac:spMkLst>
        </pc:spChg>
        <pc:spChg chg="mod">
          <ac:chgData name="Rene Audet (he/him | il/lui) [F/E] (VAC/ACC)" userId="0f0e239f-cc24-4971-8a83-5197ff4fab34" providerId="ADAL" clId="{969EEF9A-FC27-4FC4-BA5A-FD7223AA6915}" dt="2026-05-07T14:53:45.437" v="19" actId="20577"/>
          <ac:spMkLst>
            <pc:docMk/>
            <pc:sldMk cId="2209727176" sldId="288"/>
            <ac:spMk id="4" creationId="{287ED81B-F32E-E646-1F03-94656E8D3BDF}"/>
          </ac:spMkLst>
        </pc:spChg>
      </pc:sldChg>
      <pc:sldChg chg="addSp modSp mod">
        <pc:chgData name="Rene Audet (he/him | il/lui) [F/E] (VAC/ACC)" userId="0f0e239f-cc24-4971-8a83-5197ff4fab34" providerId="ADAL" clId="{969EEF9A-FC27-4FC4-BA5A-FD7223AA6915}" dt="2026-05-07T15:52:53.795" v="203" actId="1076"/>
        <pc:sldMkLst>
          <pc:docMk/>
          <pc:sldMk cId="2673207351" sldId="289"/>
        </pc:sldMkLst>
        <pc:spChg chg="mod">
          <ac:chgData name="Rene Audet (he/him | il/lui) [F/E] (VAC/ACC)" userId="0f0e239f-cc24-4971-8a83-5197ff4fab34" providerId="ADAL" clId="{969EEF9A-FC27-4FC4-BA5A-FD7223AA6915}" dt="2026-05-07T15:51:46.049" v="161" actId="1076"/>
          <ac:spMkLst>
            <pc:docMk/>
            <pc:sldMk cId="2673207351" sldId="289"/>
            <ac:spMk id="2" creationId="{DEE43159-305D-A4DD-7BAF-275339F05244}"/>
          </ac:spMkLst>
        </pc:spChg>
        <pc:spChg chg="add mod">
          <ac:chgData name="Rene Audet (he/him | il/lui) [F/E] (VAC/ACC)" userId="0f0e239f-cc24-4971-8a83-5197ff4fab34" providerId="ADAL" clId="{969EEF9A-FC27-4FC4-BA5A-FD7223AA6915}" dt="2026-05-07T15:52:41.249" v="201" actId="790"/>
          <ac:spMkLst>
            <pc:docMk/>
            <pc:sldMk cId="2673207351" sldId="289"/>
            <ac:spMk id="3" creationId="{D70643D6-3A34-D761-A30B-BE006F88CF7F}"/>
          </ac:spMkLst>
        </pc:spChg>
        <pc:spChg chg="mod">
          <ac:chgData name="Rene Audet (he/him | il/lui) [F/E] (VAC/ACC)" userId="0f0e239f-cc24-4971-8a83-5197ff4fab34" providerId="ADAL" clId="{969EEF9A-FC27-4FC4-BA5A-FD7223AA6915}" dt="2026-05-07T15:52:08.731" v="167" actId="14100"/>
          <ac:spMkLst>
            <pc:docMk/>
            <pc:sldMk cId="2673207351" sldId="289"/>
            <ac:spMk id="4" creationId="{EF6251B8-DCD0-22F6-10EA-939BA1F63827}"/>
          </ac:spMkLst>
        </pc:spChg>
        <pc:picChg chg="mod">
          <ac:chgData name="Rene Audet (he/him | il/lui) [F/E] (VAC/ACC)" userId="0f0e239f-cc24-4971-8a83-5197ff4fab34" providerId="ADAL" clId="{969EEF9A-FC27-4FC4-BA5A-FD7223AA6915}" dt="2026-05-07T15:52:53.795" v="203" actId="1076"/>
          <ac:picMkLst>
            <pc:docMk/>
            <pc:sldMk cId="2673207351" sldId="289"/>
            <ac:picMk id="11" creationId="{C55B44C3-E746-6FC5-5116-C627071C7505}"/>
          </ac:picMkLst>
        </pc:picChg>
      </pc:sldChg>
    </pc:docChg>
  </pc:docChgLst>
  <pc:docChgLst>
    <pc:chgData name="Elizabeth Jill Paton (VAC/ACC)" userId="02e2f622-6222-463a-b3ba-ab337969573d" providerId="ADAL" clId="{D24E02B8-694D-4781-9908-6C6A9696C55B}"/>
    <pc:docChg chg="modSld modMainMaster">
      <pc:chgData name="Elizabeth Jill Paton (VAC/ACC)" userId="02e2f622-6222-463a-b3ba-ab337969573d" providerId="ADAL" clId="{D24E02B8-694D-4781-9908-6C6A9696C55B}" dt="2026-05-06T17:38:09.921" v="5" actId="1076"/>
      <pc:docMkLst>
        <pc:docMk/>
      </pc:docMkLst>
      <pc:sldChg chg="modSp mod setBg">
        <pc:chgData name="Elizabeth Jill Paton (VAC/ACC)" userId="02e2f622-6222-463a-b3ba-ab337969573d" providerId="ADAL" clId="{D24E02B8-694D-4781-9908-6C6A9696C55B}" dt="2026-05-06T17:38:09.921" v="5" actId="1076"/>
        <pc:sldMkLst>
          <pc:docMk/>
          <pc:sldMk cId="4279784973" sldId="281"/>
        </pc:sldMkLst>
        <pc:spChg chg="mod">
          <ac:chgData name="Elizabeth Jill Paton (VAC/ACC)" userId="02e2f622-6222-463a-b3ba-ab337969573d" providerId="ADAL" clId="{D24E02B8-694D-4781-9908-6C6A9696C55B}" dt="2026-05-06T17:38:09.921" v="5" actId="1076"/>
          <ac:spMkLst>
            <pc:docMk/>
            <pc:sldMk cId="4279784973" sldId="281"/>
            <ac:spMk id="2" creationId="{57FA9112-8554-1829-8B69-AD7BD2938B02}"/>
          </ac:spMkLst>
        </pc:spChg>
      </pc:sldChg>
      <pc:sldMasterChg chg="setBg modSldLayout">
        <pc:chgData name="Elizabeth Jill Paton (VAC/ACC)" userId="02e2f622-6222-463a-b3ba-ab337969573d" providerId="ADAL" clId="{D24E02B8-694D-4781-9908-6C6A9696C55B}" dt="2026-05-06T17:37:49.048" v="2"/>
        <pc:sldMasterMkLst>
          <pc:docMk/>
          <pc:sldMasterMk cId="3891906102" sldId="2147483648"/>
        </pc:sldMasterMkLst>
        <pc:sldLayoutChg chg="setBg">
          <pc:chgData name="Elizabeth Jill Paton (VAC/ACC)" userId="02e2f622-6222-463a-b3ba-ab337969573d" providerId="ADAL" clId="{D24E02B8-694D-4781-9908-6C6A9696C55B}" dt="2026-05-06T17:37:49.048" v="2"/>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5-06T17:37:49.048" v="2"/>
          <pc:sldLayoutMkLst>
            <pc:docMk/>
            <pc:sldMasterMk cId="3891906102" sldId="2147483648"/>
            <pc:sldLayoutMk cId="3462772472"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‹N°›</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www.veterans.gc.ca/fr/commemoration/histoire-militaire/premiere-guerre-mondiale/bataille-de-la-crete-de-vimy" TargetMode="Externa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E41388-96A2-3F03-DCB7-5E3AE4674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A9112-8554-1829-8B69-AD7BD2938B02}"/>
              </a:ext>
            </a:extLst>
          </p:cNvPr>
          <p:cNvSpPr>
            <a:spLocks noGrp="1"/>
          </p:cNvSpPr>
          <p:nvPr>
            <p:ph type="ctrTitle"/>
          </p:nvPr>
        </p:nvSpPr>
        <p:spPr>
          <a:xfrm>
            <a:off x="1883229" y="2701854"/>
            <a:ext cx="9144000" cy="2387600"/>
          </a:xfrm>
        </p:spPr>
        <p:txBody>
          <a:bodyPr>
            <a:normAutofit/>
          </a:bodyPr>
          <a:lstStyle/>
          <a:p>
            <a:r>
              <a:rPr lang="fr-CA" dirty="0"/>
              <a:t>Mémorial national du Canada à Vimy</a:t>
            </a:r>
          </a:p>
        </p:txBody>
      </p:sp>
    </p:spTree>
    <p:extLst>
      <p:ext uri="{BB962C8B-B14F-4D97-AF65-F5344CB8AC3E}">
        <p14:creationId xmlns:p14="http://schemas.microsoft.com/office/powerpoint/2010/main" val="4279784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27C42-2067-2D58-13A9-DE91975B8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71180D-3B33-07B6-2369-9172F68C8CC1}"/>
              </a:ext>
            </a:extLst>
          </p:cNvPr>
          <p:cNvSpPr>
            <a:spLocks noGrp="1"/>
          </p:cNvSpPr>
          <p:nvPr>
            <p:ph type="title"/>
          </p:nvPr>
        </p:nvSpPr>
        <p:spPr>
          <a:xfrm>
            <a:off x="405222" y="349409"/>
            <a:ext cx="4471914" cy="533400"/>
          </a:xfrm>
        </p:spPr>
        <p:txBody>
          <a:bodyPr>
            <a:normAutofit/>
          </a:bodyPr>
          <a:lstStyle/>
          <a:p>
            <a:r>
              <a:rPr lang="fr-CA" dirty="0"/>
              <a:t>Quand a-t-il été inauguré?</a:t>
            </a:r>
          </a:p>
        </p:txBody>
      </p:sp>
      <p:sp>
        <p:nvSpPr>
          <p:cNvPr id="4" name="Text Placeholder 3">
            <a:extLst>
              <a:ext uri="{FF2B5EF4-FFF2-40B4-BE49-F238E27FC236}">
                <a16:creationId xmlns:a16="http://schemas.microsoft.com/office/drawing/2014/main" id="{A3C69C3C-0016-B42D-FE75-21A20C2E4D7F}"/>
              </a:ext>
            </a:extLst>
          </p:cNvPr>
          <p:cNvSpPr>
            <a:spLocks noGrp="1"/>
          </p:cNvSpPr>
          <p:nvPr>
            <p:ph type="body" sz="half" idx="2"/>
          </p:nvPr>
        </p:nvSpPr>
        <p:spPr>
          <a:xfrm>
            <a:off x="334978" y="1092199"/>
            <a:ext cx="4976724" cy="4946461"/>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monument a été inauguré par le roi Édouard VIII, le 26 juillet 1936.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Plus de 6 000 vétérans canadiens et leur famille ont voyagé par bateau depuis le Canada pour assister au dévoilement.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Plus de 50 000 vétérans et civils français étaient présents.</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En 1997, le Mémorial national du Canada à Vimy est devenu l’un des deux seuls lieux historiques nationaux du Canada situés à l’étranger (l’autre étant le Mémorial terre-neuvien à Beaumont‑Hamel).</a:t>
            </a:r>
          </a:p>
        </p:txBody>
      </p:sp>
      <p:pic>
        <p:nvPicPr>
          <p:cNvPr id="7" name="Picture 6" descr="Photographie en noir et blanc du dévoilement du Monument commémoratif du Canada à Vimy, le 26 juillet 1936.">
            <a:extLst>
              <a:ext uri="{FF2B5EF4-FFF2-40B4-BE49-F238E27FC236}">
                <a16:creationId xmlns:a16="http://schemas.microsoft.com/office/drawing/2014/main" id="{459E0365-0B04-5306-68B5-5CD2A3775631}"/>
              </a:ext>
            </a:extLst>
          </p:cNvPr>
          <p:cNvPicPr>
            <a:picLocks noChangeAspect="1"/>
          </p:cNvPicPr>
          <p:nvPr/>
        </p:nvPicPr>
        <p:blipFill>
          <a:blip r:embed="rId2">
            <a:extLst>
              <a:ext uri="{28A0092B-C50C-407E-A947-70E740481C1C}">
                <a14:useLocalDpi xmlns:a14="http://schemas.microsoft.com/office/drawing/2010/main" val="0"/>
              </a:ext>
            </a:extLst>
          </a:blip>
          <a:srcRect l="9143" r="1663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TextBox 2">
            <a:extLst>
              <a:ext uri="{FF2B5EF4-FFF2-40B4-BE49-F238E27FC236}">
                <a16:creationId xmlns:a16="http://schemas.microsoft.com/office/drawing/2014/main" id="{12C0C752-3ED7-4486-CC45-7716DA4A5A65}"/>
              </a:ext>
            </a:extLst>
          </p:cNvPr>
          <p:cNvSpPr txBox="1"/>
          <p:nvPr/>
        </p:nvSpPr>
        <p:spPr>
          <a:xfrm>
            <a:off x="3546846" y="6611779"/>
            <a:ext cx="2370911" cy="246221"/>
          </a:xfrm>
          <a:prstGeom prst="rect">
            <a:avLst/>
          </a:prstGeom>
          <a:noFill/>
        </p:spPr>
        <p:txBody>
          <a:bodyPr wrap="square" rtlCol="0">
            <a:spAutoFit/>
          </a:bodyPr>
          <a:lstStyle/>
          <a:p>
            <a:r>
              <a:rPr lang="fr-CA" sz="1000" noProof="0" dirty="0"/>
              <a:t>Image : Anciens Combattants Canada</a:t>
            </a:r>
          </a:p>
        </p:txBody>
      </p:sp>
    </p:spTree>
    <p:extLst>
      <p:ext uri="{BB962C8B-B14F-4D97-AF65-F5344CB8AC3E}">
        <p14:creationId xmlns:p14="http://schemas.microsoft.com/office/powerpoint/2010/main" val="152940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27030-4447-567E-99BA-853EC36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603DF-1166-DF22-5CEF-3B0474902D55}"/>
              </a:ext>
            </a:extLst>
          </p:cNvPr>
          <p:cNvSpPr>
            <a:spLocks noGrp="1"/>
          </p:cNvSpPr>
          <p:nvPr>
            <p:ph type="title"/>
          </p:nvPr>
        </p:nvSpPr>
        <p:spPr>
          <a:xfrm>
            <a:off x="373712" y="377995"/>
            <a:ext cx="3371352" cy="533400"/>
          </a:xfrm>
        </p:spPr>
        <p:txBody>
          <a:bodyPr>
            <a:normAutofit/>
          </a:bodyPr>
          <a:lstStyle/>
          <a:p>
            <a:r>
              <a:rPr lang="fr-CA" dirty="0"/>
              <a:t>Où se trouve-t-il?</a:t>
            </a:r>
          </a:p>
        </p:txBody>
      </p:sp>
      <p:sp>
        <p:nvSpPr>
          <p:cNvPr id="4" name="Text Placeholder 3">
            <a:extLst>
              <a:ext uri="{FF2B5EF4-FFF2-40B4-BE49-F238E27FC236}">
                <a16:creationId xmlns:a16="http://schemas.microsoft.com/office/drawing/2014/main" id="{D7C64617-C4CB-6075-2E45-5DC60CA51859}"/>
              </a:ext>
            </a:extLst>
          </p:cNvPr>
          <p:cNvSpPr>
            <a:spLocks noGrp="1"/>
          </p:cNvSpPr>
          <p:nvPr>
            <p:ph type="body" sz="half" idx="2"/>
          </p:nvPr>
        </p:nvSpPr>
        <p:spPr>
          <a:xfrm>
            <a:off x="373712" y="1169817"/>
            <a:ext cx="6782462" cy="4776788"/>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monument se dresse sur le point le plus élevé de la crête de Vimy, dans le nord de la France.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a été construit sur le site de la </a:t>
            </a:r>
            <a:r>
              <a:rPr lang="fr-CA" sz="2200" dirty="0">
                <a:latin typeface="Calibri"/>
                <a:ea typeface="Calibri"/>
                <a:cs typeface="Calibri"/>
                <a:hlinkClick r:id="rId2"/>
              </a:rPr>
              <a:t>bataille de la crête de Vimy</a:t>
            </a:r>
            <a:r>
              <a:rPr lang="fr-CA" sz="2200" dirty="0">
                <a:latin typeface="Calibri"/>
                <a:ea typeface="Calibri"/>
                <a:cs typeface="Calibri"/>
              </a:rPr>
              <a:t>, qui s’est déroulée du 9 au 12 avril 1917. Il s’agissait de la première fois que les quatre divisions du Corps canadien combattaient ensemble. La victoire de cette bataille est souvent considérée comme un moment déterminant dans l’histoire du Canada.</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crête a joué un rôle important du point de vue stratégique, car elle offrait une vue sur les plaines plus basses.</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En 1922, la France a concédé, « gratuitement et à perpétuité », au Canada l’usage du terrain du champ de bataille pour y ériger le monument. </a:t>
            </a:r>
          </a:p>
        </p:txBody>
      </p:sp>
      <p:pic>
        <p:nvPicPr>
          <p:cNvPr id="24" name="Picture 23" descr="Photographie à distance du Monument commémoratif du Canada à Vimy dans le haut d’une crête en France. Elle offre une vue des plaines en contrebas du monument.">
            <a:extLst>
              <a:ext uri="{FF2B5EF4-FFF2-40B4-BE49-F238E27FC236}">
                <a16:creationId xmlns:a16="http://schemas.microsoft.com/office/drawing/2014/main" id="{CF3CB2DF-A8D9-559A-4BCC-99635D81841D}"/>
              </a:ext>
            </a:extLst>
          </p:cNvPr>
          <p:cNvPicPr>
            <a:picLocks noChangeAspect="1"/>
          </p:cNvPicPr>
          <p:nvPr/>
        </p:nvPicPr>
        <p:blipFill>
          <a:blip r:embed="rId3">
            <a:extLst>
              <a:ext uri="{28A0092B-C50C-407E-A947-70E740481C1C}">
                <a14:useLocalDpi xmlns:a14="http://schemas.microsoft.com/office/drawing/2010/main" val="0"/>
              </a:ext>
            </a:extLst>
          </a:blip>
          <a:srcRect t="14627"/>
          <a:stretch>
            <a:fillRect/>
          </a:stretch>
        </p:blipFill>
        <p:spPr>
          <a:xfrm>
            <a:off x="7477125" y="9"/>
            <a:ext cx="4714875" cy="3069251"/>
          </a:xfrm>
          <a:prstGeom prst="rect">
            <a:avLst/>
          </a:prstGeom>
        </p:spPr>
      </p:pic>
      <p:pic>
        <p:nvPicPr>
          <p:cNvPr id="25" name="Picture 24" descr="Photographie en noir et blanc de la bataille de la crête de Vimy.">
            <a:extLst>
              <a:ext uri="{FF2B5EF4-FFF2-40B4-BE49-F238E27FC236}">
                <a16:creationId xmlns:a16="http://schemas.microsoft.com/office/drawing/2014/main" id="{56D36456-C2F1-A255-C747-AF7E6C762522}"/>
              </a:ext>
            </a:extLst>
          </p:cNvPr>
          <p:cNvPicPr>
            <a:picLocks noChangeAspect="1"/>
          </p:cNvPicPr>
          <p:nvPr/>
        </p:nvPicPr>
        <p:blipFill>
          <a:blip r:embed="rId4">
            <a:extLst>
              <a:ext uri="{28A0092B-C50C-407E-A947-70E740481C1C}">
                <a14:useLocalDpi xmlns:a14="http://schemas.microsoft.com/office/drawing/2010/main" val="0"/>
              </a:ext>
            </a:extLst>
          </a:blip>
          <a:srcRect r="5191" b="-2"/>
          <a:stretch>
            <a:fillRect/>
          </a:stretch>
        </p:blipFill>
        <p:spPr>
          <a:xfrm>
            <a:off x="7477125" y="3003853"/>
            <a:ext cx="4714875" cy="3854147"/>
          </a:xfrm>
          <a:prstGeom prst="rect">
            <a:avLst/>
          </a:prstGeom>
        </p:spPr>
      </p:pic>
      <p:sp>
        <p:nvSpPr>
          <p:cNvPr id="3" name="TextBox 2">
            <a:extLst>
              <a:ext uri="{FF2B5EF4-FFF2-40B4-BE49-F238E27FC236}">
                <a16:creationId xmlns:a16="http://schemas.microsoft.com/office/drawing/2014/main" id="{90072F2F-4DA3-0578-6AAC-8067DFDBBE2F}"/>
              </a:ext>
            </a:extLst>
          </p:cNvPr>
          <p:cNvSpPr txBox="1"/>
          <p:nvPr/>
        </p:nvSpPr>
        <p:spPr>
          <a:xfrm>
            <a:off x="5066773" y="6611770"/>
            <a:ext cx="2410352" cy="246221"/>
          </a:xfrm>
          <a:prstGeom prst="rect">
            <a:avLst/>
          </a:prstGeom>
          <a:noFill/>
        </p:spPr>
        <p:txBody>
          <a:bodyPr wrap="square" rtlCol="0">
            <a:spAutoFit/>
          </a:bodyPr>
          <a:lstStyle/>
          <a:p>
            <a:r>
              <a:rPr lang="fr-CA" sz="1000" dirty="0"/>
              <a:t>Images  : Anciens Combattants Canada</a:t>
            </a:r>
          </a:p>
        </p:txBody>
      </p:sp>
    </p:spTree>
    <p:extLst>
      <p:ext uri="{BB962C8B-B14F-4D97-AF65-F5344CB8AC3E}">
        <p14:creationId xmlns:p14="http://schemas.microsoft.com/office/powerpoint/2010/main" val="156520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6699-4ABF-8E7F-E78C-CC1848A1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81EE9-776A-2FD4-04F3-BFD4B5AAEA03}"/>
              </a:ext>
            </a:extLst>
          </p:cNvPr>
          <p:cNvSpPr>
            <a:spLocks noGrp="1"/>
          </p:cNvSpPr>
          <p:nvPr>
            <p:ph type="title"/>
          </p:nvPr>
        </p:nvSpPr>
        <p:spPr>
          <a:xfrm>
            <a:off x="839788" y="355600"/>
            <a:ext cx="2890240" cy="533400"/>
          </a:xfrm>
        </p:spPr>
        <p:txBody>
          <a:bodyPr>
            <a:normAutofit/>
          </a:bodyPr>
          <a:lstStyle/>
          <a:p>
            <a:r>
              <a:rPr lang="fr-CA" dirty="0"/>
              <a:t>Qui l’a conçu?</a:t>
            </a:r>
          </a:p>
        </p:txBody>
      </p:sp>
      <p:sp>
        <p:nvSpPr>
          <p:cNvPr id="4" name="Text Placeholder 3">
            <a:extLst>
              <a:ext uri="{FF2B5EF4-FFF2-40B4-BE49-F238E27FC236}">
                <a16:creationId xmlns:a16="http://schemas.microsoft.com/office/drawing/2014/main" id="{287ED81B-F32E-E646-1F03-94656E8D3BDF}"/>
              </a:ext>
            </a:extLst>
          </p:cNvPr>
          <p:cNvSpPr>
            <a:spLocks noGrp="1"/>
          </p:cNvSpPr>
          <p:nvPr>
            <p:ph type="body" sz="half" idx="2"/>
          </p:nvPr>
        </p:nvSpPr>
        <p:spPr>
          <a:xfrm>
            <a:off x="839788" y="1092200"/>
            <a:ext cx="5922961" cy="439420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Monument national du Canada à Vimy à Vimy a été conçu par l’architecte canadien et sculpteur Walter </a:t>
            </a:r>
            <a:r>
              <a:rPr lang="fr-CA" sz="2200" dirty="0" err="1">
                <a:latin typeface="Calibri"/>
                <a:ea typeface="Calibri"/>
                <a:cs typeface="Calibri"/>
              </a:rPr>
              <a:t>Allward</a:t>
            </a:r>
            <a:r>
              <a:rPr lang="fr-CA" sz="2200" dirty="0">
                <a:latin typeface="Calibri"/>
                <a:ea typeface="Calibri"/>
                <a:cs typeface="Calibri"/>
              </a:rPr>
              <a: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Son concept a été choisi en 1921 parmi 160 propositions dans le cadre d’un concours national de conception.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L’idée du monument lui est venue dans un rêve. Il met l’accent sur la paix et le sacrifice plutôt que sur la victoire.</a:t>
            </a:r>
          </a:p>
          <a:p>
            <a:pPr marL="342900" indent="-342900">
              <a:spcBef>
                <a:spcPts val="0"/>
              </a:spcBef>
              <a:spcAft>
                <a:spcPts val="1200"/>
              </a:spcAft>
              <a:buFont typeface="Arial" panose="020B0604020202020204" pitchFamily="34" charset="0"/>
              <a:buChar char="•"/>
            </a:pPr>
            <a:r>
              <a:rPr lang="fr-CA" sz="2200" dirty="0" err="1">
                <a:latin typeface="Calibri"/>
                <a:ea typeface="Calibri"/>
                <a:cs typeface="Calibri"/>
              </a:rPr>
              <a:t>Allward</a:t>
            </a:r>
            <a:r>
              <a:rPr lang="fr-CA" sz="2200" dirty="0">
                <a:latin typeface="Calibri"/>
                <a:ea typeface="Calibri"/>
                <a:cs typeface="Calibri"/>
              </a:rPr>
              <a:t> a également été inspiré par des artistes comme Rodin et Michel-Ange. Son concept a aussi été influencé par le symbolisme chrétien.</a:t>
            </a:r>
            <a:endParaRPr lang="en-US" sz="2000" dirty="0">
              <a:latin typeface="Calibri"/>
              <a:ea typeface="Calibri"/>
              <a:cs typeface="Calibri"/>
            </a:endParaRPr>
          </a:p>
        </p:txBody>
      </p:sp>
      <p:pic>
        <p:nvPicPr>
          <p:cNvPr id="12" name="Picture 11" descr="Photographie en noir et blanc de l’architecte et sculpteur canadien Walter Allward se tenant à côté d’un modèle de son concept pour le Monument commémoratif du Canada à Vimy.">
            <a:extLst>
              <a:ext uri="{FF2B5EF4-FFF2-40B4-BE49-F238E27FC236}">
                <a16:creationId xmlns:a16="http://schemas.microsoft.com/office/drawing/2014/main" id="{A5249D54-B4D7-7E5B-C2A8-0FB1F36D4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9950" y="0"/>
            <a:ext cx="4972050" cy="6858000"/>
          </a:xfrm>
          <a:prstGeom prst="rect">
            <a:avLst/>
          </a:prstGeom>
        </p:spPr>
      </p:pic>
      <p:sp>
        <p:nvSpPr>
          <p:cNvPr id="3" name="TextBox 2">
            <a:extLst>
              <a:ext uri="{FF2B5EF4-FFF2-40B4-BE49-F238E27FC236}">
                <a16:creationId xmlns:a16="http://schemas.microsoft.com/office/drawing/2014/main" id="{5114FDD6-D2B9-FA0D-0386-812311C81C7B}"/>
              </a:ext>
            </a:extLst>
          </p:cNvPr>
          <p:cNvSpPr txBox="1"/>
          <p:nvPr/>
        </p:nvSpPr>
        <p:spPr>
          <a:xfrm>
            <a:off x="4972051" y="6611779"/>
            <a:ext cx="2338928"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2209727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518D5-4446-A1E1-874B-FC003941E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7284C-3730-5B04-8628-490391F5B361}"/>
              </a:ext>
            </a:extLst>
          </p:cNvPr>
          <p:cNvSpPr>
            <a:spLocks noGrp="1"/>
          </p:cNvSpPr>
          <p:nvPr>
            <p:ph type="title"/>
          </p:nvPr>
        </p:nvSpPr>
        <p:spPr>
          <a:xfrm>
            <a:off x="504810" y="355600"/>
            <a:ext cx="3915739" cy="533400"/>
          </a:xfrm>
        </p:spPr>
        <p:txBody>
          <a:bodyPr>
            <a:normAutofit/>
          </a:bodyPr>
          <a:lstStyle/>
          <a:p>
            <a:r>
              <a:rPr lang="fr-CA" dirty="0"/>
              <a:t>Qui commémore-t-il?</a:t>
            </a:r>
          </a:p>
        </p:txBody>
      </p:sp>
      <p:sp>
        <p:nvSpPr>
          <p:cNvPr id="4" name="Text Placeholder 3">
            <a:extLst>
              <a:ext uri="{FF2B5EF4-FFF2-40B4-BE49-F238E27FC236}">
                <a16:creationId xmlns:a16="http://schemas.microsoft.com/office/drawing/2014/main" id="{5412B297-5D28-4889-2A2F-4A27B791C1DB}"/>
              </a:ext>
            </a:extLst>
          </p:cNvPr>
          <p:cNvSpPr>
            <a:spLocks noGrp="1"/>
          </p:cNvSpPr>
          <p:nvPr>
            <p:ph type="body" sz="half" idx="2"/>
          </p:nvPr>
        </p:nvSpPr>
        <p:spPr>
          <a:xfrm>
            <a:off x="591810" y="1040606"/>
            <a:ext cx="4079778" cy="3323164"/>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rend hommage aux quelque 650 000 Canadiens qui ont servi pendant la Première Guerre mondiale, dont plus de 66 000 qui ont perdu la vie.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 mémorial rend également hommage aux 11 285 Canadiens qui ont perdu la vie en France et qui n’ont pas de sépulture connue.</a:t>
            </a:r>
            <a:endParaRPr lang="en-US" dirty="0"/>
          </a:p>
        </p:txBody>
      </p:sp>
      <p:pic>
        <p:nvPicPr>
          <p:cNvPr id="9" name="Picture 8" descr="Photographie en couleur montrant un gros plan du Monument commémoratif du Canada à Vimy, en France.">
            <a:extLst>
              <a:ext uri="{FF2B5EF4-FFF2-40B4-BE49-F238E27FC236}">
                <a16:creationId xmlns:a16="http://schemas.microsoft.com/office/drawing/2014/main" id="{4510A30E-9754-D83C-E8E6-1DFBBE2CDA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6598" y="889000"/>
            <a:ext cx="7180600" cy="4702175"/>
          </a:xfrm>
          <a:prstGeom prst="rect">
            <a:avLst/>
          </a:prstGeom>
        </p:spPr>
      </p:pic>
      <p:sp>
        <p:nvSpPr>
          <p:cNvPr id="3" name="TextBox 2">
            <a:extLst>
              <a:ext uri="{FF2B5EF4-FFF2-40B4-BE49-F238E27FC236}">
                <a16:creationId xmlns:a16="http://schemas.microsoft.com/office/drawing/2014/main" id="{AE30461D-C272-1051-8ADE-22B0D940F614}"/>
              </a:ext>
            </a:extLst>
          </p:cNvPr>
          <p:cNvSpPr txBox="1"/>
          <p:nvPr/>
        </p:nvSpPr>
        <p:spPr>
          <a:xfrm>
            <a:off x="4936598" y="5591175"/>
            <a:ext cx="2333335"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3414356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38D3-8006-090D-A60D-D9F4FDC526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97FBA2F-22AF-9523-3D10-CB3E5E99044B}"/>
              </a:ext>
            </a:extLst>
          </p:cNvPr>
          <p:cNvSpPr>
            <a:spLocks noGrp="1"/>
          </p:cNvSpPr>
          <p:nvPr>
            <p:ph type="body" sz="half" idx="2"/>
          </p:nvPr>
        </p:nvSpPr>
        <p:spPr>
          <a:xfrm>
            <a:off x="839788" y="1092200"/>
            <a:ext cx="5643308" cy="2703543"/>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sculpteurs sur pierre ont soigneusement gravé au jet de sable les noms des disparus sur les murs de pierre blancs du monument.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Walter </a:t>
            </a:r>
            <a:r>
              <a:rPr lang="fr-CA" sz="2200" dirty="0" err="1">
                <a:latin typeface="Calibri"/>
                <a:ea typeface="Calibri"/>
                <a:cs typeface="Calibri"/>
              </a:rPr>
              <a:t>Allward</a:t>
            </a:r>
            <a:r>
              <a:rPr lang="fr-CA" sz="2200" dirty="0">
                <a:latin typeface="Calibri"/>
                <a:ea typeface="Calibri"/>
                <a:cs typeface="Calibri"/>
              </a:rPr>
              <a:t> a créé un style de lettrage spécial.</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noms sont classés par ordre alphabétique et non selon le grade militaire.</a:t>
            </a:r>
            <a:endParaRPr lang="en-US" sz="2200" dirty="0"/>
          </a:p>
        </p:txBody>
      </p:sp>
      <p:pic>
        <p:nvPicPr>
          <p:cNvPr id="5" name="Content Placeholder 4" descr="Photographie en couleur montrant un gros plan des noms gravés sur un mur du Monument commémoratif du Canada à Vimy.">
            <a:extLst>
              <a:ext uri="{FF2B5EF4-FFF2-40B4-BE49-F238E27FC236}">
                <a16:creationId xmlns:a16="http://schemas.microsoft.com/office/drawing/2014/main" id="{767A3AE2-10C5-73DD-DDAA-CA952D2D623B}"/>
              </a:ext>
            </a:extLst>
          </p:cNvPr>
          <p:cNvPicPr>
            <a:picLocks noChangeAspect="1"/>
          </p:cNvPicPr>
          <p:nvPr/>
        </p:nvPicPr>
        <p:blipFill>
          <a:blip r:embed="rId2"/>
          <a:srcRect l="20831" r="21571" b="7778"/>
          <a:stretch>
            <a:fillRect/>
          </a:stretch>
        </p:blipFill>
        <p:spPr>
          <a:xfrm>
            <a:off x="7081334" y="0"/>
            <a:ext cx="5255514" cy="6857990"/>
          </a:xfrm>
          <a:prstGeom prst="rect">
            <a:avLst/>
          </a:prstGeom>
        </p:spPr>
      </p:pic>
      <p:pic>
        <p:nvPicPr>
          <p:cNvPr id="7" name="Content Placeholder 4" descr="Photographie en noir et blanc de deux hommes assis sur des tabourets en train de graver les noms des soldats sur un mur blanc du Monument commémoratif du Canada à Vimy.">
            <a:extLst>
              <a:ext uri="{FF2B5EF4-FFF2-40B4-BE49-F238E27FC236}">
                <a16:creationId xmlns:a16="http://schemas.microsoft.com/office/drawing/2014/main" id="{EAE05F50-5285-DE0F-AA32-F84FA566B286}"/>
              </a:ext>
            </a:extLst>
          </p:cNvPr>
          <p:cNvPicPr>
            <a:picLocks noChangeAspect="1"/>
          </p:cNvPicPr>
          <p:nvPr/>
        </p:nvPicPr>
        <p:blipFill>
          <a:blip r:embed="rId3"/>
          <a:srcRect l="4663" r="489" b="3"/>
          <a:stretch>
            <a:fillRect/>
          </a:stretch>
        </p:blipFill>
        <p:spPr>
          <a:xfrm>
            <a:off x="5313187" y="3683516"/>
            <a:ext cx="3627740" cy="2906743"/>
          </a:xfrm>
          <a:prstGeom prst="rect">
            <a:avLst/>
          </a:prstGeom>
        </p:spPr>
      </p:pic>
      <p:sp>
        <p:nvSpPr>
          <p:cNvPr id="2" name="Title 1">
            <a:extLst>
              <a:ext uri="{FF2B5EF4-FFF2-40B4-BE49-F238E27FC236}">
                <a16:creationId xmlns:a16="http://schemas.microsoft.com/office/drawing/2014/main" id="{DFD7CBE7-2E29-57BA-87B5-ADA13C1AD4ED}"/>
              </a:ext>
            </a:extLst>
          </p:cNvPr>
          <p:cNvSpPr>
            <a:spLocks noGrp="1"/>
          </p:cNvSpPr>
          <p:nvPr>
            <p:ph type="title"/>
          </p:nvPr>
        </p:nvSpPr>
        <p:spPr>
          <a:xfrm>
            <a:off x="197399" y="355600"/>
            <a:ext cx="6928085" cy="533400"/>
          </a:xfrm>
        </p:spPr>
        <p:txBody>
          <a:bodyPr>
            <a:normAutofit/>
          </a:bodyPr>
          <a:lstStyle/>
          <a:p>
            <a:r>
              <a:rPr lang="fr-CA" dirty="0"/>
              <a:t>Comment commémore-t-il les disparus?</a:t>
            </a:r>
          </a:p>
        </p:txBody>
      </p:sp>
      <p:sp>
        <p:nvSpPr>
          <p:cNvPr id="3" name="TextBox 2">
            <a:extLst>
              <a:ext uri="{FF2B5EF4-FFF2-40B4-BE49-F238E27FC236}">
                <a16:creationId xmlns:a16="http://schemas.microsoft.com/office/drawing/2014/main" id="{C508E293-5CCB-CA61-460D-D6549D070E65}"/>
              </a:ext>
            </a:extLst>
          </p:cNvPr>
          <p:cNvSpPr txBox="1"/>
          <p:nvPr/>
        </p:nvSpPr>
        <p:spPr>
          <a:xfrm>
            <a:off x="5283009" y="6590259"/>
            <a:ext cx="2400174" cy="246221"/>
          </a:xfrm>
          <a:prstGeom prst="rect">
            <a:avLst/>
          </a:prstGeom>
          <a:noFill/>
        </p:spPr>
        <p:txBody>
          <a:bodyPr wrap="square" rtlCol="0">
            <a:spAutoFit/>
          </a:bodyPr>
          <a:lstStyle/>
          <a:p>
            <a:r>
              <a:rPr lang="fr-CA" sz="1000" dirty="0"/>
              <a:t>Images : Anciens Combattants Canada</a:t>
            </a:r>
          </a:p>
        </p:txBody>
      </p:sp>
    </p:spTree>
    <p:extLst>
      <p:ext uri="{BB962C8B-B14F-4D97-AF65-F5344CB8AC3E}">
        <p14:creationId xmlns:p14="http://schemas.microsoft.com/office/powerpoint/2010/main" val="3615299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8DC67-161A-E411-0076-1F5F63991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84AF9-1ABB-04FB-695E-B42EE1C556F2}"/>
              </a:ext>
            </a:extLst>
          </p:cNvPr>
          <p:cNvSpPr>
            <a:spLocks noGrp="1"/>
          </p:cNvSpPr>
          <p:nvPr>
            <p:ph type="title"/>
          </p:nvPr>
        </p:nvSpPr>
        <p:spPr>
          <a:xfrm>
            <a:off x="776414" y="464241"/>
            <a:ext cx="5841669" cy="533400"/>
          </a:xfrm>
        </p:spPr>
        <p:txBody>
          <a:bodyPr>
            <a:normAutofit/>
          </a:bodyPr>
          <a:lstStyle/>
          <a:p>
            <a:r>
              <a:rPr lang="fr-CA" dirty="0"/>
              <a:t>Quels sont les symboles utilisés?</a:t>
            </a:r>
          </a:p>
        </p:txBody>
      </p:sp>
      <p:sp>
        <p:nvSpPr>
          <p:cNvPr id="4" name="Text Placeholder 3">
            <a:extLst>
              <a:ext uri="{FF2B5EF4-FFF2-40B4-BE49-F238E27FC236}">
                <a16:creationId xmlns:a16="http://schemas.microsoft.com/office/drawing/2014/main" id="{277D17E4-6DAB-2ED5-369E-F90FD5B6263D}"/>
              </a:ext>
            </a:extLst>
          </p:cNvPr>
          <p:cNvSpPr>
            <a:spLocks noGrp="1"/>
          </p:cNvSpPr>
          <p:nvPr>
            <p:ph type="body" sz="half" idx="2"/>
          </p:nvPr>
        </p:nvSpPr>
        <p:spPr>
          <a:xfrm>
            <a:off x="703986" y="1414620"/>
            <a:ext cx="6630860" cy="4028760"/>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Vingt sculptures sont gravées dans le calcaire. Elles sont deux fois plus grandes qu’une personne de taille moyenne!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Deux pylônes de 30 mètres de haut symbolisent le Canada et la France.</a:t>
            </a:r>
          </a:p>
          <a:p>
            <a:pPr marL="800100" lvl="1" indent="-342900">
              <a:spcBef>
                <a:spcPts val="0"/>
              </a:spcBef>
              <a:spcAft>
                <a:spcPts val="1200"/>
              </a:spcAft>
              <a:buFont typeface="Arial" panose="020B0604020202020204" pitchFamily="34" charset="0"/>
              <a:buChar char="•"/>
            </a:pPr>
            <a:r>
              <a:rPr lang="fr-CA" sz="2000" dirty="0">
                <a:latin typeface="Calibri"/>
                <a:ea typeface="Calibri"/>
                <a:cs typeface="Calibri"/>
              </a:rPr>
              <a:t>À la base du monument : </a:t>
            </a:r>
            <a:r>
              <a:rPr lang="fr-CA" sz="2000" i="1" dirty="0">
                <a:latin typeface="Calibri"/>
                <a:ea typeface="Calibri"/>
                <a:cs typeface="Calibri"/>
              </a:rPr>
              <a:t>L’Esprit du sacrifice</a:t>
            </a:r>
            <a:r>
              <a:rPr lang="fr-CA" sz="2000" dirty="0">
                <a:latin typeface="Calibri"/>
                <a:ea typeface="Calibri"/>
                <a:cs typeface="Calibri"/>
              </a:rPr>
              <a:t> représente un soldant mourant qui passe le flambeau (en lien avec le poème </a:t>
            </a:r>
            <a:r>
              <a:rPr lang="fr-CA" sz="2000" i="1" dirty="0">
                <a:latin typeface="Calibri"/>
                <a:ea typeface="Calibri"/>
                <a:cs typeface="Calibri"/>
              </a:rPr>
              <a:t>Au champ d’honneu</a:t>
            </a:r>
            <a:r>
              <a:rPr lang="fr-CA" sz="2000" dirty="0">
                <a:latin typeface="Calibri"/>
                <a:ea typeface="Calibri"/>
                <a:cs typeface="Calibri"/>
              </a:rPr>
              <a:t>r). </a:t>
            </a:r>
          </a:p>
          <a:p>
            <a:pPr marL="800100" lvl="1" indent="-342900">
              <a:spcBef>
                <a:spcPts val="0"/>
              </a:spcBef>
              <a:spcAft>
                <a:spcPts val="1200"/>
              </a:spcAft>
              <a:buFont typeface="Arial" panose="020B0604020202020204" pitchFamily="34" charset="0"/>
              <a:buChar char="•"/>
            </a:pPr>
            <a:r>
              <a:rPr lang="fr-CA" sz="2000" dirty="0">
                <a:latin typeface="Calibri"/>
                <a:ea typeface="Calibri"/>
                <a:cs typeface="Calibri"/>
              </a:rPr>
              <a:t>Au haut du monument : </a:t>
            </a:r>
            <a:r>
              <a:rPr lang="fr-CA" sz="2000" i="1" dirty="0">
                <a:latin typeface="Calibri"/>
                <a:ea typeface="Calibri"/>
                <a:cs typeface="Calibri"/>
              </a:rPr>
              <a:t>Le</a:t>
            </a:r>
            <a:r>
              <a:rPr lang="fr-CA" sz="2000" dirty="0">
                <a:latin typeface="Calibri"/>
                <a:ea typeface="Calibri"/>
                <a:cs typeface="Calibri"/>
              </a:rPr>
              <a:t> </a:t>
            </a:r>
            <a:r>
              <a:rPr lang="fr-CA" sz="2000" i="1" dirty="0">
                <a:latin typeface="Calibri"/>
                <a:ea typeface="Calibri"/>
                <a:cs typeface="Calibri"/>
              </a:rPr>
              <a:t>Chœur</a:t>
            </a:r>
            <a:r>
              <a:rPr lang="fr-CA" sz="2000" dirty="0">
                <a:latin typeface="Calibri"/>
                <a:ea typeface="Calibri"/>
                <a:cs typeface="Calibri"/>
              </a:rPr>
              <a:t> représente les valeurs pour lesquelles les Canadiens se sont battus : Paix, Justice, Honneur, Espoir, Charité, Foi, Vérité et Connaissance.</a:t>
            </a:r>
          </a:p>
          <a:p>
            <a:pPr marL="342900" indent="-342900">
              <a:buChar char="•"/>
            </a:pPr>
            <a:endParaRPr lang="en-US" sz="2000" dirty="0">
              <a:latin typeface="Calibri"/>
              <a:ea typeface="Calibri"/>
              <a:cs typeface="Calibri"/>
            </a:endParaRPr>
          </a:p>
          <a:p>
            <a:endParaRPr lang="en-US" dirty="0"/>
          </a:p>
        </p:txBody>
      </p:sp>
      <p:pic>
        <p:nvPicPr>
          <p:cNvPr id="13" name="Content Placeholder 4" descr="Photographie en couleur des deux grands pylônes du Monument commémoratif du Canada à Vimy, en France. On y voit les sculptures du Chœur au haut du monument.">
            <a:extLst>
              <a:ext uri="{FF2B5EF4-FFF2-40B4-BE49-F238E27FC236}">
                <a16:creationId xmlns:a16="http://schemas.microsoft.com/office/drawing/2014/main" id="{5B8B3D63-CD7C-1A2D-72F1-DB8816DD09F5}"/>
              </a:ext>
            </a:extLst>
          </p:cNvPr>
          <p:cNvPicPr>
            <a:picLocks noChangeAspect="1"/>
          </p:cNvPicPr>
          <p:nvPr/>
        </p:nvPicPr>
        <p:blipFill>
          <a:blip r:embed="rId2"/>
          <a:srcRect l="16012" t="3484" r="16012" b="36937"/>
          <a:stretch>
            <a:fillRect/>
          </a:stretch>
        </p:blipFill>
        <p:spPr>
          <a:xfrm>
            <a:off x="7854697" y="10"/>
            <a:ext cx="4337304" cy="2860537"/>
          </a:xfrm>
          <a:prstGeom prst="rect">
            <a:avLst/>
          </a:prstGeom>
        </p:spPr>
      </p:pic>
      <p:pic>
        <p:nvPicPr>
          <p:cNvPr id="15" name="Content Placeholder 4" descr="Photographie en couleur de deux sculptures figurant sur le Monument commémoratif du Canada à Vimy : L’Esprit du sacrifice et le Porteur du flambeau.">
            <a:extLst>
              <a:ext uri="{FF2B5EF4-FFF2-40B4-BE49-F238E27FC236}">
                <a16:creationId xmlns:a16="http://schemas.microsoft.com/office/drawing/2014/main" id="{D6712048-D90B-2180-04E5-E913A3EF521C}"/>
              </a:ext>
            </a:extLst>
          </p:cNvPr>
          <p:cNvPicPr>
            <a:picLocks noChangeAspect="1"/>
          </p:cNvPicPr>
          <p:nvPr/>
        </p:nvPicPr>
        <p:blipFill>
          <a:blip r:embed="rId3"/>
          <a:srcRect t="32004" b="5762"/>
          <a:stretch>
            <a:fillRect/>
          </a:stretch>
        </p:blipFill>
        <p:spPr>
          <a:xfrm>
            <a:off x="7854697" y="2829241"/>
            <a:ext cx="4337303" cy="4028760"/>
          </a:xfrm>
          <a:prstGeom prst="rect">
            <a:avLst/>
          </a:prstGeom>
        </p:spPr>
      </p:pic>
      <p:sp>
        <p:nvSpPr>
          <p:cNvPr id="3" name="TextBox 2">
            <a:extLst>
              <a:ext uri="{FF2B5EF4-FFF2-40B4-BE49-F238E27FC236}">
                <a16:creationId xmlns:a16="http://schemas.microsoft.com/office/drawing/2014/main" id="{F395B63F-DA8F-034D-2213-6F6D34583402}"/>
              </a:ext>
            </a:extLst>
          </p:cNvPr>
          <p:cNvSpPr txBox="1"/>
          <p:nvPr/>
        </p:nvSpPr>
        <p:spPr>
          <a:xfrm>
            <a:off x="5560005" y="6611779"/>
            <a:ext cx="2413563" cy="246221"/>
          </a:xfrm>
          <a:prstGeom prst="rect">
            <a:avLst/>
          </a:prstGeom>
          <a:noFill/>
        </p:spPr>
        <p:txBody>
          <a:bodyPr wrap="square" rtlCol="0">
            <a:spAutoFit/>
          </a:bodyPr>
          <a:lstStyle/>
          <a:p>
            <a:r>
              <a:rPr lang="fr-CA" sz="1000" dirty="0"/>
              <a:t>Images : Anciens Combattants Canada</a:t>
            </a:r>
          </a:p>
        </p:txBody>
      </p:sp>
    </p:spTree>
    <p:extLst>
      <p:ext uri="{BB962C8B-B14F-4D97-AF65-F5344CB8AC3E}">
        <p14:creationId xmlns:p14="http://schemas.microsoft.com/office/powerpoint/2010/main" val="3496812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FEE3B-98CE-9E82-2D84-ED3819525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D0A18-146D-2F5A-8902-04D3443F30F9}"/>
              </a:ext>
            </a:extLst>
          </p:cNvPr>
          <p:cNvSpPr>
            <a:spLocks noGrp="1"/>
          </p:cNvSpPr>
          <p:nvPr>
            <p:ph type="title"/>
          </p:nvPr>
        </p:nvSpPr>
        <p:spPr>
          <a:xfrm>
            <a:off x="5231162" y="329406"/>
            <a:ext cx="7133780" cy="533400"/>
          </a:xfrm>
        </p:spPr>
        <p:txBody>
          <a:bodyPr>
            <a:normAutofit/>
          </a:bodyPr>
          <a:lstStyle/>
          <a:p>
            <a:r>
              <a:rPr lang="fr-CA" dirty="0"/>
              <a:t>Quels sont les symboles utilisés?</a:t>
            </a:r>
          </a:p>
        </p:txBody>
      </p:sp>
      <p:sp>
        <p:nvSpPr>
          <p:cNvPr id="4" name="Text Placeholder 3">
            <a:extLst>
              <a:ext uri="{FF2B5EF4-FFF2-40B4-BE49-F238E27FC236}">
                <a16:creationId xmlns:a16="http://schemas.microsoft.com/office/drawing/2014/main" id="{03783AF9-B981-54E4-8AB4-A47BBB32AC2F}"/>
              </a:ext>
            </a:extLst>
          </p:cNvPr>
          <p:cNvSpPr>
            <a:spLocks noGrp="1"/>
          </p:cNvSpPr>
          <p:nvPr>
            <p:ph type="body" sz="half" idx="2"/>
          </p:nvPr>
        </p:nvSpPr>
        <p:spPr>
          <a:xfrm>
            <a:off x="5307362" y="1123156"/>
            <a:ext cx="6122638" cy="2561604"/>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sculpture la plus célèbre est intitulée </a:t>
            </a:r>
            <a:r>
              <a:rPr lang="fr-CA" sz="2200" i="1" dirty="0">
                <a:latin typeface="Calibri"/>
                <a:ea typeface="Calibri"/>
                <a:cs typeface="Calibri"/>
              </a:rPr>
              <a:t>Le Canada en deuil</a:t>
            </a:r>
            <a:r>
              <a:rPr lang="fr-CA" sz="2200" dirty="0">
                <a:latin typeface="Calibri"/>
                <a:ea typeface="Calibri"/>
                <a:cs typeface="Calibri"/>
              </a:rPr>
              <a:t> (également appelée </a:t>
            </a:r>
            <a:r>
              <a:rPr lang="fr-CA" sz="2200" i="1" dirty="0">
                <a:latin typeface="Calibri"/>
                <a:ea typeface="Calibri"/>
                <a:cs typeface="Calibri"/>
              </a:rPr>
              <a:t>Mère Canada</a:t>
            </a:r>
            <a:r>
              <a:rPr lang="fr-CA" sz="2200" dirty="0">
                <a:latin typeface="Calibri"/>
                <a:ea typeface="Calibri"/>
                <a:cs typeface="Calibri"/>
              </a:rPr>
              <a: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 personnage attristé représente la jeune nation du Canada pleurant les soldats tombés au combat. Elle regarde une tombe symbolique tout au bas du monument.</a:t>
            </a:r>
            <a:endParaRPr lang="en-US" sz="2200" dirty="0"/>
          </a:p>
        </p:txBody>
      </p:sp>
      <p:pic>
        <p:nvPicPr>
          <p:cNvPr id="7" name="Picture 6" descr="Photographie en couleur de la sculpture intitulée Le Canada en deuil (également appelée Mère Canada).">
            <a:extLst>
              <a:ext uri="{FF2B5EF4-FFF2-40B4-BE49-F238E27FC236}">
                <a16:creationId xmlns:a16="http://schemas.microsoft.com/office/drawing/2014/main" id="{86585FA2-146C-8EC7-1855-04FA52E6F9A8}"/>
              </a:ext>
            </a:extLst>
          </p:cNvPr>
          <p:cNvPicPr>
            <a:picLocks noChangeAspect="1"/>
          </p:cNvPicPr>
          <p:nvPr/>
        </p:nvPicPr>
        <p:blipFill>
          <a:blip r:embed="rId2">
            <a:extLst>
              <a:ext uri="{28A0092B-C50C-407E-A947-70E740481C1C}">
                <a14:useLocalDpi xmlns:a14="http://schemas.microsoft.com/office/drawing/2010/main" val="0"/>
              </a:ext>
            </a:extLst>
          </a:blip>
          <a:srcRect l="328" r="14277"/>
          <a:stretch>
            <a:fillRect/>
          </a:stretch>
        </p:blipFill>
        <p:spPr>
          <a:xfrm>
            <a:off x="0" y="10"/>
            <a:ext cx="4992560" cy="6857990"/>
          </a:xfrm>
          <a:prstGeom prst="rect">
            <a:avLst/>
          </a:prstGeom>
          <a:effectLst/>
        </p:spPr>
      </p:pic>
      <p:sp>
        <p:nvSpPr>
          <p:cNvPr id="3" name="TextBox 2">
            <a:extLst>
              <a:ext uri="{FF2B5EF4-FFF2-40B4-BE49-F238E27FC236}">
                <a16:creationId xmlns:a16="http://schemas.microsoft.com/office/drawing/2014/main" id="{3B2FA95A-F615-BD83-F952-A4F442BF574B}"/>
              </a:ext>
            </a:extLst>
          </p:cNvPr>
          <p:cNvSpPr txBox="1"/>
          <p:nvPr/>
        </p:nvSpPr>
        <p:spPr>
          <a:xfrm>
            <a:off x="4992560" y="6611769"/>
            <a:ext cx="2422228"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2239630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9AED8-3EC7-72EB-A205-22EBABD374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43159-305D-A4DD-7BAF-275339F05244}"/>
              </a:ext>
            </a:extLst>
          </p:cNvPr>
          <p:cNvSpPr>
            <a:spLocks noGrp="1"/>
          </p:cNvSpPr>
          <p:nvPr>
            <p:ph type="title"/>
          </p:nvPr>
        </p:nvSpPr>
        <p:spPr>
          <a:xfrm>
            <a:off x="365868" y="165595"/>
            <a:ext cx="5730132" cy="533400"/>
          </a:xfrm>
        </p:spPr>
        <p:txBody>
          <a:bodyPr>
            <a:normAutofit/>
          </a:bodyPr>
          <a:lstStyle/>
          <a:p>
            <a:r>
              <a:rPr lang="fr-CA" dirty="0"/>
              <a:t>Y a-t-il d’autres caractéristiques?</a:t>
            </a:r>
          </a:p>
        </p:txBody>
      </p:sp>
      <p:sp>
        <p:nvSpPr>
          <p:cNvPr id="4" name="Text Placeholder 3">
            <a:extLst>
              <a:ext uri="{FF2B5EF4-FFF2-40B4-BE49-F238E27FC236}">
                <a16:creationId xmlns:a16="http://schemas.microsoft.com/office/drawing/2014/main" id="{EF6251B8-DCD0-22F6-10EA-939BA1F63827}"/>
              </a:ext>
            </a:extLst>
          </p:cNvPr>
          <p:cNvSpPr>
            <a:spLocks noGrp="1"/>
          </p:cNvSpPr>
          <p:nvPr>
            <p:ph type="body" sz="half" idx="2"/>
          </p:nvPr>
        </p:nvSpPr>
        <p:spPr>
          <a:xfrm>
            <a:off x="336660" y="887607"/>
            <a:ext cx="6019504" cy="4426369"/>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Le Mémorial national du Canada à Vimy fait partie d’un plus grand parc qui comprend les champs de bataille, les tranchées et les tunnels préservés qui ont été utilisés pendant la bataille de la crête de Vimy, ainsi que deux cimetières.</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Un Centre d’accueil et d’éducation permet aux visiteurs d’en apprendre davantage sur la participation du Canada à la Première Guerre mondiale.</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Des guides étudiants provenant d’universités canadiennes dirigent les visites.</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Le site est entretenu par le gouvernement du Canada.</a:t>
            </a:r>
            <a:endParaRPr lang="en-US" dirty="0"/>
          </a:p>
        </p:txBody>
      </p:sp>
      <p:pic>
        <p:nvPicPr>
          <p:cNvPr id="10" name="Picture 9" descr="Photographie couleur des champs de bataille préservés de la crête de Vimy.">
            <a:extLst>
              <a:ext uri="{FF2B5EF4-FFF2-40B4-BE49-F238E27FC236}">
                <a16:creationId xmlns:a16="http://schemas.microsoft.com/office/drawing/2014/main" id="{910F6CA6-2B35-D9E4-B213-0C685B99AAB7}"/>
              </a:ext>
            </a:extLst>
          </p:cNvPr>
          <p:cNvPicPr>
            <a:picLocks noChangeAspect="1"/>
          </p:cNvPicPr>
          <p:nvPr/>
        </p:nvPicPr>
        <p:blipFill>
          <a:blip r:embed="rId2">
            <a:extLst>
              <a:ext uri="{28A0092B-C50C-407E-A947-70E740481C1C}">
                <a14:useLocalDpi xmlns:a14="http://schemas.microsoft.com/office/drawing/2010/main" val="0"/>
              </a:ext>
            </a:extLst>
          </a:blip>
          <a:srcRect t="3691"/>
          <a:stretch>
            <a:fillRect/>
          </a:stretch>
        </p:blipFill>
        <p:spPr>
          <a:xfrm>
            <a:off x="6644147" y="0"/>
            <a:ext cx="2826083" cy="3629026"/>
          </a:xfrm>
          <a:prstGeom prst="rect">
            <a:avLst/>
          </a:prstGeom>
        </p:spPr>
      </p:pic>
      <p:pic>
        <p:nvPicPr>
          <p:cNvPr id="11" name="Picture 10" descr="Photographie couleur des tunnels préservés qui ont été utilisés pendant la bataille de la crête de Vimy.">
            <a:extLst>
              <a:ext uri="{FF2B5EF4-FFF2-40B4-BE49-F238E27FC236}">
                <a16:creationId xmlns:a16="http://schemas.microsoft.com/office/drawing/2014/main" id="{C55B44C3-E746-6FC5-5116-C627071C7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70231" y="0"/>
            <a:ext cx="2721769" cy="3629026"/>
          </a:xfrm>
          <a:prstGeom prst="rect">
            <a:avLst/>
          </a:prstGeom>
        </p:spPr>
      </p:pic>
      <p:pic>
        <p:nvPicPr>
          <p:cNvPr id="18" name="Picture 17" descr="Photographie couleur des tranchées préservées qui ont été utilisées pendant la bataille de la crête de Vimy.">
            <a:extLst>
              <a:ext uri="{FF2B5EF4-FFF2-40B4-BE49-F238E27FC236}">
                <a16:creationId xmlns:a16="http://schemas.microsoft.com/office/drawing/2014/main" id="{CFD7C0E8-B306-8B57-F424-EDF06D0687FE}"/>
              </a:ext>
            </a:extLst>
          </p:cNvPr>
          <p:cNvPicPr>
            <a:picLocks noChangeAspect="1"/>
          </p:cNvPicPr>
          <p:nvPr/>
        </p:nvPicPr>
        <p:blipFill>
          <a:blip r:embed="rId4"/>
          <a:stretch>
            <a:fillRect/>
          </a:stretch>
        </p:blipFill>
        <p:spPr>
          <a:xfrm>
            <a:off x="6644148" y="3428999"/>
            <a:ext cx="2742299" cy="1828199"/>
          </a:xfrm>
          <a:prstGeom prst="rect">
            <a:avLst/>
          </a:prstGeom>
        </p:spPr>
      </p:pic>
      <p:pic>
        <p:nvPicPr>
          <p:cNvPr id="20" name="Picture 19" descr="Photographie couleur de l'une des deux tranchées qui se trouvent dans le parc. On voit des rangées de pierres tombales blanches.">
            <a:extLst>
              <a:ext uri="{FF2B5EF4-FFF2-40B4-BE49-F238E27FC236}">
                <a16:creationId xmlns:a16="http://schemas.microsoft.com/office/drawing/2014/main" id="{27EC1BBB-66AD-9074-16BD-30F65026FC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5916" y="3429000"/>
            <a:ext cx="2826084" cy="1884976"/>
          </a:xfrm>
          <a:prstGeom prst="rect">
            <a:avLst/>
          </a:prstGeom>
        </p:spPr>
      </p:pic>
      <p:pic>
        <p:nvPicPr>
          <p:cNvPr id="12" name="Picture 11" descr="Photographie en couleur de cinq guides étudiants devant le Monument commémoratif du Canada à Vimy.">
            <a:extLst>
              <a:ext uri="{FF2B5EF4-FFF2-40B4-BE49-F238E27FC236}">
                <a16:creationId xmlns:a16="http://schemas.microsoft.com/office/drawing/2014/main" id="{8EE40413-47AE-7816-641D-A8A1557D36B1}"/>
              </a:ext>
            </a:extLst>
          </p:cNvPr>
          <p:cNvPicPr>
            <a:picLocks noChangeAspect="1"/>
          </p:cNvPicPr>
          <p:nvPr/>
        </p:nvPicPr>
        <p:blipFill>
          <a:blip r:embed="rId6">
            <a:extLst>
              <a:ext uri="{28A0092B-C50C-407E-A947-70E740481C1C}">
                <a14:useLocalDpi xmlns:a14="http://schemas.microsoft.com/office/drawing/2010/main" val="0"/>
              </a:ext>
            </a:extLst>
          </a:blip>
          <a:srcRect r="6427"/>
          <a:stretch>
            <a:fillRect/>
          </a:stretch>
        </p:blipFill>
        <p:spPr>
          <a:xfrm>
            <a:off x="6644148" y="5257200"/>
            <a:ext cx="5547852" cy="1600800"/>
          </a:xfrm>
          <a:prstGeom prst="rect">
            <a:avLst/>
          </a:prstGeom>
        </p:spPr>
      </p:pic>
      <p:sp>
        <p:nvSpPr>
          <p:cNvPr id="3" name="TextBox 2">
            <a:extLst>
              <a:ext uri="{FF2B5EF4-FFF2-40B4-BE49-F238E27FC236}">
                <a16:creationId xmlns:a16="http://schemas.microsoft.com/office/drawing/2014/main" id="{D70643D6-3A34-D761-A30B-BE006F88CF7F}"/>
              </a:ext>
            </a:extLst>
          </p:cNvPr>
          <p:cNvSpPr txBox="1"/>
          <p:nvPr/>
        </p:nvSpPr>
        <p:spPr>
          <a:xfrm>
            <a:off x="4273236" y="6611779"/>
            <a:ext cx="2370911" cy="246221"/>
          </a:xfrm>
          <a:prstGeom prst="rect">
            <a:avLst/>
          </a:prstGeom>
          <a:noFill/>
        </p:spPr>
        <p:txBody>
          <a:bodyPr wrap="square" rtlCol="0">
            <a:spAutoFit/>
          </a:bodyPr>
          <a:lstStyle/>
          <a:p>
            <a:r>
              <a:rPr lang="fr-CA" sz="1000" noProof="0" dirty="0"/>
              <a:t>Images : Anciens Combattants Canada</a:t>
            </a:r>
          </a:p>
        </p:txBody>
      </p:sp>
    </p:spTree>
    <p:extLst>
      <p:ext uri="{BB962C8B-B14F-4D97-AF65-F5344CB8AC3E}">
        <p14:creationId xmlns:p14="http://schemas.microsoft.com/office/powerpoint/2010/main" val="267320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9A6D5-DF3B-4C1F-3CEF-D30BD6B6D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8F377-A12C-0E02-4C43-3201C16749EA}"/>
              </a:ext>
            </a:extLst>
          </p:cNvPr>
          <p:cNvSpPr>
            <a:spLocks noGrp="1"/>
          </p:cNvSpPr>
          <p:nvPr>
            <p:ph type="title"/>
          </p:nvPr>
        </p:nvSpPr>
        <p:spPr>
          <a:xfrm>
            <a:off x="839788" y="355600"/>
            <a:ext cx="5588172" cy="533400"/>
          </a:xfrm>
        </p:spPr>
        <p:txBody>
          <a:bodyPr>
            <a:normAutofit/>
          </a:bodyPr>
          <a:lstStyle/>
          <a:p>
            <a:r>
              <a:rPr lang="fr-CA" dirty="0"/>
              <a:t>Comment a-t-il été construit?</a:t>
            </a:r>
          </a:p>
        </p:txBody>
      </p:sp>
      <p:sp>
        <p:nvSpPr>
          <p:cNvPr id="4" name="Text Placeholder 3">
            <a:extLst>
              <a:ext uri="{FF2B5EF4-FFF2-40B4-BE49-F238E27FC236}">
                <a16:creationId xmlns:a16="http://schemas.microsoft.com/office/drawing/2014/main" id="{BE3AF3EA-A4DA-BA48-24A3-7E37781C6911}"/>
              </a:ext>
            </a:extLst>
          </p:cNvPr>
          <p:cNvSpPr>
            <a:spLocks noGrp="1"/>
          </p:cNvSpPr>
          <p:nvPr>
            <p:ph type="body" sz="half" idx="2"/>
          </p:nvPr>
        </p:nvSpPr>
        <p:spPr>
          <a:xfrm>
            <a:off x="839788" y="1092200"/>
            <a:ext cx="5929147" cy="4249345"/>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a fallu onze ans pour ériger le monument de Vimy (1925-1936).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Une grande base en béton avec renforcement en acier a été nécessaire pour soutenir la grande taille et le poids du monument.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piliers et la base sont recouverts de près de 6 000 tonnes de calcaire provenant de Croatie. Le calcaire a été choisi pour sa durabilité et son attrait visuel.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vingt sculptures ont été sculptées là où elles se trouvent, à partir d’énormes blocs de calcaire.</a:t>
            </a:r>
          </a:p>
          <a:p>
            <a:endParaRPr lang="en-US" dirty="0"/>
          </a:p>
        </p:txBody>
      </p:sp>
      <p:pic>
        <p:nvPicPr>
          <p:cNvPr id="8" name="Picture 7" descr="Photographie en noir et blanc des fondations du monument de Vimy pendant les travaux de construction. On y voit les armatures en acier qui ont été utilisées.">
            <a:extLst>
              <a:ext uri="{FF2B5EF4-FFF2-40B4-BE49-F238E27FC236}">
                <a16:creationId xmlns:a16="http://schemas.microsoft.com/office/drawing/2014/main" id="{61F7C499-38F7-6C40-61E9-74D8551E7C70}"/>
              </a:ext>
            </a:extLst>
          </p:cNvPr>
          <p:cNvPicPr>
            <a:picLocks noChangeAspect="1"/>
          </p:cNvPicPr>
          <p:nvPr/>
        </p:nvPicPr>
        <p:blipFill>
          <a:blip r:embed="rId2">
            <a:extLst>
              <a:ext uri="{28A0092B-C50C-407E-A947-70E740481C1C}">
                <a14:useLocalDpi xmlns:a14="http://schemas.microsoft.com/office/drawing/2010/main" val="0"/>
              </a:ext>
            </a:extLst>
          </a:blip>
          <a:srcRect b="7664"/>
          <a:stretch>
            <a:fillRect/>
          </a:stretch>
        </p:blipFill>
        <p:spPr>
          <a:xfrm>
            <a:off x="7465889" y="9"/>
            <a:ext cx="4726112" cy="3076566"/>
          </a:xfrm>
          <a:prstGeom prst="rect">
            <a:avLst/>
          </a:prstGeom>
        </p:spPr>
      </p:pic>
      <p:pic>
        <p:nvPicPr>
          <p:cNvPr id="10" name="Picture 9" descr="Photographie en noir et blanc de deux hommes en train de sculpter d’énormes blocs de calcaire.">
            <a:extLst>
              <a:ext uri="{FF2B5EF4-FFF2-40B4-BE49-F238E27FC236}">
                <a16:creationId xmlns:a16="http://schemas.microsoft.com/office/drawing/2014/main" id="{7A16C25B-2694-8EBF-5516-1F8F7B473381}"/>
              </a:ext>
            </a:extLst>
          </p:cNvPr>
          <p:cNvPicPr>
            <a:picLocks noChangeAspect="1"/>
          </p:cNvPicPr>
          <p:nvPr/>
        </p:nvPicPr>
        <p:blipFill>
          <a:blip r:embed="rId3">
            <a:extLst>
              <a:ext uri="{28A0092B-C50C-407E-A947-70E740481C1C}">
                <a14:useLocalDpi xmlns:a14="http://schemas.microsoft.com/office/drawing/2010/main" val="0"/>
              </a:ext>
            </a:extLst>
          </a:blip>
          <a:srcRect t="24916" r="2" b="16229"/>
          <a:stretch>
            <a:fillRect/>
          </a:stretch>
        </p:blipFill>
        <p:spPr>
          <a:xfrm>
            <a:off x="7465889" y="2994668"/>
            <a:ext cx="4726111" cy="3863332"/>
          </a:xfrm>
          <a:prstGeom prst="rect">
            <a:avLst/>
          </a:prstGeom>
        </p:spPr>
      </p:pic>
      <p:sp>
        <p:nvSpPr>
          <p:cNvPr id="3" name="TextBox 2">
            <a:extLst>
              <a:ext uri="{FF2B5EF4-FFF2-40B4-BE49-F238E27FC236}">
                <a16:creationId xmlns:a16="http://schemas.microsoft.com/office/drawing/2014/main" id="{9A1CD278-60AA-05C8-9927-D5CC9300B76B}"/>
              </a:ext>
            </a:extLst>
          </p:cNvPr>
          <p:cNvSpPr txBox="1"/>
          <p:nvPr/>
        </p:nvSpPr>
        <p:spPr>
          <a:xfrm>
            <a:off x="5094977" y="6611779"/>
            <a:ext cx="2370911" cy="246221"/>
          </a:xfrm>
          <a:prstGeom prst="rect">
            <a:avLst/>
          </a:prstGeom>
          <a:noFill/>
        </p:spPr>
        <p:txBody>
          <a:bodyPr wrap="square" rtlCol="0">
            <a:spAutoFit/>
          </a:bodyPr>
          <a:lstStyle/>
          <a:p>
            <a:r>
              <a:rPr lang="fr-CA" sz="1000" noProof="0" dirty="0"/>
              <a:t>Images : Anciens Combattants Canada</a:t>
            </a:r>
          </a:p>
        </p:txBody>
      </p:sp>
    </p:spTree>
    <p:extLst>
      <p:ext uri="{BB962C8B-B14F-4D97-AF65-F5344CB8AC3E}">
        <p14:creationId xmlns:p14="http://schemas.microsoft.com/office/powerpoint/2010/main" val="5985129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Props1.xml><?xml version="1.0" encoding="utf-8"?>
<ds:datastoreItem xmlns:ds="http://schemas.openxmlformats.org/officeDocument/2006/customXml" ds:itemID="{0A08A635-37C2-4C86-997D-2D7AB3DEB3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eed7d0e8-ac63-4dee-bfa7-5c4c265525d9"/>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3839CB-2CD9-43D4-B3FA-653BA2CF3A35}">
  <ds:schemaRefs>
    <ds:schemaRef ds:uri="http://schemas.microsoft.com/sharepoint/events"/>
  </ds:schemaRefs>
</ds:datastoreItem>
</file>

<file path=customXml/itemProps3.xml><?xml version="1.0" encoding="utf-8"?>
<ds:datastoreItem xmlns:ds="http://schemas.openxmlformats.org/officeDocument/2006/customXml" ds:itemID="{0A894475-A978-4EC8-B134-F715AAAE5543}">
  <ds:schemaRefs>
    <ds:schemaRef ds:uri="http://schemas.microsoft.com/sharepoint/v3/contenttype/forms"/>
  </ds:schemaRefs>
</ds:datastoreItem>
</file>

<file path=customXml/itemProps4.xml><?xml version="1.0" encoding="utf-8"?>
<ds:datastoreItem xmlns:ds="http://schemas.openxmlformats.org/officeDocument/2006/customXml" ds:itemID="{B7E73304-4F60-4A15-A684-AD0BAA293AB8}">
  <ds:schemaRefs>
    <ds:schemaRef ds:uri="http://purl.org/dc/terms/"/>
    <ds:schemaRef ds:uri="http://purl.org/dc/dcmitype/"/>
    <ds:schemaRef ds:uri="http://schemas.microsoft.com/office/2006/documentManagement/types"/>
    <ds:schemaRef ds:uri="eed7d0e8-ac63-4dee-bfa7-5c4c265525d9"/>
    <ds:schemaRef ds:uri="http://purl.org/dc/elements/1.1/"/>
    <ds:schemaRef ds:uri="http://schemas.openxmlformats.org/package/2006/metadata/core-properties"/>
    <ds:schemaRef ds:uri="http://schemas.microsoft.com/office/infopath/2007/PartnerControls"/>
    <ds:schemaRef ds:uri="http://schemas.microsoft.com/sharepoint/v3"/>
    <ds:schemaRef ds:uri="0c8e7898-adb1-4a21-9ea0-1fd6fd513e29"/>
    <ds:schemaRef ds:uri="d3475817-8aa0-463d-8033-9d47e24630b2"/>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3435</TotalTime>
  <Words>813</Words>
  <Application>Microsoft Office PowerPoint</Application>
  <PresentationFormat>Grand écran</PresentationFormat>
  <Paragraphs>50</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Aptos</vt:lpstr>
      <vt:lpstr>Aptos Display</vt:lpstr>
      <vt:lpstr>Arial</vt:lpstr>
      <vt:lpstr>Calibri</vt:lpstr>
      <vt:lpstr>Office Theme</vt:lpstr>
      <vt:lpstr>Mémorial national du Canada à Vimy</vt:lpstr>
      <vt:lpstr>Où se trouve-t-il?</vt:lpstr>
      <vt:lpstr>Qui l’a conçu?</vt:lpstr>
      <vt:lpstr>Qui commémore-t-il?</vt:lpstr>
      <vt:lpstr>Comment commémore-t-il les disparus?</vt:lpstr>
      <vt:lpstr>Quels sont les symboles utilisés?</vt:lpstr>
      <vt:lpstr>Quels sont les symboles utilisés?</vt:lpstr>
      <vt:lpstr>Y a-t-il d’autres caractéristiques?</vt:lpstr>
      <vt:lpstr>Comment a-t-il été construit?</vt:lpstr>
      <vt:lpstr>Quand a-t-il été inauguré?</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Rene Audet (he/him | il/lui) [F/E] (VAC/ACC)</cp:lastModifiedBy>
  <cp:revision>499</cp:revision>
  <dcterms:created xsi:type="dcterms:W3CDTF">2025-12-12T16:12:34Z</dcterms:created>
  <dcterms:modified xsi:type="dcterms:W3CDTF">2026-05-07T15:58:34Z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171310462</vt:i4>
  </property>
  <property fmtid="{D5CDD505-2E9C-101B-9397-08002B2CF9AE}" pid="3" name="_NewReviewCycle">
    <vt:lpwstr/>
  </property>
  <property fmtid="{D5CDD505-2E9C-101B-9397-08002B2CF9AE}" pid="4" name="_EmailSubject">
    <vt:lpwstr>Request for translation - Memorials to the missing (Introduction and Beaumont-Hamel PowerPoints)</vt:lpwstr>
  </property>
  <property fmtid="{D5CDD505-2E9C-101B-9397-08002B2CF9AE}" pid="5" name="_AuthorEmail">
    <vt:lpwstr>jill.paton@veterans.gc.ca</vt:lpwstr>
  </property>
  <property fmtid="{D5CDD505-2E9C-101B-9397-08002B2CF9AE}" pid="6" name="_AuthorEmailDisplayName">
    <vt:lpwstr>Elizabeth Jill Paton (VAC/ACC)</vt:lpwstr>
  </property>
  <property fmtid="{D5CDD505-2E9C-101B-9397-08002B2CF9AE}" pid="7" name="ContentTypeId">
    <vt:lpwstr>0x0101001EE4FF8BA6947E4AA8685340DB4FACCE</vt:lpwstr>
  </property>
  <property fmtid="{D5CDD505-2E9C-101B-9397-08002B2CF9AE}" pid="8" name="_PreviousAdHocReviewCycleID">
    <vt:i4>746614108</vt:i4>
  </property>
  <property fmtid="{D5CDD505-2E9C-101B-9397-08002B2CF9AE}" pid="9" name="MSIP_Label_834ed4f5-eae4-40c7-82be-b1cdf720a1b9_Enabled">
    <vt:lpwstr>true</vt:lpwstr>
  </property>
  <property fmtid="{D5CDD505-2E9C-101B-9397-08002B2CF9AE}" pid="10" name="MSIP_Label_834ed4f5-eae4-40c7-82be-b1cdf720a1b9_SetDate">
    <vt:lpwstr>2026-04-24T14:03:26Z</vt:lpwstr>
  </property>
  <property fmtid="{D5CDD505-2E9C-101B-9397-08002B2CF9AE}" pid="11" name="MSIP_Label_834ed4f5-eae4-40c7-82be-b1cdf720a1b9_Method">
    <vt:lpwstr>Standard</vt:lpwstr>
  </property>
  <property fmtid="{D5CDD505-2E9C-101B-9397-08002B2CF9AE}" pid="12" name="MSIP_Label_834ed4f5-eae4-40c7-82be-b1cdf720a1b9_Name">
    <vt:lpwstr>Unclassified - Non classifié</vt:lpwstr>
  </property>
  <property fmtid="{D5CDD505-2E9C-101B-9397-08002B2CF9AE}" pid="13" name="MSIP_Label_834ed4f5-eae4-40c7-82be-b1cdf720a1b9_SiteId">
    <vt:lpwstr>e0d54a3c-7bbe-4a64-9d46-f9f84a41c833</vt:lpwstr>
  </property>
  <property fmtid="{D5CDD505-2E9C-101B-9397-08002B2CF9AE}" pid="14" name="MSIP_Label_834ed4f5-eae4-40c7-82be-b1cdf720a1b9_ActionId">
    <vt:lpwstr>2754f092-7a35-4e2a-893e-6a17d1b3ce6a</vt:lpwstr>
  </property>
  <property fmtid="{D5CDD505-2E9C-101B-9397-08002B2CF9AE}" pid="15" name="MSIP_Label_834ed4f5-eae4-40c7-82be-b1cdf720a1b9_ContentBits">
    <vt:lpwstr>0</vt:lpwstr>
  </property>
  <property fmtid="{D5CDD505-2E9C-101B-9397-08002B2CF9AE}" pid="16" name="MSIP_Label_834ed4f5-eae4-40c7-82be-b1cdf720a1b9_Tag">
    <vt:lpwstr>10, 3, 0, 1</vt:lpwstr>
  </property>
</Properties>
</file>