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81" r:id="rId6"/>
    <p:sldId id="285" r:id="rId7"/>
    <p:sldId id="288" r:id="rId8"/>
    <p:sldId id="260" r:id="rId9"/>
    <p:sldId id="282" r:id="rId10"/>
    <p:sldId id="283" r:id="rId11"/>
    <p:sldId id="284" r:id="rId12"/>
    <p:sldId id="289" r:id="rId13"/>
    <p:sldId id="286" r:id="rId14"/>
    <p:sldId id="28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905AA5-8795-86C1-DE2C-4F7A002CF493}" name="Jonah A Ellens (VAC/ACC)" initials="JE" userId="S::jonah.ellens@veterans.gc.ca::0192666c-158c-4a80-bbc8-5de3a478f49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e Audet (he/him | il/lui) [F/E] (VAC/ACC)" userId="0f0e239f-cc24-4971-8a83-5197ff4fab34" providerId="ADAL" clId="{969EEF9A-FC27-4FC4-BA5A-FD7223AA6915}"/>
    <pc:docChg chg="undo custSel modSld">
      <pc:chgData name="Rene Audet (he/him | il/lui) [F/E] (VAC/ACC)" userId="0f0e239f-cc24-4971-8a83-5197ff4fab34" providerId="ADAL" clId="{969EEF9A-FC27-4FC4-BA5A-FD7223AA6915}" dt="2026-05-07T15:58:09.092" v="86" actId="20577"/>
      <pc:docMkLst>
        <pc:docMk/>
      </pc:docMkLst>
      <pc:sldChg chg="modSp mod">
        <pc:chgData name="Rene Audet (he/him | il/lui) [F/E] (VAC/ACC)" userId="0f0e239f-cc24-4971-8a83-5197ff4fab34" providerId="ADAL" clId="{969EEF9A-FC27-4FC4-BA5A-FD7223AA6915}" dt="2026-05-07T14:59:14.604" v="58" actId="14100"/>
        <pc:sldMkLst>
          <pc:docMk/>
          <pc:sldMk cId="3414356935" sldId="260"/>
        </pc:sldMkLst>
        <pc:spChg chg="mod">
          <ac:chgData name="Rene Audet (he/him | il/lui) [F/E] (VAC/ACC)" userId="0f0e239f-cc24-4971-8a83-5197ff4fab34" providerId="ADAL" clId="{969EEF9A-FC27-4FC4-BA5A-FD7223AA6915}" dt="2026-05-07T14:59:14.604" v="58" actId="14100"/>
          <ac:spMkLst>
            <pc:docMk/>
            <pc:sldMk cId="3414356935" sldId="260"/>
            <ac:spMk id="2" creationId="{8DE7284C-3730-5B04-8628-490391F5B361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47:49.988" v="7" actId="14100"/>
          <ac:spMkLst>
            <pc:docMk/>
            <pc:sldMk cId="3414356935" sldId="260"/>
            <ac:spMk id="3" creationId="{AE30461D-C272-1051-8ADE-22B0D940F614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5:02:35.509" v="71" actId="14100"/>
        <pc:sldMkLst>
          <pc:docMk/>
          <pc:sldMk cId="3615299666" sldId="282"/>
        </pc:sldMkLst>
        <pc:spChg chg="mod">
          <ac:chgData name="Rene Audet (he/him | il/lui) [F/E] (VAC/ACC)" userId="0f0e239f-cc24-4971-8a83-5197ff4fab34" providerId="ADAL" clId="{969EEF9A-FC27-4FC4-BA5A-FD7223AA6915}" dt="2026-05-07T15:00:21.386" v="59" actId="14100"/>
          <ac:spMkLst>
            <pc:docMk/>
            <pc:sldMk cId="3615299666" sldId="282"/>
            <ac:spMk id="2" creationId="{DFD7CBE7-2E29-57BA-87B5-ADA13C1AD4ED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48:20.475" v="19" actId="1035"/>
          <ac:spMkLst>
            <pc:docMk/>
            <pc:sldMk cId="3615299666" sldId="282"/>
            <ac:spMk id="3" creationId="{C508E293-5CCB-CA61-460D-D6549D070E65}"/>
          </ac:spMkLst>
        </pc:spChg>
        <pc:spChg chg="mod">
          <ac:chgData name="Rene Audet (he/him | il/lui) [F/E] (VAC/ACC)" userId="0f0e239f-cc24-4971-8a83-5197ff4fab34" providerId="ADAL" clId="{969EEF9A-FC27-4FC4-BA5A-FD7223AA6915}" dt="2026-05-07T15:02:35.509" v="71" actId="14100"/>
          <ac:spMkLst>
            <pc:docMk/>
            <pc:sldMk cId="3615299666" sldId="282"/>
            <ac:spMk id="4" creationId="{597FBA2F-22AF-9523-3D10-CB3E5E99044B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5:03:08.970" v="72" actId="14100"/>
        <pc:sldMkLst>
          <pc:docMk/>
          <pc:sldMk cId="3496812535" sldId="283"/>
        </pc:sldMkLst>
        <pc:spChg chg="mod">
          <ac:chgData name="Rene Audet (he/him | il/lui) [F/E] (VAC/ACC)" userId="0f0e239f-cc24-4971-8a83-5197ff4fab34" providerId="ADAL" clId="{969EEF9A-FC27-4FC4-BA5A-FD7223AA6915}" dt="2026-05-07T15:03:08.970" v="72" actId="14100"/>
          <ac:spMkLst>
            <pc:docMk/>
            <pc:sldMk cId="3496812535" sldId="283"/>
            <ac:spMk id="2" creationId="{7B284AF9-1ABB-04FB-695E-B42EE1C556F2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48:55.690" v="28" actId="1076"/>
          <ac:spMkLst>
            <pc:docMk/>
            <pc:sldMk cId="3496812535" sldId="283"/>
            <ac:spMk id="3" creationId="{F395B63F-DA8F-034D-2213-6F6D34583402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49:02.765" v="31" actId="14100"/>
          <ac:spMkLst>
            <pc:docMk/>
            <pc:sldMk cId="3496812535" sldId="283"/>
            <ac:spMk id="4" creationId="{277D17E4-6DAB-2ED5-369E-F90FD5B6263D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5:50:21.694" v="73" actId="14100"/>
        <pc:sldMkLst>
          <pc:docMk/>
          <pc:sldMk cId="2239630355" sldId="284"/>
        </pc:sldMkLst>
        <pc:spChg chg="mod">
          <ac:chgData name="Rene Audet (he/him | il/lui) [F/E] (VAC/ACC)" userId="0f0e239f-cc24-4971-8a83-5197ff4fab34" providerId="ADAL" clId="{969EEF9A-FC27-4FC4-BA5A-FD7223AA6915}" dt="2026-05-07T15:50:21.694" v="73" actId="14100"/>
          <ac:spMkLst>
            <pc:docMk/>
            <pc:sldMk cId="2239630355" sldId="284"/>
            <ac:spMk id="2" creationId="{4A7D0A18-146D-2F5A-8902-04D3443F30F9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49:17.917" v="34" actId="14100"/>
          <ac:spMkLst>
            <pc:docMk/>
            <pc:sldMk cId="2239630355" sldId="284"/>
            <ac:spMk id="3" creationId="{3B2FA95A-F615-BD83-F952-A4F442BF574B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49:24.332" v="37" actId="14100"/>
          <ac:spMkLst>
            <pc:docMk/>
            <pc:sldMk cId="2239630355" sldId="284"/>
            <ac:spMk id="4" creationId="{03783AF9-B981-54E4-8AB4-A47BBB32AC2F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4:47:24.450" v="2" actId="1076"/>
        <pc:sldMkLst>
          <pc:docMk/>
          <pc:sldMk cId="1565205885" sldId="285"/>
        </pc:sldMkLst>
        <pc:spChg chg="mod">
          <ac:chgData name="Rene Audet (he/him | il/lui) [F/E] (VAC/ACC)" userId="0f0e239f-cc24-4971-8a83-5197ff4fab34" providerId="ADAL" clId="{969EEF9A-FC27-4FC4-BA5A-FD7223AA6915}" dt="2026-05-07T14:47:24.450" v="2" actId="1076"/>
          <ac:spMkLst>
            <pc:docMk/>
            <pc:sldMk cId="1565205885" sldId="285"/>
            <ac:spMk id="3" creationId="{90072F2F-4DA3-0578-6AAC-8067DFDBBE2F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5:54:30.940" v="75" actId="20577"/>
        <pc:sldMkLst>
          <pc:docMk/>
          <pc:sldMk cId="598512937" sldId="286"/>
        </pc:sldMkLst>
        <pc:spChg chg="mod">
          <ac:chgData name="Rene Audet (he/him | il/lui) [F/E] (VAC/ACC)" userId="0f0e239f-cc24-4971-8a83-5197ff4fab34" providerId="ADAL" clId="{969EEF9A-FC27-4FC4-BA5A-FD7223AA6915}" dt="2026-05-07T15:53:32.354" v="74" actId="14100"/>
          <ac:spMkLst>
            <pc:docMk/>
            <pc:sldMk cId="598512937" sldId="286"/>
            <ac:spMk id="2" creationId="{8668F377-A12C-0E02-4C43-3201C16749EA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50:12.109" v="49" actId="1076"/>
          <ac:spMkLst>
            <pc:docMk/>
            <pc:sldMk cId="598512937" sldId="286"/>
            <ac:spMk id="3" creationId="{8B92276F-F3C1-5231-4C14-C6302FB3B221}"/>
          </ac:spMkLst>
        </pc:spChg>
        <pc:spChg chg="mod">
          <ac:chgData name="Rene Audet (he/him | il/lui) [F/E] (VAC/ACC)" userId="0f0e239f-cc24-4971-8a83-5197ff4fab34" providerId="ADAL" clId="{969EEF9A-FC27-4FC4-BA5A-FD7223AA6915}" dt="2026-05-07T15:54:30.940" v="75" actId="20577"/>
          <ac:spMkLst>
            <pc:docMk/>
            <pc:sldMk cId="598512937" sldId="286"/>
            <ac:spMk id="4" creationId="{BE3AF3EA-A4DA-BA48-24A3-7E37781C6911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5:58:09.092" v="86" actId="20577"/>
        <pc:sldMkLst>
          <pc:docMk/>
          <pc:sldMk cId="1529408380" sldId="287"/>
        </pc:sldMkLst>
        <pc:spChg chg="mod">
          <ac:chgData name="Rene Audet (he/him | il/lui) [F/E] (VAC/ACC)" userId="0f0e239f-cc24-4971-8a83-5197ff4fab34" providerId="ADAL" clId="{969EEF9A-FC27-4FC4-BA5A-FD7223AA6915}" dt="2026-05-07T15:57:09.025" v="78" actId="1076"/>
          <ac:spMkLst>
            <pc:docMk/>
            <pc:sldMk cId="1529408380" sldId="287"/>
            <ac:spMk id="2" creationId="{A971180D-3B33-07B6-2369-9172F68C8CC1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50:42.614" v="57" actId="1036"/>
          <ac:spMkLst>
            <pc:docMk/>
            <pc:sldMk cId="1529408380" sldId="287"/>
            <ac:spMk id="3" creationId="{BABCDA2D-E8DB-EE86-CD8B-B5F02AA72AC3}"/>
          </ac:spMkLst>
        </pc:spChg>
        <pc:spChg chg="mod">
          <ac:chgData name="Rene Audet (he/him | il/lui) [F/E] (VAC/ACC)" userId="0f0e239f-cc24-4971-8a83-5197ff4fab34" providerId="ADAL" clId="{969EEF9A-FC27-4FC4-BA5A-FD7223AA6915}" dt="2026-05-07T15:58:09.092" v="86" actId="20577"/>
          <ac:spMkLst>
            <pc:docMk/>
            <pc:sldMk cId="1529408380" sldId="287"/>
            <ac:spMk id="4" creationId="{A3C69C3C-0016-B42D-FE75-21A20C2E4D7F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4:47:38.111" v="5" actId="1076"/>
        <pc:sldMkLst>
          <pc:docMk/>
          <pc:sldMk cId="2209727176" sldId="288"/>
        </pc:sldMkLst>
        <pc:spChg chg="mod">
          <ac:chgData name="Rene Audet (he/him | il/lui) [F/E] (VAC/ACC)" userId="0f0e239f-cc24-4971-8a83-5197ff4fab34" providerId="ADAL" clId="{969EEF9A-FC27-4FC4-BA5A-FD7223AA6915}" dt="2026-05-07T14:47:38.111" v="5" actId="1076"/>
          <ac:spMkLst>
            <pc:docMk/>
            <pc:sldMk cId="2209727176" sldId="288"/>
            <ac:spMk id="3" creationId="{5114FDD6-D2B9-FA0D-0386-812311C81C7B}"/>
          </ac:spMkLst>
        </pc:spChg>
      </pc:sldChg>
      <pc:sldChg chg="modSp mod">
        <pc:chgData name="Rene Audet (he/him | il/lui) [F/E] (VAC/ACC)" userId="0f0e239f-cc24-4971-8a83-5197ff4fab34" providerId="ADAL" clId="{969EEF9A-FC27-4FC4-BA5A-FD7223AA6915}" dt="2026-05-07T14:49:57.474" v="46" actId="14100"/>
        <pc:sldMkLst>
          <pc:docMk/>
          <pc:sldMk cId="2673207351" sldId="289"/>
        </pc:sldMkLst>
        <pc:spChg chg="mod">
          <ac:chgData name="Rene Audet (he/him | il/lui) [F/E] (VAC/ACC)" userId="0f0e239f-cc24-4971-8a83-5197ff4fab34" providerId="ADAL" clId="{969EEF9A-FC27-4FC4-BA5A-FD7223AA6915}" dt="2026-05-07T14:49:38.810" v="40" actId="1076"/>
          <ac:spMkLst>
            <pc:docMk/>
            <pc:sldMk cId="2673207351" sldId="289"/>
            <ac:spMk id="3" creationId="{20F4C806-D70C-DD05-C837-720E4CFD456C}"/>
          </ac:spMkLst>
        </pc:spChg>
        <pc:spChg chg="mod">
          <ac:chgData name="Rene Audet (he/him | il/lui) [F/E] (VAC/ACC)" userId="0f0e239f-cc24-4971-8a83-5197ff4fab34" providerId="ADAL" clId="{969EEF9A-FC27-4FC4-BA5A-FD7223AA6915}" dt="2026-05-07T14:49:57.474" v="46" actId="14100"/>
          <ac:spMkLst>
            <pc:docMk/>
            <pc:sldMk cId="2673207351" sldId="289"/>
            <ac:spMk id="4" creationId="{EF6251B8-DCD0-22F6-10EA-939BA1F63827}"/>
          </ac:spMkLst>
        </pc:spChg>
      </pc:sldChg>
    </pc:docChg>
  </pc:docChgLst>
  <pc:docChgLst>
    <pc:chgData name="Elizabeth Jill Paton (VAC/ACC)" userId="02e2f622-6222-463a-b3ba-ab337969573d" providerId="ADAL" clId="{D24E02B8-694D-4781-9908-6C6A9696C55B}"/>
    <pc:docChg chg="delSld modSld sldOrd modMainMaster">
      <pc:chgData name="Elizabeth Jill Paton (VAC/ACC)" userId="02e2f622-6222-463a-b3ba-ab337969573d" providerId="ADAL" clId="{D24E02B8-694D-4781-9908-6C6A9696C55B}" dt="2026-04-20T18:28:33.012" v="3105" actId="20577"/>
      <pc:docMkLst>
        <pc:docMk/>
      </pc:docMkLst>
      <pc:sldChg chg="addSp modSp mod">
        <pc:chgData name="Elizabeth Jill Paton (VAC/ACC)" userId="02e2f622-6222-463a-b3ba-ab337969573d" providerId="ADAL" clId="{D24E02B8-694D-4781-9908-6C6A9696C55B}" dt="2026-04-13T14:19:20.145" v="2791" actId="1076"/>
        <pc:sldMkLst>
          <pc:docMk/>
          <pc:sldMk cId="3414356935" sldId="260"/>
        </pc:sldMkLst>
        <pc:spChg chg="add mod">
          <ac:chgData name="Elizabeth Jill Paton (VAC/ACC)" userId="02e2f622-6222-463a-b3ba-ab337969573d" providerId="ADAL" clId="{D24E02B8-694D-4781-9908-6C6A9696C55B}" dt="2026-04-13T14:17:42.912" v="2783" actId="20577"/>
          <ac:spMkLst>
            <pc:docMk/>
            <pc:sldMk cId="3414356935" sldId="260"/>
            <ac:spMk id="3" creationId="{AE30461D-C272-1051-8ADE-22B0D940F614}"/>
          </ac:spMkLst>
        </pc:spChg>
        <pc:picChg chg="mod">
          <ac:chgData name="Elizabeth Jill Paton (VAC/ACC)" userId="02e2f622-6222-463a-b3ba-ab337969573d" providerId="ADAL" clId="{D24E02B8-694D-4781-9908-6C6A9696C55B}" dt="2026-04-13T14:19:20.145" v="2791" actId="1076"/>
          <ac:picMkLst>
            <pc:docMk/>
            <pc:sldMk cId="3414356935" sldId="260"/>
            <ac:picMk id="9" creationId="{4510A30E-9754-D83C-E8E6-1DFBBE2CDACE}"/>
          </ac:picMkLst>
        </pc:picChg>
      </pc:sldChg>
      <pc:sldChg chg="modSp mod ord setBg">
        <pc:chgData name="Elizabeth Jill Paton (VAC/ACC)" userId="02e2f622-6222-463a-b3ba-ab337969573d" providerId="ADAL" clId="{D24E02B8-694D-4781-9908-6C6A9696C55B}" dt="2026-04-17T19:14:14.844" v="3029" actId="1076"/>
        <pc:sldMkLst>
          <pc:docMk/>
          <pc:sldMk cId="4279784973" sldId="281"/>
        </pc:sldMkLst>
        <pc:spChg chg="mod">
          <ac:chgData name="Elizabeth Jill Paton (VAC/ACC)" userId="02e2f622-6222-463a-b3ba-ab337969573d" providerId="ADAL" clId="{D24E02B8-694D-4781-9908-6C6A9696C55B}" dt="2026-04-17T19:14:14.844" v="3029" actId="1076"/>
          <ac:spMkLst>
            <pc:docMk/>
            <pc:sldMk cId="4279784973" sldId="281"/>
            <ac:spMk id="2" creationId="{57FA9112-8554-1829-8B69-AD7BD2938B02}"/>
          </ac:spMkLst>
        </pc:spChg>
      </pc:sldChg>
      <pc:sldChg chg="addSp modSp mod">
        <pc:chgData name="Elizabeth Jill Paton (VAC/ACC)" userId="02e2f622-6222-463a-b3ba-ab337969573d" providerId="ADAL" clId="{D24E02B8-694D-4781-9908-6C6A9696C55B}" dt="2026-04-13T14:18:08.919" v="2785" actId="1076"/>
        <pc:sldMkLst>
          <pc:docMk/>
          <pc:sldMk cId="3615299666" sldId="282"/>
        </pc:sldMkLst>
        <pc:spChg chg="add mod">
          <ac:chgData name="Elizabeth Jill Paton (VAC/ACC)" userId="02e2f622-6222-463a-b3ba-ab337969573d" providerId="ADAL" clId="{D24E02B8-694D-4781-9908-6C6A9696C55B}" dt="2026-04-13T14:18:08.919" v="2785" actId="1076"/>
          <ac:spMkLst>
            <pc:docMk/>
            <pc:sldMk cId="3615299666" sldId="282"/>
            <ac:spMk id="3" creationId="{C508E293-5CCB-CA61-460D-D6549D070E65}"/>
          </ac:spMkLst>
        </pc:spChg>
      </pc:sldChg>
      <pc:sldChg chg="addSp modSp mod">
        <pc:chgData name="Elizabeth Jill Paton (VAC/ACC)" userId="02e2f622-6222-463a-b3ba-ab337969573d" providerId="ADAL" clId="{D24E02B8-694D-4781-9908-6C6A9696C55B}" dt="2026-04-13T14:20:58.284" v="2941" actId="962"/>
        <pc:sldMkLst>
          <pc:docMk/>
          <pc:sldMk cId="3496812535" sldId="283"/>
        </pc:sldMkLst>
        <pc:spChg chg="add mod">
          <ac:chgData name="Elizabeth Jill Paton (VAC/ACC)" userId="02e2f622-6222-463a-b3ba-ab337969573d" providerId="ADAL" clId="{D24E02B8-694D-4781-9908-6C6A9696C55B}" dt="2026-04-13T14:18:30.977" v="2787" actId="1076"/>
          <ac:spMkLst>
            <pc:docMk/>
            <pc:sldMk cId="3496812535" sldId="283"/>
            <ac:spMk id="3" creationId="{F395B63F-DA8F-034D-2213-6F6D34583402}"/>
          </ac:spMkLst>
        </pc:spChg>
        <pc:picChg chg="mod">
          <ac:chgData name="Elizabeth Jill Paton (VAC/ACC)" userId="02e2f622-6222-463a-b3ba-ab337969573d" providerId="ADAL" clId="{D24E02B8-694D-4781-9908-6C6A9696C55B}" dt="2026-04-13T14:20:58.284" v="2941" actId="962"/>
          <ac:picMkLst>
            <pc:docMk/>
            <pc:sldMk cId="3496812535" sldId="283"/>
            <ac:picMk id="13" creationId="{5B8B3D63-CD7C-1A2D-72F1-DB8816DD09F5}"/>
          </ac:picMkLst>
        </pc:picChg>
      </pc:sldChg>
      <pc:sldChg chg="addSp modSp mod">
        <pc:chgData name="Elizabeth Jill Paton (VAC/ACC)" userId="02e2f622-6222-463a-b3ba-ab337969573d" providerId="ADAL" clId="{D24E02B8-694D-4781-9908-6C6A9696C55B}" dt="2026-04-20T18:26:31.755" v="3031" actId="962"/>
        <pc:sldMkLst>
          <pc:docMk/>
          <pc:sldMk cId="2239630355" sldId="284"/>
        </pc:sldMkLst>
        <pc:spChg chg="add mod">
          <ac:chgData name="Elizabeth Jill Paton (VAC/ACC)" userId="02e2f622-6222-463a-b3ba-ab337969573d" providerId="ADAL" clId="{D24E02B8-694D-4781-9908-6C6A9696C55B}" dt="2026-04-13T14:18:45.642" v="2790" actId="20577"/>
          <ac:spMkLst>
            <pc:docMk/>
            <pc:sldMk cId="2239630355" sldId="284"/>
            <ac:spMk id="3" creationId="{3B2FA95A-F615-BD83-F952-A4F442BF574B}"/>
          </ac:spMkLst>
        </pc:spChg>
        <pc:picChg chg="mod">
          <ac:chgData name="Elizabeth Jill Paton (VAC/ACC)" userId="02e2f622-6222-463a-b3ba-ab337969573d" providerId="ADAL" clId="{D24E02B8-694D-4781-9908-6C6A9696C55B}" dt="2026-04-20T18:26:31.755" v="3031" actId="962"/>
          <ac:picMkLst>
            <pc:docMk/>
            <pc:sldMk cId="2239630355" sldId="284"/>
            <ac:picMk id="7" creationId="{86585FA2-146C-8EC7-1855-04FA52E6F9A8}"/>
          </ac:picMkLst>
        </pc:picChg>
      </pc:sldChg>
      <pc:sldChg chg="addSp modSp mod">
        <pc:chgData name="Elizabeth Jill Paton (VAC/ACC)" userId="02e2f622-6222-463a-b3ba-ab337969573d" providerId="ADAL" clId="{D24E02B8-694D-4781-9908-6C6A9696C55B}" dt="2026-04-13T14:17:02.500" v="2777" actId="1076"/>
        <pc:sldMkLst>
          <pc:docMk/>
          <pc:sldMk cId="1565205885" sldId="285"/>
        </pc:sldMkLst>
        <pc:spChg chg="add mod">
          <ac:chgData name="Elizabeth Jill Paton (VAC/ACC)" userId="02e2f622-6222-463a-b3ba-ab337969573d" providerId="ADAL" clId="{D24E02B8-694D-4781-9908-6C6A9696C55B}" dt="2026-04-13T14:17:02.500" v="2777" actId="1076"/>
          <ac:spMkLst>
            <pc:docMk/>
            <pc:sldMk cId="1565205885" sldId="285"/>
            <ac:spMk id="3" creationId="{90072F2F-4DA3-0578-6AAC-8067DFDBBE2F}"/>
          </ac:spMkLst>
        </pc:spChg>
      </pc:sldChg>
      <pc:sldChg chg="addSp modSp mod">
        <pc:chgData name="Elizabeth Jill Paton (VAC/ACC)" userId="02e2f622-6222-463a-b3ba-ab337969573d" providerId="ADAL" clId="{D24E02B8-694D-4781-9908-6C6A9696C55B}" dt="2026-04-20T18:28:06.634" v="3102"/>
        <pc:sldMkLst>
          <pc:docMk/>
          <pc:sldMk cId="598512937" sldId="286"/>
        </pc:sldMkLst>
        <pc:spChg chg="add mod">
          <ac:chgData name="Elizabeth Jill Paton (VAC/ACC)" userId="02e2f622-6222-463a-b3ba-ab337969573d" providerId="ADAL" clId="{D24E02B8-694D-4781-9908-6C6A9696C55B}" dt="2026-04-20T18:28:06.634" v="3102"/>
          <ac:spMkLst>
            <pc:docMk/>
            <pc:sldMk cId="598512937" sldId="286"/>
            <ac:spMk id="3" creationId="{8B92276F-F3C1-5231-4C14-C6302FB3B221}"/>
          </ac:spMkLst>
        </pc:spChg>
      </pc:sldChg>
      <pc:sldChg chg="addSp modSp mod modCm">
        <pc:chgData name="Elizabeth Jill Paton (VAC/ACC)" userId="02e2f622-6222-463a-b3ba-ab337969573d" providerId="ADAL" clId="{D24E02B8-694D-4781-9908-6C6A9696C55B}" dt="2026-04-20T18:28:33.012" v="3105" actId="20577"/>
        <pc:sldMkLst>
          <pc:docMk/>
          <pc:sldMk cId="1529408380" sldId="287"/>
        </pc:sldMkLst>
        <pc:spChg chg="add mod">
          <ac:chgData name="Elizabeth Jill Paton (VAC/ACC)" userId="02e2f622-6222-463a-b3ba-ab337969573d" providerId="ADAL" clId="{D24E02B8-694D-4781-9908-6C6A9696C55B}" dt="2026-04-20T18:28:33.012" v="3105" actId="20577"/>
          <ac:spMkLst>
            <pc:docMk/>
            <pc:sldMk cId="1529408380" sldId="287"/>
            <ac:spMk id="3" creationId="{BABCDA2D-E8DB-EE86-CD8B-B5F02AA72AC3}"/>
          </ac:spMkLst>
        </pc:spChg>
        <pc:spChg chg="mod">
          <ac:chgData name="Elizabeth Jill Paton (VAC/ACC)" userId="02e2f622-6222-463a-b3ba-ab337969573d" providerId="ADAL" clId="{D24E02B8-694D-4781-9908-6C6A9696C55B}" dt="2026-04-13T14:37:48.814" v="3023" actId="20577"/>
          <ac:spMkLst>
            <pc:docMk/>
            <pc:sldMk cId="1529408380" sldId="287"/>
            <ac:spMk id="4" creationId="{A3C69C3C-0016-B42D-FE75-21A20C2E4D7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zabeth Jill Paton (VAC/ACC)" userId="02e2f622-6222-463a-b3ba-ab337969573d" providerId="ADAL" clId="{D24E02B8-694D-4781-9908-6C6A9696C55B}" dt="2026-04-13T14:37:48.814" v="3023" actId="20577"/>
              <pc2:cmMkLst xmlns:pc2="http://schemas.microsoft.com/office/powerpoint/2019/9/main/command">
                <pc:docMk/>
                <pc:sldMk cId="1529408380" sldId="287"/>
                <pc2:cmMk id="{9978F415-6BA2-44B4-B7B4-2429BDF5D891}"/>
              </pc2:cmMkLst>
            </pc226:cmChg>
          </p:ext>
        </pc:extLst>
      </pc:sldChg>
      <pc:sldChg chg="addSp modSp mod">
        <pc:chgData name="Elizabeth Jill Paton (VAC/ACC)" userId="02e2f622-6222-463a-b3ba-ab337969573d" providerId="ADAL" clId="{D24E02B8-694D-4781-9908-6C6A9696C55B}" dt="2026-04-13T14:17:24.468" v="2780" actId="20577"/>
        <pc:sldMkLst>
          <pc:docMk/>
          <pc:sldMk cId="2209727176" sldId="288"/>
        </pc:sldMkLst>
        <pc:spChg chg="add mod">
          <ac:chgData name="Elizabeth Jill Paton (VAC/ACC)" userId="02e2f622-6222-463a-b3ba-ab337969573d" providerId="ADAL" clId="{D24E02B8-694D-4781-9908-6C6A9696C55B}" dt="2026-04-13T14:17:24.468" v="2780" actId="20577"/>
          <ac:spMkLst>
            <pc:docMk/>
            <pc:sldMk cId="2209727176" sldId="288"/>
            <ac:spMk id="3" creationId="{5114FDD6-D2B9-FA0D-0386-812311C81C7B}"/>
          </ac:spMkLst>
        </pc:spChg>
      </pc:sldChg>
      <pc:sldChg chg="addSp modSp mod">
        <pc:chgData name="Elizabeth Jill Paton (VAC/ACC)" userId="02e2f622-6222-463a-b3ba-ab337969573d" providerId="ADAL" clId="{D24E02B8-694D-4781-9908-6C6A9696C55B}" dt="2026-04-20T18:27:48.991" v="3101" actId="1076"/>
        <pc:sldMkLst>
          <pc:docMk/>
          <pc:sldMk cId="2673207351" sldId="289"/>
        </pc:sldMkLst>
        <pc:spChg chg="add mod">
          <ac:chgData name="Elizabeth Jill Paton (VAC/ACC)" userId="02e2f622-6222-463a-b3ba-ab337969573d" providerId="ADAL" clId="{D24E02B8-694D-4781-9908-6C6A9696C55B}" dt="2026-04-20T18:27:48.991" v="3101" actId="1076"/>
          <ac:spMkLst>
            <pc:docMk/>
            <pc:sldMk cId="2673207351" sldId="289"/>
            <ac:spMk id="3" creationId="{20F4C806-D70C-DD05-C837-720E4CFD456C}"/>
          </ac:spMkLst>
        </pc:spChg>
        <pc:picChg chg="mod">
          <ac:chgData name="Elizabeth Jill Paton (VAC/ACC)" userId="02e2f622-6222-463a-b3ba-ab337969573d" providerId="ADAL" clId="{D24E02B8-694D-4781-9908-6C6A9696C55B}" dt="2026-04-20T18:27:06.362" v="3067" actId="962"/>
          <ac:picMkLst>
            <pc:docMk/>
            <pc:sldMk cId="2673207351" sldId="289"/>
            <ac:picMk id="20" creationId="{27EC1BBB-66AD-9074-16BD-30F65026FCFE}"/>
          </ac:picMkLst>
        </pc:picChg>
      </pc:sldChg>
      <pc:sldMasterChg chg="setBg modSldLayout">
        <pc:chgData name="Elizabeth Jill Paton (VAC/ACC)" userId="02e2f622-6222-463a-b3ba-ab337969573d" providerId="ADAL" clId="{D24E02B8-694D-4781-9908-6C6A9696C55B}" dt="2026-04-17T19:13:50.283" v="3026"/>
        <pc:sldMasterMkLst>
          <pc:docMk/>
          <pc:sldMasterMk cId="3891906102" sldId="2147483648"/>
        </pc:sldMasterMkLst>
        <pc:sldLayoutChg chg="setBg">
          <pc:chgData name="Elizabeth Jill Paton (VAC/ACC)" userId="02e2f622-6222-463a-b3ba-ab337969573d" providerId="ADAL" clId="{D24E02B8-694D-4781-9908-6C6A9696C55B}" dt="2026-04-17T19:13:50.283" v="3026"/>
          <pc:sldLayoutMkLst>
            <pc:docMk/>
            <pc:sldMasterMk cId="3891906102" sldId="2147483648"/>
            <pc:sldLayoutMk cId="1139976054" sldId="2147483649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3:50.283" v="3026"/>
          <pc:sldLayoutMkLst>
            <pc:docMk/>
            <pc:sldMasterMk cId="3891906102" sldId="2147483648"/>
            <pc:sldLayoutMk cId="831036709" sldId="2147483650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3:50.283" v="3026"/>
          <pc:sldLayoutMkLst>
            <pc:docMk/>
            <pc:sldMasterMk cId="3891906102" sldId="2147483648"/>
            <pc:sldLayoutMk cId="2470151944" sldId="2147483651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3:50.283" v="3026"/>
          <pc:sldLayoutMkLst>
            <pc:docMk/>
            <pc:sldMasterMk cId="3891906102" sldId="2147483648"/>
            <pc:sldLayoutMk cId="252272562" sldId="2147483652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3:50.283" v="3026"/>
          <pc:sldLayoutMkLst>
            <pc:docMk/>
            <pc:sldMasterMk cId="3891906102" sldId="2147483648"/>
            <pc:sldLayoutMk cId="1183644376" sldId="2147483653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3:50.283" v="3026"/>
          <pc:sldLayoutMkLst>
            <pc:docMk/>
            <pc:sldMasterMk cId="3891906102" sldId="2147483648"/>
            <pc:sldLayoutMk cId="2748520427" sldId="2147483654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3:50.283" v="3026"/>
          <pc:sldLayoutMkLst>
            <pc:docMk/>
            <pc:sldMasterMk cId="3891906102" sldId="2147483648"/>
            <pc:sldLayoutMk cId="1469376512" sldId="2147483655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3:50.283" v="3026"/>
          <pc:sldLayoutMkLst>
            <pc:docMk/>
            <pc:sldMasterMk cId="3891906102" sldId="2147483648"/>
            <pc:sldLayoutMk cId="3670966435" sldId="2147483656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3:50.283" v="3026"/>
          <pc:sldLayoutMkLst>
            <pc:docMk/>
            <pc:sldMasterMk cId="3891906102" sldId="2147483648"/>
            <pc:sldLayoutMk cId="2149879224" sldId="2147483657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3:50.283" v="3026"/>
          <pc:sldLayoutMkLst>
            <pc:docMk/>
            <pc:sldMasterMk cId="3891906102" sldId="2147483648"/>
            <pc:sldLayoutMk cId="374662660" sldId="2147483658"/>
          </pc:sldLayoutMkLst>
        </pc:sldLayoutChg>
        <pc:sldLayoutChg chg="setBg">
          <pc:chgData name="Elizabeth Jill Paton (VAC/ACC)" userId="02e2f622-6222-463a-b3ba-ab337969573d" providerId="ADAL" clId="{D24E02B8-694D-4781-9908-6C6A9696C55B}" dt="2026-04-17T19:13:50.283" v="3026"/>
          <pc:sldLayoutMkLst>
            <pc:docMk/>
            <pc:sldMasterMk cId="3891906102" sldId="2147483648"/>
            <pc:sldLayoutMk cId="346277247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B6657-4662-2164-D5E0-1F3B729A1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9E25-538B-A391-CA88-521D97B94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DB684-8C9A-A90F-5948-28E866867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8EA90-800E-E10D-F4B5-ABE4C2C9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9B199-CE9B-3448-68E7-F89B965CB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76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0ECA4-5675-0178-214D-19E38E297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BA38D-2E88-3075-F7E9-647743E10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C7090-0612-FF34-3B84-EAAC688A4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70BDB-F327-4549-2BD1-8A57FFF86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EF114-05A1-5235-C3E8-7A2D5AC93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62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25EDAB-9D3A-6B0C-6C3A-06B41266DD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41B2F-BFEB-CA03-936F-9DBD039957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62524-BF31-FA7F-38BA-87BB78EBD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88D13-9C5E-CB9C-1C83-6CD25222C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C0642-A894-32E0-4D28-D97B03CD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72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1438E-60AD-844D-5A1E-C1C672ACC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4F886-6BFB-ABB6-A38E-EBE581A5C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371EF-B4FC-7066-16C3-76674191D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196A5-A18A-AE4B-E13F-EBE23CDC9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A658B-0890-9D06-A618-D29E72AFC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79C59-1553-0307-5650-CB7C5CFE2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6810E-C67A-8DD0-B041-90518B23F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B4FB75-C8A7-3B1D-BC20-7AC2614D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ECB37-1B89-9EE9-105B-EB36A3691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CA5AC-85CD-5F82-CF7E-60328FA36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5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2F769-9767-88A7-24B8-A1D4320F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F85C7-46F0-0D8A-252B-0E1273A6CA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0A1E95-737A-B9C2-0E57-3B1A4C4CA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90F5DB-180B-78C0-B8D2-AF7292461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D2860-5581-272D-47FB-FF40F9025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6DA74-4A7E-B4C9-2B06-3C6F801E3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2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BAA0-E23B-657B-E71D-09CE3FA4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B3722-0407-3609-2C63-622061460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807B4-5ADC-B559-73E1-85F5D5C67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99AB3-AF82-1D71-EC61-5AE8711ED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280610-CDE1-8712-5514-9B54C21295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2ED83F-7952-B0F5-BF92-75C595B40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724502-27A3-F9E7-D587-F76CD7C4E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ECC31C-769D-0EA0-BA0D-06B37E77D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4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885E6-E388-4C8F-206E-8B62A428E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161C19-2C90-4EFE-241B-2EE9DE84D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42D73-8FAB-DD01-C6C2-8CA9F011E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E77C36-6227-3033-D07D-2620D5397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520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6378E-4BBD-57F0-041D-588261839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6DF5CD-4A2D-A110-B7BC-D2113882D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0509D-6A07-DC7A-D8CD-A95AA0B49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76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05411-6DBA-70C9-BF33-6C3CA9E8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642FD-2741-25C4-6D30-F52B4AE29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721C1-A96C-0483-65EF-442966888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61A48-8228-B891-9DA3-3E2A599B8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C3DCA-7325-2D8C-841D-BC9A052E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DFED3-CE84-BD23-C1AA-564FD7E4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966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F7CFE-ACA9-FC21-B42C-B36926674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1824ED-9B90-15A4-BEA7-BE6A06EB38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5F800B-086F-8F63-23B6-26B2CA655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B6DE2F-248F-56CC-2267-F4795626C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7D4AF-69AC-0AE3-61F7-765A7FEE8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C153F-423C-AB54-0DB1-C24004B97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87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26A3FE-905F-70A7-7B13-4D385453B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0D342C-64E1-D804-3106-B5C98E3FC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5DEA44-7FA0-5897-0614-658EFD54F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DFF510-3282-4C4E-8002-1D654AB6DB1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D0B96-0A7E-F729-45A6-18E4CEBD3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4D237-B050-ED6D-A0D1-26F2BEB49F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3D3106-ADC2-4505-B9B1-54314365A2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06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veterans.gc.ca/en/remembrance/military-history/first-world-war/battle-vimy-ridge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E41388-96A2-3F03-DCB7-5E3AE4674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A9112-8554-1829-8B69-AD7BD2938B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7029" y="2680082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Canadian National </a:t>
            </a:r>
            <a:br>
              <a:rPr lang="en-US" dirty="0"/>
            </a:br>
            <a:r>
              <a:rPr lang="en-US" dirty="0"/>
              <a:t>Vimy Memorial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784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27C42-2067-2D58-13A9-DE91975B8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1180D-3B33-07B6-2369-9172F68C8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298" y="546431"/>
            <a:ext cx="4471914" cy="533400"/>
          </a:xfrm>
        </p:spPr>
        <p:txBody>
          <a:bodyPr>
            <a:normAutofit/>
          </a:bodyPr>
          <a:lstStyle/>
          <a:p>
            <a:r>
              <a:rPr lang="en-US" dirty="0"/>
              <a:t>When was it dedicated?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C69C3C-0016-B42D-FE75-21A20C2E4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5224" y="1338690"/>
            <a:ext cx="4471914" cy="423517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memorial was dedicated by King Edward VIII on July 26, 1936.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6,000+ Canadian Veterans and their families travelled by ship from Canada.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More than 50,000 French Veterans and civilians attended.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In 1997, Vimy became one of only two National Historic Sites of Canada located outside Canada (the other </a:t>
            </a:r>
            <a:r>
              <a:rPr lang="en-US" sz="2200">
                <a:latin typeface="Calibri"/>
                <a:ea typeface="Calibri"/>
                <a:cs typeface="Calibri"/>
              </a:rPr>
              <a:t>is the Beaumont-Hamel </a:t>
            </a:r>
            <a:r>
              <a:rPr lang="en-US" sz="2200" dirty="0">
                <a:latin typeface="Calibri"/>
                <a:ea typeface="Calibri"/>
                <a:cs typeface="Calibri"/>
              </a:rPr>
              <a:t>Newfoundland Memorial).</a:t>
            </a:r>
          </a:p>
        </p:txBody>
      </p:sp>
      <p:pic>
        <p:nvPicPr>
          <p:cNvPr id="7" name="Picture 6" descr="A black and white photograph of the unveiling and dedication of the Canadian National Vimy Memorial on July 266, 1936.">
            <a:extLst>
              <a:ext uri="{FF2B5EF4-FFF2-40B4-BE49-F238E27FC236}">
                <a16:creationId xmlns:a16="http://schemas.microsoft.com/office/drawing/2014/main" id="{459E0365-0B04-5306-68B5-5CD2A3775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43" r="16633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BCDA2D-E8DB-EE86-CD8B-B5F02AA72AC3}"/>
              </a:ext>
            </a:extLst>
          </p:cNvPr>
          <p:cNvSpPr txBox="1"/>
          <p:nvPr/>
        </p:nvSpPr>
        <p:spPr>
          <a:xfrm>
            <a:off x="3959750" y="6598220"/>
            <a:ext cx="20347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1529408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27030-4447-567E-99BA-853EC36CF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603DF-1166-DF22-5CEF-3B0474902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7133780" cy="533400"/>
          </a:xfrm>
        </p:spPr>
        <p:txBody>
          <a:bodyPr>
            <a:normAutofit/>
          </a:bodyPr>
          <a:lstStyle/>
          <a:p>
            <a:r>
              <a:rPr lang="en-US" dirty="0"/>
              <a:t>Where is it?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C64617-C4CB-6075-2E45-5DC60CA518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5922961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Located on the highest point of Vimy Ridge in northern France.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Built on the site of the </a:t>
            </a:r>
            <a:r>
              <a:rPr lang="en-US" sz="2200" dirty="0">
                <a:latin typeface="Calibri"/>
                <a:ea typeface="Calibri"/>
                <a:cs typeface="Calibri"/>
                <a:hlinkClick r:id="rId2"/>
              </a:rPr>
              <a:t>Battle of Vimy Ridge </a:t>
            </a:r>
            <a:r>
              <a:rPr lang="en-US" sz="2200" dirty="0">
                <a:latin typeface="Calibri"/>
                <a:ea typeface="Calibri"/>
                <a:cs typeface="Calibri"/>
              </a:rPr>
              <a:t>(April 9–12, 1917), where all four divisions of the Canadian Corps fought together for the first time. The victory is often seen as a defining moment in Canadian nationhood.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ridge was strategically important because of its view of the plains below.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In 1922, France granted Canada use of the land "freely and for all time" to build a memorial.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2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24" name="Picture 23" descr="A distant photograph of the Canadian National Vimy Memorial high on a ridge in France. It shows the view of the plains below the memorial.">
            <a:extLst>
              <a:ext uri="{FF2B5EF4-FFF2-40B4-BE49-F238E27FC236}">
                <a16:creationId xmlns:a16="http://schemas.microsoft.com/office/drawing/2014/main" id="{CF3CB2DF-A8D9-559A-4BCC-99635D8184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27"/>
          <a:stretch>
            <a:fillRect/>
          </a:stretch>
        </p:blipFill>
        <p:spPr>
          <a:xfrm>
            <a:off x="7477125" y="9"/>
            <a:ext cx="4714875" cy="3069251"/>
          </a:xfrm>
          <a:prstGeom prst="rect">
            <a:avLst/>
          </a:prstGeom>
        </p:spPr>
      </p:pic>
      <p:pic>
        <p:nvPicPr>
          <p:cNvPr id="25" name="Picture 24" descr="A black and white photograph of the Battle of Vimy Ridge.">
            <a:extLst>
              <a:ext uri="{FF2B5EF4-FFF2-40B4-BE49-F238E27FC236}">
                <a16:creationId xmlns:a16="http://schemas.microsoft.com/office/drawing/2014/main" id="{56D36456-C2F1-A255-C747-AF7E6C762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91" b="-2"/>
          <a:stretch>
            <a:fillRect/>
          </a:stretch>
        </p:blipFill>
        <p:spPr>
          <a:xfrm>
            <a:off x="7477125" y="3003853"/>
            <a:ext cx="4714875" cy="38541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072F2F-4DA3-0578-6AAC-8067DFDBBE2F}"/>
              </a:ext>
            </a:extLst>
          </p:cNvPr>
          <p:cNvSpPr txBox="1"/>
          <p:nvPr/>
        </p:nvSpPr>
        <p:spPr>
          <a:xfrm>
            <a:off x="5436673" y="6611770"/>
            <a:ext cx="20445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Images: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1565205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A6699-4ABF-8E7F-E78C-CC1848A13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81EE9-776A-2FD4-04F3-BFD4B5AAE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7133780" cy="533400"/>
          </a:xfrm>
        </p:spPr>
        <p:txBody>
          <a:bodyPr>
            <a:normAutofit/>
          </a:bodyPr>
          <a:lstStyle/>
          <a:p>
            <a:r>
              <a:rPr lang="en-US"/>
              <a:t>Who designed it?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7ED81B-F32E-E646-1F03-94656E8D3B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5922961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Designed by Canadian architect and sculptor Walter Allward.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Chosen in 1921 from 160 entries entered in a national design competition.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idea for the memorial’s design came to him in a dream. It emphasizes peace and sacrifice, rather than victory.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Allward was inspired by artists like Rodin and Michelangelo. His design was also influenced by the Christian symbolism.</a:t>
            </a:r>
          </a:p>
          <a:p>
            <a:pPr marL="342900" indent="-342900">
              <a:buChar char="•"/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12" name="Picture 11" descr="A black and white photograph of Canadian architect and sculptor Walter Allward standing beside a model of his design for the Canadian National Vimy Memorial.">
            <a:extLst>
              <a:ext uri="{FF2B5EF4-FFF2-40B4-BE49-F238E27FC236}">
                <a16:creationId xmlns:a16="http://schemas.microsoft.com/office/drawing/2014/main" id="{A5249D54-B4D7-7E5B-C2A8-0FB1F36D40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950" y="0"/>
            <a:ext cx="497205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14FDD6-D2B9-FA0D-0386-812311C81C7B}"/>
              </a:ext>
            </a:extLst>
          </p:cNvPr>
          <p:cNvSpPr txBox="1"/>
          <p:nvPr/>
        </p:nvSpPr>
        <p:spPr>
          <a:xfrm>
            <a:off x="5303519" y="6590269"/>
            <a:ext cx="20949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2209727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518D5-4446-A1E1-874B-FC003941E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7284C-3730-5B04-8628-490391F5B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4916956" cy="533400"/>
          </a:xfrm>
        </p:spPr>
        <p:txBody>
          <a:bodyPr>
            <a:normAutofit/>
          </a:bodyPr>
          <a:lstStyle/>
          <a:p>
            <a:r>
              <a:rPr lang="en-US" dirty="0"/>
              <a:t>Who does it  commemorate?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12B297-5D28-4889-2A2F-4A27B791C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3741737" cy="47767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Honours all of the approximately 650,000 Canadians who served in the First World War, including 66,000+ who died.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As a memorial to the missing, it remembers 11,285 Canadians who died in France with no known grave. </a:t>
            </a:r>
          </a:p>
          <a:p>
            <a:endParaRPr lang="en-US" dirty="0"/>
          </a:p>
          <a:p>
            <a:pPr marL="342900" indent="-342900">
              <a:buChar char="•"/>
            </a:pPr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US" dirty="0"/>
          </a:p>
        </p:txBody>
      </p:sp>
      <p:pic>
        <p:nvPicPr>
          <p:cNvPr id="9" name="Picture 8" descr="A close-up colour photograph of the Vimy National War Memorial in France.">
            <a:extLst>
              <a:ext uri="{FF2B5EF4-FFF2-40B4-BE49-F238E27FC236}">
                <a16:creationId xmlns:a16="http://schemas.microsoft.com/office/drawing/2014/main" id="{4510A30E-9754-D83C-E8E6-1DFBBE2CD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528" y="889000"/>
            <a:ext cx="7180600" cy="4702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30461D-C272-1051-8ADE-22B0D940F614}"/>
              </a:ext>
            </a:extLst>
          </p:cNvPr>
          <p:cNvSpPr txBox="1"/>
          <p:nvPr/>
        </p:nvSpPr>
        <p:spPr>
          <a:xfrm>
            <a:off x="4755528" y="5591175"/>
            <a:ext cx="20507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3414356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638D3-8006-090D-A60D-D9F4FDC52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FBA2F-22AF-9523-3D10-CB3E5E990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5643308" cy="28993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Stone carvers carefully sandblasted and meticulously etched the names of the missing into the white stone walls of the memorial.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Walter Allward created a special lettering style.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Names are listed alphabetically, not by military rank.</a:t>
            </a:r>
            <a:endParaRPr lang="en-US" dirty="0"/>
          </a:p>
        </p:txBody>
      </p:sp>
      <p:pic>
        <p:nvPicPr>
          <p:cNvPr id="5" name="Content Placeholder 4" descr="A close-up photograph of names carved into the wall of the Canadian National Vimy Memorial.">
            <a:extLst>
              <a:ext uri="{FF2B5EF4-FFF2-40B4-BE49-F238E27FC236}">
                <a16:creationId xmlns:a16="http://schemas.microsoft.com/office/drawing/2014/main" id="{767A3AE2-10C5-73DD-DDAA-CA952D2D62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831" r="21571" b="7778"/>
          <a:stretch>
            <a:fillRect/>
          </a:stretch>
        </p:blipFill>
        <p:spPr>
          <a:xfrm>
            <a:off x="6936486" y="0"/>
            <a:ext cx="5255514" cy="6857990"/>
          </a:xfrm>
          <a:prstGeom prst="rect">
            <a:avLst/>
          </a:prstGeom>
        </p:spPr>
      </p:pic>
      <p:pic>
        <p:nvPicPr>
          <p:cNvPr id="7" name="Content Placeholder 4" descr="A black and white photograph of two men sitting on stools carving names into the stone wall of the Canadian National Vimy Memorial.">
            <a:extLst>
              <a:ext uri="{FF2B5EF4-FFF2-40B4-BE49-F238E27FC236}">
                <a16:creationId xmlns:a16="http://schemas.microsoft.com/office/drawing/2014/main" id="{EAE05F50-5285-DE0F-AA32-F84FA566B2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63" r="489" b="3"/>
          <a:stretch>
            <a:fillRect/>
          </a:stretch>
        </p:blipFill>
        <p:spPr>
          <a:xfrm>
            <a:off x="5522976" y="3739891"/>
            <a:ext cx="3627740" cy="29067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D7CBE7-2E29-57BA-87B5-ADA13C1AD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6096698" cy="533400"/>
          </a:xfrm>
        </p:spPr>
        <p:txBody>
          <a:bodyPr>
            <a:normAutofit/>
          </a:bodyPr>
          <a:lstStyle/>
          <a:p>
            <a:r>
              <a:rPr lang="en-US" dirty="0"/>
              <a:t>How are the missing remembered?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08E293-5CCB-CA61-460D-D6549D070E65}"/>
              </a:ext>
            </a:extLst>
          </p:cNvPr>
          <p:cNvSpPr txBox="1"/>
          <p:nvPr/>
        </p:nvSpPr>
        <p:spPr>
          <a:xfrm>
            <a:off x="5480965" y="6606879"/>
            <a:ext cx="20042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Images: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3615299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8DC67-161A-E411-0076-1F5F63991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84AF9-1ABB-04FB-695E-B42EE1C55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4487586" cy="533400"/>
          </a:xfrm>
        </p:spPr>
        <p:txBody>
          <a:bodyPr>
            <a:normAutofit/>
          </a:bodyPr>
          <a:lstStyle/>
          <a:p>
            <a:r>
              <a:rPr lang="en-US" dirty="0"/>
              <a:t>What symbols are used?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7D17E4-6DAB-2ED5-369E-F90FD5B62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6630860" cy="29788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20 sculptures are carved from limestone. They are twice the size of an average person!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Two 30-metre pylons symbolize Canada and France.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Calibri"/>
                <a:cs typeface="Calibri"/>
              </a:rPr>
              <a:t>At the base: </a:t>
            </a:r>
            <a:r>
              <a:rPr lang="en-US" sz="2000" i="1" dirty="0">
                <a:latin typeface="Calibri"/>
                <a:ea typeface="Calibri"/>
                <a:cs typeface="Calibri"/>
              </a:rPr>
              <a:t>The Spirit of Sacrifice </a:t>
            </a:r>
            <a:r>
              <a:rPr lang="en-US" sz="2000" dirty="0">
                <a:latin typeface="Calibri"/>
                <a:ea typeface="Calibri"/>
                <a:cs typeface="Calibri"/>
              </a:rPr>
              <a:t>—a dying soldier passing the torch (linking to In Flanders Fields). </a:t>
            </a:r>
          </a:p>
          <a:p>
            <a:pPr marL="800100" lvl="1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Calibri"/>
                <a:cs typeface="Calibri"/>
              </a:rPr>
              <a:t>At the top: </a:t>
            </a:r>
            <a:r>
              <a:rPr lang="en-US" sz="2000" i="1" dirty="0">
                <a:latin typeface="Calibri"/>
                <a:ea typeface="Calibri"/>
                <a:cs typeface="Calibri"/>
              </a:rPr>
              <a:t>The Chorus </a:t>
            </a:r>
            <a:r>
              <a:rPr lang="en-US" sz="2000" dirty="0">
                <a:latin typeface="Calibri"/>
                <a:ea typeface="Calibri"/>
                <a:cs typeface="Calibri"/>
              </a:rPr>
              <a:t>representing the values Canadians fought for: Peace, Justice, Honour, Hope, Charity, Faith, Truth and Knowledge.</a:t>
            </a:r>
            <a:endParaRPr lang="en-US" dirty="0"/>
          </a:p>
        </p:txBody>
      </p:sp>
      <p:pic>
        <p:nvPicPr>
          <p:cNvPr id="13" name="Content Placeholder 4" descr="Colour photograph of the two tall pylons on the Vimy National War Memorial in France. It shows the sculptures of &quot;The Chorus&quot;at the top.">
            <a:extLst>
              <a:ext uri="{FF2B5EF4-FFF2-40B4-BE49-F238E27FC236}">
                <a16:creationId xmlns:a16="http://schemas.microsoft.com/office/drawing/2014/main" id="{5B8B3D63-CD7C-1A2D-72F1-DB8816DD09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012" t="3484" r="16012" b="36937"/>
          <a:stretch>
            <a:fillRect/>
          </a:stretch>
        </p:blipFill>
        <p:spPr>
          <a:xfrm>
            <a:off x="7854697" y="10"/>
            <a:ext cx="4337304" cy="2860537"/>
          </a:xfrm>
          <a:prstGeom prst="rect">
            <a:avLst/>
          </a:prstGeom>
        </p:spPr>
      </p:pic>
      <p:pic>
        <p:nvPicPr>
          <p:cNvPr id="15" name="Content Placeholder 4" descr="A colour photograph of two sculptures on the Vimy National War Memorial: The Spirit of Sacrifice and the Torch Bearer.">
            <a:extLst>
              <a:ext uri="{FF2B5EF4-FFF2-40B4-BE49-F238E27FC236}">
                <a16:creationId xmlns:a16="http://schemas.microsoft.com/office/drawing/2014/main" id="{D6712048-D90B-2180-04E5-E913A3EF52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2004" b="5762"/>
          <a:stretch>
            <a:fillRect/>
          </a:stretch>
        </p:blipFill>
        <p:spPr>
          <a:xfrm>
            <a:off x="7854697" y="2829241"/>
            <a:ext cx="4337303" cy="40287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95B63F-DA8F-034D-2213-6F6D34583402}"/>
              </a:ext>
            </a:extLst>
          </p:cNvPr>
          <p:cNvSpPr txBox="1"/>
          <p:nvPr/>
        </p:nvSpPr>
        <p:spPr>
          <a:xfrm>
            <a:off x="5907422" y="6611769"/>
            <a:ext cx="20661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Images: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3496812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FEE3B-98CE-9E82-2D84-ED3819525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D0A18-146D-2F5A-8902-04D3443F3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1162" y="329406"/>
            <a:ext cx="5829102" cy="533400"/>
          </a:xfrm>
        </p:spPr>
        <p:txBody>
          <a:bodyPr>
            <a:normAutofit/>
          </a:bodyPr>
          <a:lstStyle/>
          <a:p>
            <a:r>
              <a:rPr lang="en-US" dirty="0"/>
              <a:t>What symbols are used?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783AF9-B981-54E4-8AB4-A47BBB32A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07362" y="1123156"/>
            <a:ext cx="6122638" cy="21925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most famous sculpture is </a:t>
            </a:r>
            <a:r>
              <a:rPr lang="en-US" sz="2200" i="1" dirty="0">
                <a:latin typeface="Calibri"/>
                <a:ea typeface="Calibri"/>
                <a:cs typeface="Calibri"/>
              </a:rPr>
              <a:t>Canada bereft </a:t>
            </a:r>
            <a:r>
              <a:rPr lang="en-US" sz="2200" dirty="0">
                <a:latin typeface="Calibri"/>
                <a:ea typeface="Calibri"/>
                <a:cs typeface="Calibri"/>
              </a:rPr>
              <a:t>(also known as Mother Canada).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This sad figure represents the young nation of Canada mourning its fallen. She gazes down at a symbolic tomb far below.</a:t>
            </a:r>
            <a:endParaRPr lang="en-US" dirty="0"/>
          </a:p>
        </p:txBody>
      </p:sp>
      <p:pic>
        <p:nvPicPr>
          <p:cNvPr id="7" name="Picture 6" descr="A colour photograph of the famous sculpture Canada bereft (also known as Mother Canada).">
            <a:extLst>
              <a:ext uri="{FF2B5EF4-FFF2-40B4-BE49-F238E27FC236}">
                <a16:creationId xmlns:a16="http://schemas.microsoft.com/office/drawing/2014/main" id="{86585FA2-146C-8EC7-1855-04FA52E6F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" r="14277"/>
          <a:stretch>
            <a:fillRect/>
          </a:stretch>
        </p:blipFill>
        <p:spPr>
          <a:xfrm>
            <a:off x="0" y="10"/>
            <a:ext cx="4992560" cy="6857990"/>
          </a:xfrm>
          <a:prstGeom prst="rect">
            <a:avLst/>
          </a:prstGeom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2FA95A-F615-BD83-F952-A4F442BF574B}"/>
              </a:ext>
            </a:extLst>
          </p:cNvPr>
          <p:cNvSpPr txBox="1"/>
          <p:nvPr/>
        </p:nvSpPr>
        <p:spPr>
          <a:xfrm>
            <a:off x="4992560" y="6611769"/>
            <a:ext cx="19330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2239630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9AED8-3EC7-72EB-A205-22EBABD37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43159-305D-A4DD-7BAF-275339F05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7133780" cy="533400"/>
          </a:xfrm>
        </p:spPr>
        <p:txBody>
          <a:bodyPr>
            <a:normAutofit/>
          </a:bodyPr>
          <a:lstStyle/>
          <a:p>
            <a:r>
              <a:rPr lang="en-US"/>
              <a:t>Are there any other features?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6251B8-DCD0-22F6-10EA-939BA1F63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5547851" cy="39886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Vimy Memorial is part of a larger battlefield park. It includes preserved battlefields, trenches, a tunnel used during the Battle of Vimy Ridge, and two cemeteries.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visitor education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centre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shares Canada’s First World War story.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Student guides from Canadian universities lead tours.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 is maintained by the Government of Canada.</a:t>
            </a:r>
          </a:p>
        </p:txBody>
      </p:sp>
      <p:pic>
        <p:nvPicPr>
          <p:cNvPr id="10" name="Picture 9" descr="A colour photograph of the preserved battlefields at Vimy Ridge.">
            <a:extLst>
              <a:ext uri="{FF2B5EF4-FFF2-40B4-BE49-F238E27FC236}">
                <a16:creationId xmlns:a16="http://schemas.microsoft.com/office/drawing/2014/main" id="{910F6CA6-2B35-D9E4-B213-0C685B99A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1"/>
          <a:stretch>
            <a:fillRect/>
          </a:stretch>
        </p:blipFill>
        <p:spPr>
          <a:xfrm>
            <a:off x="6644147" y="0"/>
            <a:ext cx="2826083" cy="3629026"/>
          </a:xfrm>
          <a:prstGeom prst="rect">
            <a:avLst/>
          </a:prstGeom>
        </p:spPr>
      </p:pic>
      <p:pic>
        <p:nvPicPr>
          <p:cNvPr id="11" name="Picture 10" descr="A colour photograph of the preserved tunnels used during the battle of Vimy Ridge.">
            <a:extLst>
              <a:ext uri="{FF2B5EF4-FFF2-40B4-BE49-F238E27FC236}">
                <a16:creationId xmlns:a16="http://schemas.microsoft.com/office/drawing/2014/main" id="{C55B44C3-E746-6FC5-5116-C627071C7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231" y="0"/>
            <a:ext cx="2721769" cy="3629026"/>
          </a:xfrm>
          <a:prstGeom prst="rect">
            <a:avLst/>
          </a:prstGeom>
        </p:spPr>
      </p:pic>
      <p:pic>
        <p:nvPicPr>
          <p:cNvPr id="18" name="Picture 17" descr="A colour photograph of the trenches used during the Battle of Vimy Ridge.">
            <a:extLst>
              <a:ext uri="{FF2B5EF4-FFF2-40B4-BE49-F238E27FC236}">
                <a16:creationId xmlns:a16="http://schemas.microsoft.com/office/drawing/2014/main" id="{CFD7C0E8-B306-8B57-F424-EDF06D068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148" y="3428999"/>
            <a:ext cx="2742299" cy="1828199"/>
          </a:xfrm>
          <a:prstGeom prst="rect">
            <a:avLst/>
          </a:prstGeom>
        </p:spPr>
      </p:pic>
      <p:pic>
        <p:nvPicPr>
          <p:cNvPr id="20" name="Picture 19" descr="A colour photograph of one of the two cemeteries in the park. There are rows of white gravestones.">
            <a:extLst>
              <a:ext uri="{FF2B5EF4-FFF2-40B4-BE49-F238E27FC236}">
                <a16:creationId xmlns:a16="http://schemas.microsoft.com/office/drawing/2014/main" id="{27EC1BBB-66AD-9074-16BD-30F65026FC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916" y="3429000"/>
            <a:ext cx="2826084" cy="1884976"/>
          </a:xfrm>
          <a:prstGeom prst="rect">
            <a:avLst/>
          </a:prstGeom>
        </p:spPr>
      </p:pic>
      <p:pic>
        <p:nvPicPr>
          <p:cNvPr id="12" name="Picture 11" descr="A colour photograph of five student guides at Vimy.">
            <a:extLst>
              <a:ext uri="{FF2B5EF4-FFF2-40B4-BE49-F238E27FC236}">
                <a16:creationId xmlns:a16="http://schemas.microsoft.com/office/drawing/2014/main" id="{8EE40413-47AE-7816-641D-A8A1557D36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27"/>
          <a:stretch>
            <a:fillRect/>
          </a:stretch>
        </p:blipFill>
        <p:spPr>
          <a:xfrm>
            <a:off x="6644148" y="5257200"/>
            <a:ext cx="5547852" cy="1600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F4C806-D70C-DD05-C837-720E4CFD456C}"/>
              </a:ext>
            </a:extLst>
          </p:cNvPr>
          <p:cNvSpPr txBox="1"/>
          <p:nvPr/>
        </p:nvSpPr>
        <p:spPr>
          <a:xfrm>
            <a:off x="4619708" y="6611779"/>
            <a:ext cx="20244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Images: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2673207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9A6D5-DF3B-4C1F-3CEF-D30BD6B6D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8F377-A12C-0E02-4C43-3201C1674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55600"/>
            <a:ext cx="3946897" cy="533400"/>
          </a:xfrm>
        </p:spPr>
        <p:txBody>
          <a:bodyPr>
            <a:normAutofit/>
          </a:bodyPr>
          <a:lstStyle/>
          <a:p>
            <a:r>
              <a:rPr lang="en-US"/>
              <a:t>How was it built?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3AF3EA-A4DA-BA48-24A3-7E37781C6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92200"/>
            <a:ext cx="6246812" cy="398073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It took 11 years to build the Vimy Memorial (1925-1936).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A large foundation made of concrete with steel reinforcement was needed to support the memorial’s large size and weight.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pillars and base are covered with almost 6,000 tons of limestone brought to the site from Croatia. It was chosen for durability and visual appeal. 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/>
                <a:ea typeface="Calibri"/>
                <a:cs typeface="Calibri"/>
              </a:rPr>
              <a:t>The twenty sculptures were carved where they stand, from huge blocks of limestone.</a:t>
            </a:r>
            <a:endParaRPr lang="en-US" sz="2000" dirty="0">
              <a:latin typeface="Calibri"/>
              <a:ea typeface="Calibri"/>
              <a:cs typeface="Calibri"/>
            </a:endParaRPr>
          </a:p>
        </p:txBody>
      </p:sp>
      <p:pic>
        <p:nvPicPr>
          <p:cNvPr id="8" name="Picture 7" descr="A black and white photograph of the foundation of the Vimy Memorial being made with steel reinforcement.">
            <a:extLst>
              <a:ext uri="{FF2B5EF4-FFF2-40B4-BE49-F238E27FC236}">
                <a16:creationId xmlns:a16="http://schemas.microsoft.com/office/drawing/2014/main" id="{61F7C499-38F7-6C40-61E9-74D8551E7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4"/>
          <a:stretch>
            <a:fillRect/>
          </a:stretch>
        </p:blipFill>
        <p:spPr>
          <a:xfrm>
            <a:off x="7465889" y="9"/>
            <a:ext cx="4726112" cy="3076566"/>
          </a:xfrm>
          <a:prstGeom prst="rect">
            <a:avLst/>
          </a:prstGeom>
        </p:spPr>
      </p:pic>
      <p:pic>
        <p:nvPicPr>
          <p:cNvPr id="10" name="Picture 9" descr="A black and white photograph of the sculptures being carved by two men from huge blocks of limestone.">
            <a:extLst>
              <a:ext uri="{FF2B5EF4-FFF2-40B4-BE49-F238E27FC236}">
                <a16:creationId xmlns:a16="http://schemas.microsoft.com/office/drawing/2014/main" id="{7A16C25B-2694-8EBF-5516-1F8F7B473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16" r="2" b="16229"/>
          <a:stretch>
            <a:fillRect/>
          </a:stretch>
        </p:blipFill>
        <p:spPr>
          <a:xfrm>
            <a:off x="7465889" y="2994668"/>
            <a:ext cx="4726111" cy="38633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92276F-F3C1-5231-4C14-C6302FB3B221}"/>
              </a:ext>
            </a:extLst>
          </p:cNvPr>
          <p:cNvSpPr txBox="1"/>
          <p:nvPr/>
        </p:nvSpPr>
        <p:spPr>
          <a:xfrm>
            <a:off x="5494458" y="6611770"/>
            <a:ext cx="20005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Images: Veterans Affairs Canada</a:t>
            </a:r>
          </a:p>
        </p:txBody>
      </p:sp>
    </p:spTree>
    <p:extLst>
      <p:ext uri="{BB962C8B-B14F-4D97-AF65-F5344CB8AC3E}">
        <p14:creationId xmlns:p14="http://schemas.microsoft.com/office/powerpoint/2010/main" val="598512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E4FF8BA6947E4AA8685340DB4FACCE" ma:contentTypeVersion="27" ma:contentTypeDescription="Create a new document." ma:contentTypeScope="" ma:versionID="b355f9700622f8475fccd0c1d87585ec">
  <xsd:schema xmlns:xsd="http://www.w3.org/2001/XMLSchema" xmlns:xs="http://www.w3.org/2001/XMLSchema" xmlns:p="http://schemas.microsoft.com/office/2006/metadata/properties" xmlns:ns1="http://schemas.microsoft.com/sharepoint/v3" xmlns:ns2="d3475817-8aa0-463d-8033-9d47e24630b2" xmlns:ns3="eed7d0e8-ac63-4dee-bfa7-5c4c265525d9" xmlns:ns4="0c8e7898-adb1-4a21-9ea0-1fd6fd513e29" targetNamespace="http://schemas.microsoft.com/office/2006/metadata/properties" ma:root="true" ma:fieldsID="3d5198907ec40e38c63e290b2ab555a5" ns1:_="" ns2:_="" ns3:_="" ns4:_="">
    <xsd:import namespace="http://schemas.microsoft.com/sharepoint/v3"/>
    <xsd:import namespace="d3475817-8aa0-463d-8033-9d47e24630b2"/>
    <xsd:import namespace="eed7d0e8-ac63-4dee-bfa7-5c4c265525d9"/>
    <xsd:import namespace="0c8e7898-adb1-4a21-9ea0-1fd6fd513e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4:GCdocsDesc" minOccurs="0"/>
                <xsd:element ref="ns4:GCdocsDescFR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475817-8aa0-463d-8033-9d47e24630b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4" nillable="true" ma:displayName="Taxonomy Catch All Column" ma:hidden="true" ma:list="{ed2718d3-09bc-428c-852e-4caad582fe65}" ma:internalName="TaxCatchAll" ma:showField="CatchAllData" ma:web="d3475817-8aa0-463d-8033-9d47e24630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7d0e8-ac63-4dee-bfa7-5c4c265525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2576106-0640-4000-84dd-42f7612a60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8e7898-adb1-4a21-9ea0-1fd6fd513e29" elementFormDefault="qualified">
    <xsd:import namespace="http://schemas.microsoft.com/office/2006/documentManagement/types"/>
    <xsd:import namespace="http://schemas.microsoft.com/office/infopath/2007/PartnerControls"/>
    <xsd:element name="GCdocsDesc" ma:index="13" nillable="true" ma:displayName="Description (EN)" ma:internalName="GCdocsDesc">
      <xsd:simpleType>
        <xsd:restriction base="dms:Note"/>
      </xsd:simpleType>
    </xsd:element>
    <xsd:element name="GCdocsDescFR" ma:index="14" nillable="true" ma:displayName="Description (FR)" ma:internalName="GCdocsDescFR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GCdocsDescFR xmlns="0c8e7898-adb1-4a21-9ea0-1fd6fd513e29" xsi:nil="true"/>
    <_ip_UnifiedCompliancePolicyProperties xmlns="http://schemas.microsoft.com/sharepoint/v3" xsi:nil="true"/>
    <lcf76f155ced4ddcb4097134ff3c332f xmlns="eed7d0e8-ac63-4dee-bfa7-5c4c265525d9">
      <Terms xmlns="http://schemas.microsoft.com/office/infopath/2007/PartnerControls"/>
    </lcf76f155ced4ddcb4097134ff3c332f>
    <TaxCatchAll xmlns="d3475817-8aa0-463d-8033-9d47e24630b2"/>
    <GCdocsDesc xmlns="0c8e7898-adb1-4a21-9ea0-1fd6fd513e2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0A08A635-37C2-4C86-997D-2D7AB3DEB3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3475817-8aa0-463d-8033-9d47e24630b2"/>
    <ds:schemaRef ds:uri="eed7d0e8-ac63-4dee-bfa7-5c4c265525d9"/>
    <ds:schemaRef ds:uri="0c8e7898-adb1-4a21-9ea0-1fd6fd513e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E73304-4F60-4A15-A684-AD0BAA293AB8}">
  <ds:schemaRefs>
    <ds:schemaRef ds:uri="http://purl.org/dc/terms/"/>
    <ds:schemaRef ds:uri="http://schemas.microsoft.com/office/infopath/2007/PartnerControls"/>
    <ds:schemaRef ds:uri="http://purl.org/dc/dcmitype/"/>
    <ds:schemaRef ds:uri="d3475817-8aa0-463d-8033-9d47e24630b2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0c8e7898-adb1-4a21-9ea0-1fd6fd513e29"/>
    <ds:schemaRef ds:uri="http://schemas.microsoft.com/sharepoint/v3"/>
    <ds:schemaRef ds:uri="eed7d0e8-ac63-4dee-bfa7-5c4c265525d9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A894475-A978-4EC8-B134-F715AAAE554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23839CB-2CD9-43D4-B3FA-653BA2CF3A3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1683</TotalTime>
  <Words>642</Words>
  <Application>Microsoft Office PowerPoint</Application>
  <PresentationFormat>Grand écran</PresentationFormat>
  <Paragraphs>51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Canadian National  Vimy Memorial</vt:lpstr>
      <vt:lpstr>Where is it?</vt:lpstr>
      <vt:lpstr>Who designed it?</vt:lpstr>
      <vt:lpstr>Who does it  commemorate?</vt:lpstr>
      <vt:lpstr>How are the missing remembered?</vt:lpstr>
      <vt:lpstr>What symbols are used?</vt:lpstr>
      <vt:lpstr>What symbols are used?</vt:lpstr>
      <vt:lpstr>Are there any other features?</vt:lpstr>
      <vt:lpstr>How was it built?</vt:lpstr>
      <vt:lpstr>When was it dedicated?</vt:lpstr>
    </vt:vector>
  </TitlesOfParts>
  <Company>VAC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P Schroeter (VAC/ACC)</dc:creator>
  <cp:lastModifiedBy>Rene Audet (he/him | il/lui) [F/E] (VAC/ACC)</cp:lastModifiedBy>
  <cp:revision>494</cp:revision>
  <dcterms:created xsi:type="dcterms:W3CDTF">2025-12-12T16:12:34Z</dcterms:created>
  <dcterms:modified xsi:type="dcterms:W3CDTF">2026-05-07T15:58:09Z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746614108</vt:i4>
  </property>
  <property fmtid="{D5CDD505-2E9C-101B-9397-08002B2CF9AE}" pid="3" name="_NewReviewCycle">
    <vt:lpwstr/>
  </property>
  <property fmtid="{D5CDD505-2E9C-101B-9397-08002B2CF9AE}" pid="4" name="_EmailSubject">
    <vt:lpwstr>Slide template for new learning materials - Memorials learning module</vt:lpwstr>
  </property>
  <property fmtid="{D5CDD505-2E9C-101B-9397-08002B2CF9AE}" pid="5" name="_AuthorEmail">
    <vt:lpwstr>richard.schroeter@veterans.gc.ca</vt:lpwstr>
  </property>
  <property fmtid="{D5CDD505-2E9C-101B-9397-08002B2CF9AE}" pid="6" name="_AuthorEmailDisplayName">
    <vt:lpwstr>Richard P Schroeter (VAC/ACC)</vt:lpwstr>
  </property>
  <property fmtid="{D5CDD505-2E9C-101B-9397-08002B2CF9AE}" pid="7" name="ContentTypeId">
    <vt:lpwstr>0x0101001EE4FF8BA6947E4AA8685340DB4FACCE</vt:lpwstr>
  </property>
</Properties>
</file>