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90" r:id="rId6"/>
    <p:sldId id="291" r:id="rId7"/>
    <p:sldId id="292" r:id="rId8"/>
    <p:sldId id="293" r:id="rId9"/>
    <p:sldId id="294" r:id="rId10"/>
    <p:sldId id="295" r:id="rId11"/>
    <p:sldId id="301" r:id="rId12"/>
    <p:sldId id="300" r:id="rId13"/>
    <p:sldId id="297" r:id="rId14"/>
    <p:sldId id="298" r:id="rId15"/>
    <p:sldId id="29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905AA5-8795-86C1-DE2C-4F7A002CF493}" name="Jonah A Ellens (VAC/ACC)" initials="JE" userId="S::jonah.ellens@veterans.gc.ca::0192666c-158c-4a80-bbc8-5de3a478f4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D6A038-E561-4ED5-8344-99675E1B7F33}" v="2" dt="2026-05-07T14:40:00.612"/>
    <p1510:client id="{DB06A977-16CA-4048-BDD4-CD702D5FEC5F}" v="5" dt="2026-05-06T17:06:27.1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snapToGrid="0">
      <p:cViewPr varScale="1">
        <p:scale>
          <a:sx n="107" d="100"/>
          <a:sy n="107" d="100"/>
        </p:scale>
        <p:origin x="114" y="3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ne Audet (he/him | il/lui) [F/E] (VAC/ACC)" userId="0f0e239f-cc24-4971-8a83-5197ff4fab34" providerId="ADAL" clId="{969EEF9A-FC27-4FC4-BA5A-FD7223AA6915}"/>
    <pc:docChg chg="custSel modSld">
      <pc:chgData name="Rene Audet (he/him | il/lui) [F/E] (VAC/ACC)" userId="0f0e239f-cc24-4971-8a83-5197ff4fab34" providerId="ADAL" clId="{969EEF9A-FC27-4FC4-BA5A-FD7223AA6915}" dt="2026-05-07T14:41:09.321" v="267" actId="14100"/>
      <pc:docMkLst>
        <pc:docMk/>
      </pc:docMkLst>
      <pc:sldChg chg="modSp mod">
        <pc:chgData name="Rene Audet (he/him | il/lui) [F/E] (VAC/ACC)" userId="0f0e239f-cc24-4971-8a83-5197ff4fab34" providerId="ADAL" clId="{969EEF9A-FC27-4FC4-BA5A-FD7223AA6915}" dt="2026-05-07T14:04:18.860" v="0" actId="1076"/>
        <pc:sldMkLst>
          <pc:docMk/>
          <pc:sldMk cId="2918263845" sldId="290"/>
        </pc:sldMkLst>
        <pc:spChg chg="mod">
          <ac:chgData name="Rene Audet (he/him | il/lui) [F/E] (VAC/ACC)" userId="0f0e239f-cc24-4971-8a83-5197ff4fab34" providerId="ADAL" clId="{969EEF9A-FC27-4FC4-BA5A-FD7223AA6915}" dt="2026-05-07T14:04:18.860" v="0" actId="1076"/>
          <ac:spMkLst>
            <pc:docMk/>
            <pc:sldMk cId="2918263845" sldId="290"/>
            <ac:spMk id="2" creationId="{6C03A147-48C1-C8C3-2EB1-FABCB40861C7}"/>
          </ac:spMkLst>
        </pc:spChg>
      </pc:sldChg>
      <pc:sldChg chg="modSp mod">
        <pc:chgData name="Rene Audet (he/him | il/lui) [F/E] (VAC/ACC)" userId="0f0e239f-cc24-4971-8a83-5197ff4fab34" providerId="ADAL" clId="{969EEF9A-FC27-4FC4-BA5A-FD7223AA6915}" dt="2026-05-07T14:06:52.593" v="16" actId="14100"/>
        <pc:sldMkLst>
          <pc:docMk/>
          <pc:sldMk cId="42352400" sldId="291"/>
        </pc:sldMkLst>
        <pc:spChg chg="mod">
          <ac:chgData name="Rene Audet (he/him | il/lui) [F/E] (VAC/ACC)" userId="0f0e239f-cc24-4971-8a83-5197ff4fab34" providerId="ADAL" clId="{969EEF9A-FC27-4FC4-BA5A-FD7223AA6915}" dt="2026-05-07T14:06:39.788" v="13" actId="14100"/>
          <ac:spMkLst>
            <pc:docMk/>
            <pc:sldMk cId="42352400" sldId="291"/>
            <ac:spMk id="2" creationId="{65C69DB7-58F7-B832-41FF-3B6D978EA917}"/>
          </ac:spMkLst>
        </pc:spChg>
        <pc:spChg chg="mod">
          <ac:chgData name="Rene Audet (he/him | il/lui) [F/E] (VAC/ACC)" userId="0f0e239f-cc24-4971-8a83-5197ff4fab34" providerId="ADAL" clId="{969EEF9A-FC27-4FC4-BA5A-FD7223AA6915}" dt="2026-05-07T14:05:26.819" v="3" actId="1076"/>
          <ac:spMkLst>
            <pc:docMk/>
            <pc:sldMk cId="42352400" sldId="291"/>
            <ac:spMk id="3" creationId="{883EF86A-43CB-7C53-6C32-1EEF8322BFC6}"/>
          </ac:spMkLst>
        </pc:spChg>
        <pc:spChg chg="mod">
          <ac:chgData name="Rene Audet (he/him | il/lui) [F/E] (VAC/ACC)" userId="0f0e239f-cc24-4971-8a83-5197ff4fab34" providerId="ADAL" clId="{969EEF9A-FC27-4FC4-BA5A-FD7223AA6915}" dt="2026-05-07T14:06:52.593" v="16" actId="14100"/>
          <ac:spMkLst>
            <pc:docMk/>
            <pc:sldMk cId="42352400" sldId="291"/>
            <ac:spMk id="4" creationId="{4AC18A18-81A8-DFDC-296E-A8E6E62D22E1}"/>
          </ac:spMkLst>
        </pc:spChg>
      </pc:sldChg>
      <pc:sldChg chg="addSp modSp mod">
        <pc:chgData name="Rene Audet (he/him | il/lui) [F/E] (VAC/ACC)" userId="0f0e239f-cc24-4971-8a83-5197ff4fab34" providerId="ADAL" clId="{969EEF9A-FC27-4FC4-BA5A-FD7223AA6915}" dt="2026-05-07T14:15:30.912" v="91" actId="962"/>
        <pc:sldMkLst>
          <pc:docMk/>
          <pc:sldMk cId="661015865" sldId="292"/>
        </pc:sldMkLst>
        <pc:spChg chg="mod">
          <ac:chgData name="Rene Audet (he/him | il/lui) [F/E] (VAC/ACC)" userId="0f0e239f-cc24-4971-8a83-5197ff4fab34" providerId="ADAL" clId="{969EEF9A-FC27-4FC4-BA5A-FD7223AA6915}" dt="2026-05-07T14:10:50.190" v="64" actId="14100"/>
          <ac:spMkLst>
            <pc:docMk/>
            <pc:sldMk cId="661015865" sldId="292"/>
            <ac:spMk id="2" creationId="{0DAB7D75-945A-03AD-0F0C-335478C036EF}"/>
          </ac:spMkLst>
        </pc:spChg>
        <pc:spChg chg="mod">
          <ac:chgData name="Rene Audet (he/him | il/lui) [F/E] (VAC/ACC)" userId="0f0e239f-cc24-4971-8a83-5197ff4fab34" providerId="ADAL" clId="{969EEF9A-FC27-4FC4-BA5A-FD7223AA6915}" dt="2026-05-07T14:09:32.909" v="24" actId="14100"/>
          <ac:spMkLst>
            <pc:docMk/>
            <pc:sldMk cId="661015865" sldId="292"/>
            <ac:spMk id="3" creationId="{8AD51453-0724-1A93-9A99-B5C25229D7E9}"/>
          </ac:spMkLst>
        </pc:spChg>
        <pc:spChg chg="mod">
          <ac:chgData name="Rene Audet (he/him | il/lui) [F/E] (VAC/ACC)" userId="0f0e239f-cc24-4971-8a83-5197ff4fab34" providerId="ADAL" clId="{969EEF9A-FC27-4FC4-BA5A-FD7223AA6915}" dt="2026-05-07T14:14:38.922" v="87" actId="27636"/>
          <ac:spMkLst>
            <pc:docMk/>
            <pc:sldMk cId="661015865" sldId="292"/>
            <ac:spMk id="4" creationId="{CF825C61-5894-E19A-0AD8-E798FB3D02F7}"/>
          </ac:spMkLst>
        </pc:spChg>
        <pc:spChg chg="add mod">
          <ac:chgData name="Rene Audet (he/him | il/lui) [F/E] (VAC/ACC)" userId="0f0e239f-cc24-4971-8a83-5197ff4fab34" providerId="ADAL" clId="{969EEF9A-FC27-4FC4-BA5A-FD7223AA6915}" dt="2026-05-07T14:10:18.307" v="61" actId="1076"/>
          <ac:spMkLst>
            <pc:docMk/>
            <pc:sldMk cId="661015865" sldId="292"/>
            <ac:spMk id="6" creationId="{41B599EB-CE14-B1C4-FE4A-8570A7BBE133}"/>
          </ac:spMkLst>
        </pc:spChg>
        <pc:picChg chg="mod">
          <ac:chgData name="Rene Audet (he/him | il/lui) [F/E] (VAC/ACC)" userId="0f0e239f-cc24-4971-8a83-5197ff4fab34" providerId="ADAL" clId="{969EEF9A-FC27-4FC4-BA5A-FD7223AA6915}" dt="2026-05-07T14:15:30.912" v="91" actId="962"/>
          <ac:picMkLst>
            <pc:docMk/>
            <pc:sldMk cId="661015865" sldId="292"/>
            <ac:picMk id="10" creationId="{5070E4E8-B6DF-6133-0F6F-ED03C4891B67}"/>
          </ac:picMkLst>
        </pc:picChg>
      </pc:sldChg>
      <pc:sldChg chg="modSp mod">
        <pc:chgData name="Rene Audet (he/him | il/lui) [F/E] (VAC/ACC)" userId="0f0e239f-cc24-4971-8a83-5197ff4fab34" providerId="ADAL" clId="{969EEF9A-FC27-4FC4-BA5A-FD7223AA6915}" dt="2026-05-07T14:17:49.396" v="114" actId="14100"/>
        <pc:sldMkLst>
          <pc:docMk/>
          <pc:sldMk cId="766065655" sldId="293"/>
        </pc:sldMkLst>
        <pc:spChg chg="mod">
          <ac:chgData name="Rene Audet (he/him | il/lui) [F/E] (VAC/ACC)" userId="0f0e239f-cc24-4971-8a83-5197ff4fab34" providerId="ADAL" clId="{969EEF9A-FC27-4FC4-BA5A-FD7223AA6915}" dt="2026-05-07T14:16:10.327" v="103" actId="1037"/>
          <ac:spMkLst>
            <pc:docMk/>
            <pc:sldMk cId="766065655" sldId="293"/>
            <ac:spMk id="3" creationId="{9096BFC9-5C28-76E4-390A-7BF3BB3743BC}"/>
          </ac:spMkLst>
        </pc:spChg>
        <pc:spChg chg="mod">
          <ac:chgData name="Rene Audet (he/him | il/lui) [F/E] (VAC/ACC)" userId="0f0e239f-cc24-4971-8a83-5197ff4fab34" providerId="ADAL" clId="{969EEF9A-FC27-4FC4-BA5A-FD7223AA6915}" dt="2026-05-07T14:17:49.396" v="114" actId="14100"/>
          <ac:spMkLst>
            <pc:docMk/>
            <pc:sldMk cId="766065655" sldId="293"/>
            <ac:spMk id="4" creationId="{F97C94A5-B9FF-D101-48BD-850C1E52CC12}"/>
          </ac:spMkLst>
        </pc:spChg>
      </pc:sldChg>
      <pc:sldChg chg="modSp mod">
        <pc:chgData name="Rene Audet (he/him | il/lui) [F/E] (VAC/ACC)" userId="0f0e239f-cc24-4971-8a83-5197ff4fab34" providerId="ADAL" clId="{969EEF9A-FC27-4FC4-BA5A-FD7223AA6915}" dt="2026-05-07T14:21:23.398" v="153" actId="20577"/>
        <pc:sldMkLst>
          <pc:docMk/>
          <pc:sldMk cId="3184705835" sldId="294"/>
        </pc:sldMkLst>
        <pc:spChg chg="mod">
          <ac:chgData name="Rene Audet (he/him | il/lui) [F/E] (VAC/ACC)" userId="0f0e239f-cc24-4971-8a83-5197ff4fab34" providerId="ADAL" clId="{969EEF9A-FC27-4FC4-BA5A-FD7223AA6915}" dt="2026-05-07T14:19:07.460" v="124" actId="1035"/>
          <ac:spMkLst>
            <pc:docMk/>
            <pc:sldMk cId="3184705835" sldId="294"/>
            <ac:spMk id="3" creationId="{70F2BADE-48B2-3312-2765-980D386247A3}"/>
          </ac:spMkLst>
        </pc:spChg>
        <pc:spChg chg="mod">
          <ac:chgData name="Rene Audet (he/him | il/lui) [F/E] (VAC/ACC)" userId="0f0e239f-cc24-4971-8a83-5197ff4fab34" providerId="ADAL" clId="{969EEF9A-FC27-4FC4-BA5A-FD7223AA6915}" dt="2026-05-07T14:21:23.398" v="153" actId="20577"/>
          <ac:spMkLst>
            <pc:docMk/>
            <pc:sldMk cId="3184705835" sldId="294"/>
            <ac:spMk id="4" creationId="{8EA35591-4585-AD69-141A-9592164B4C7F}"/>
          </ac:spMkLst>
        </pc:spChg>
      </pc:sldChg>
      <pc:sldChg chg="modSp mod">
        <pc:chgData name="Rene Audet (he/him | il/lui) [F/E] (VAC/ACC)" userId="0f0e239f-cc24-4971-8a83-5197ff4fab34" providerId="ADAL" clId="{969EEF9A-FC27-4FC4-BA5A-FD7223AA6915}" dt="2026-05-07T14:23:49.088" v="166" actId="20577"/>
        <pc:sldMkLst>
          <pc:docMk/>
          <pc:sldMk cId="2099508890" sldId="295"/>
        </pc:sldMkLst>
        <pc:spChg chg="mod">
          <ac:chgData name="Rene Audet (he/him | il/lui) [F/E] (VAC/ACC)" userId="0f0e239f-cc24-4971-8a83-5197ff4fab34" providerId="ADAL" clId="{969EEF9A-FC27-4FC4-BA5A-FD7223AA6915}" dt="2026-05-07T14:22:54.502" v="163" actId="1036"/>
          <ac:spMkLst>
            <pc:docMk/>
            <pc:sldMk cId="2099508890" sldId="295"/>
            <ac:spMk id="3" creationId="{55457620-6DB2-91B7-301F-097852F22494}"/>
          </ac:spMkLst>
        </pc:spChg>
        <pc:spChg chg="mod">
          <ac:chgData name="Rene Audet (he/him | il/lui) [F/E] (VAC/ACC)" userId="0f0e239f-cc24-4971-8a83-5197ff4fab34" providerId="ADAL" clId="{969EEF9A-FC27-4FC4-BA5A-FD7223AA6915}" dt="2026-05-07T14:23:49.088" v="166" actId="20577"/>
          <ac:spMkLst>
            <pc:docMk/>
            <pc:sldMk cId="2099508890" sldId="295"/>
            <ac:spMk id="4" creationId="{9AFBD08E-C937-62BD-6401-8562A79BF72F}"/>
          </ac:spMkLst>
        </pc:spChg>
      </pc:sldChg>
      <pc:sldChg chg="modSp mod">
        <pc:chgData name="Rene Audet (he/him | il/lui) [F/E] (VAC/ACC)" userId="0f0e239f-cc24-4971-8a83-5197ff4fab34" providerId="ADAL" clId="{969EEF9A-FC27-4FC4-BA5A-FD7223AA6915}" dt="2026-05-07T14:35:27.753" v="206" actId="255"/>
        <pc:sldMkLst>
          <pc:docMk/>
          <pc:sldMk cId="2355212501" sldId="297"/>
        </pc:sldMkLst>
        <pc:spChg chg="mod">
          <ac:chgData name="Rene Audet (he/him | il/lui) [F/E] (VAC/ACC)" userId="0f0e239f-cc24-4971-8a83-5197ff4fab34" providerId="ADAL" clId="{969EEF9A-FC27-4FC4-BA5A-FD7223AA6915}" dt="2026-05-07T14:35:13.808" v="203" actId="1076"/>
          <ac:spMkLst>
            <pc:docMk/>
            <pc:sldMk cId="2355212501" sldId="297"/>
            <ac:spMk id="2" creationId="{11DF63AF-21FD-D51E-504C-49CD0ADAA769}"/>
          </ac:spMkLst>
        </pc:spChg>
        <pc:spChg chg="mod">
          <ac:chgData name="Rene Audet (he/him | il/lui) [F/E] (VAC/ACC)" userId="0f0e239f-cc24-4971-8a83-5197ff4fab34" providerId="ADAL" clId="{969EEF9A-FC27-4FC4-BA5A-FD7223AA6915}" dt="2026-05-07T14:34:54.971" v="201" actId="1076"/>
          <ac:spMkLst>
            <pc:docMk/>
            <pc:sldMk cId="2355212501" sldId="297"/>
            <ac:spMk id="3" creationId="{F504D18E-66A9-EE95-9C5F-33B7CD42F81D}"/>
          </ac:spMkLst>
        </pc:spChg>
        <pc:spChg chg="mod">
          <ac:chgData name="Rene Audet (he/him | il/lui) [F/E] (VAC/ACC)" userId="0f0e239f-cc24-4971-8a83-5197ff4fab34" providerId="ADAL" clId="{969EEF9A-FC27-4FC4-BA5A-FD7223AA6915}" dt="2026-05-07T14:35:27.753" v="206" actId="255"/>
          <ac:spMkLst>
            <pc:docMk/>
            <pc:sldMk cId="2355212501" sldId="297"/>
            <ac:spMk id="4" creationId="{61326CA8-BBB4-F8DE-8C4F-3A04B4226E9F}"/>
          </ac:spMkLst>
        </pc:spChg>
      </pc:sldChg>
      <pc:sldChg chg="modSp mod">
        <pc:chgData name="Rene Audet (he/him | il/lui) [F/E] (VAC/ACC)" userId="0f0e239f-cc24-4971-8a83-5197ff4fab34" providerId="ADAL" clId="{969EEF9A-FC27-4FC4-BA5A-FD7223AA6915}" dt="2026-05-07T14:38:32.284" v="233" actId="27636"/>
        <pc:sldMkLst>
          <pc:docMk/>
          <pc:sldMk cId="2507960331" sldId="298"/>
        </pc:sldMkLst>
        <pc:spChg chg="mod">
          <ac:chgData name="Rene Audet (he/him | il/lui) [F/E] (VAC/ACC)" userId="0f0e239f-cc24-4971-8a83-5197ff4fab34" providerId="ADAL" clId="{969EEF9A-FC27-4FC4-BA5A-FD7223AA6915}" dt="2026-05-07T14:36:42.323" v="207" actId="14100"/>
          <ac:spMkLst>
            <pc:docMk/>
            <pc:sldMk cId="2507960331" sldId="298"/>
            <ac:spMk id="2" creationId="{AC8CEE66-79D3-9CE7-53A3-41209DB7C9CE}"/>
          </ac:spMkLst>
        </pc:spChg>
        <pc:spChg chg="mod">
          <ac:chgData name="Rene Audet (he/him | il/lui) [F/E] (VAC/ACC)" userId="0f0e239f-cc24-4971-8a83-5197ff4fab34" providerId="ADAL" clId="{969EEF9A-FC27-4FC4-BA5A-FD7223AA6915}" dt="2026-05-07T14:38:32.284" v="233" actId="27636"/>
          <ac:spMkLst>
            <pc:docMk/>
            <pc:sldMk cId="2507960331" sldId="298"/>
            <ac:spMk id="4" creationId="{00D8A5AB-DFA1-EB06-FC2F-279108ADAF0C}"/>
          </ac:spMkLst>
        </pc:spChg>
        <pc:spChg chg="mod">
          <ac:chgData name="Rene Audet (he/him | il/lui) [F/E] (VAC/ACC)" userId="0f0e239f-cc24-4971-8a83-5197ff4fab34" providerId="ADAL" clId="{969EEF9A-FC27-4FC4-BA5A-FD7223AA6915}" dt="2026-05-07T14:37:05.140" v="210" actId="14100"/>
          <ac:spMkLst>
            <pc:docMk/>
            <pc:sldMk cId="2507960331" sldId="298"/>
            <ac:spMk id="5" creationId="{6E4B19D5-1AA5-7560-4304-2F06F2397778}"/>
          </ac:spMkLst>
        </pc:spChg>
      </pc:sldChg>
      <pc:sldChg chg="modSp mod">
        <pc:chgData name="Rene Audet (he/him | il/lui) [F/E] (VAC/ACC)" userId="0f0e239f-cc24-4971-8a83-5197ff4fab34" providerId="ADAL" clId="{969EEF9A-FC27-4FC4-BA5A-FD7223AA6915}" dt="2026-05-07T14:41:09.321" v="267" actId="14100"/>
        <pc:sldMkLst>
          <pc:docMk/>
          <pc:sldMk cId="2133141759" sldId="299"/>
        </pc:sldMkLst>
        <pc:spChg chg="mod">
          <ac:chgData name="Rene Audet (he/him | il/lui) [F/E] (VAC/ACC)" userId="0f0e239f-cc24-4971-8a83-5197ff4fab34" providerId="ADAL" clId="{969EEF9A-FC27-4FC4-BA5A-FD7223AA6915}" dt="2026-05-07T14:39:45.172" v="255" actId="1076"/>
          <ac:spMkLst>
            <pc:docMk/>
            <pc:sldMk cId="2133141759" sldId="299"/>
            <ac:spMk id="2" creationId="{75811D6C-4047-0418-A6CC-4A249CADCBEE}"/>
          </ac:spMkLst>
        </pc:spChg>
        <pc:spChg chg="mod">
          <ac:chgData name="Rene Audet (he/him | il/lui) [F/E] (VAC/ACC)" userId="0f0e239f-cc24-4971-8a83-5197ff4fab34" providerId="ADAL" clId="{969EEF9A-FC27-4FC4-BA5A-FD7223AA6915}" dt="2026-05-07T14:39:03.910" v="239" actId="1035"/>
          <ac:spMkLst>
            <pc:docMk/>
            <pc:sldMk cId="2133141759" sldId="299"/>
            <ac:spMk id="3" creationId="{980C8BA1-DB27-0364-5732-A2C00841E8ED}"/>
          </ac:spMkLst>
        </pc:spChg>
        <pc:spChg chg="mod">
          <ac:chgData name="Rene Audet (he/him | il/lui) [F/E] (VAC/ACC)" userId="0f0e239f-cc24-4971-8a83-5197ff4fab34" providerId="ADAL" clId="{969EEF9A-FC27-4FC4-BA5A-FD7223AA6915}" dt="2026-05-07T14:41:09.321" v="267" actId="14100"/>
          <ac:spMkLst>
            <pc:docMk/>
            <pc:sldMk cId="2133141759" sldId="299"/>
            <ac:spMk id="4" creationId="{60C9C713-6821-1F31-3C3F-0BF60F7370E2}"/>
          </ac:spMkLst>
        </pc:spChg>
      </pc:sldChg>
      <pc:sldChg chg="modSp mod">
        <pc:chgData name="Rene Audet (he/him | il/lui) [F/E] (VAC/ACC)" userId="0f0e239f-cc24-4971-8a83-5197ff4fab34" providerId="ADAL" clId="{969EEF9A-FC27-4FC4-BA5A-FD7223AA6915}" dt="2026-05-07T14:33:39.115" v="198" actId="14100"/>
        <pc:sldMkLst>
          <pc:docMk/>
          <pc:sldMk cId="2287968486" sldId="300"/>
        </pc:sldMkLst>
        <pc:spChg chg="mod">
          <ac:chgData name="Rene Audet (he/him | il/lui) [F/E] (VAC/ACC)" userId="0f0e239f-cc24-4971-8a83-5197ff4fab34" providerId="ADAL" clId="{969EEF9A-FC27-4FC4-BA5A-FD7223AA6915}" dt="2026-05-07T14:33:30.737" v="196" actId="1076"/>
          <ac:spMkLst>
            <pc:docMk/>
            <pc:sldMk cId="2287968486" sldId="300"/>
            <ac:spMk id="2" creationId="{BBBE6C91-FD05-4D09-4330-364A8035D62F}"/>
          </ac:spMkLst>
        </pc:spChg>
        <pc:spChg chg="mod">
          <ac:chgData name="Rene Audet (he/him | il/lui) [F/E] (VAC/ACC)" userId="0f0e239f-cc24-4971-8a83-5197ff4fab34" providerId="ADAL" clId="{969EEF9A-FC27-4FC4-BA5A-FD7223AA6915}" dt="2026-05-07T14:31:24.965" v="183" actId="1038"/>
          <ac:spMkLst>
            <pc:docMk/>
            <pc:sldMk cId="2287968486" sldId="300"/>
            <ac:spMk id="3" creationId="{2653483A-F977-0FC7-73BF-E4192CBA8FD8}"/>
          </ac:spMkLst>
        </pc:spChg>
        <pc:spChg chg="mod">
          <ac:chgData name="Rene Audet (he/him | il/lui) [F/E] (VAC/ACC)" userId="0f0e239f-cc24-4971-8a83-5197ff4fab34" providerId="ADAL" clId="{969EEF9A-FC27-4FC4-BA5A-FD7223AA6915}" dt="2026-05-07T14:33:39.115" v="198" actId="14100"/>
          <ac:spMkLst>
            <pc:docMk/>
            <pc:sldMk cId="2287968486" sldId="300"/>
            <ac:spMk id="4" creationId="{0CCDFCD0-DBAE-75AD-AF5A-3EED23759E02}"/>
          </ac:spMkLst>
        </pc:spChg>
        <pc:picChg chg="mod">
          <ac:chgData name="Rene Audet (he/him | il/lui) [F/E] (VAC/ACC)" userId="0f0e239f-cc24-4971-8a83-5197ff4fab34" providerId="ADAL" clId="{969EEF9A-FC27-4FC4-BA5A-FD7223AA6915}" dt="2026-05-07T14:31:48.367" v="185" actId="1582"/>
          <ac:picMkLst>
            <pc:docMk/>
            <pc:sldMk cId="2287968486" sldId="300"/>
            <ac:picMk id="9" creationId="{06E261AE-960C-8246-2A31-3154EC3851C3}"/>
          </ac:picMkLst>
        </pc:picChg>
      </pc:sldChg>
      <pc:sldChg chg="modSp mod">
        <pc:chgData name="Rene Audet (he/him | il/lui) [F/E] (VAC/ACC)" userId="0f0e239f-cc24-4971-8a83-5197ff4fab34" providerId="ADAL" clId="{969EEF9A-FC27-4FC4-BA5A-FD7223AA6915}" dt="2026-05-07T14:30:17.871" v="177" actId="14100"/>
        <pc:sldMkLst>
          <pc:docMk/>
          <pc:sldMk cId="4004183074" sldId="301"/>
        </pc:sldMkLst>
        <pc:spChg chg="mod">
          <ac:chgData name="Rene Audet (he/him | il/lui) [F/E] (VAC/ACC)" userId="0f0e239f-cc24-4971-8a83-5197ff4fab34" providerId="ADAL" clId="{969EEF9A-FC27-4FC4-BA5A-FD7223AA6915}" dt="2026-05-07T14:24:45.246" v="170" actId="1076"/>
          <ac:spMkLst>
            <pc:docMk/>
            <pc:sldMk cId="4004183074" sldId="301"/>
            <ac:spMk id="3" creationId="{A109EAB2-839A-B56E-2854-0941DB45C2C3}"/>
          </ac:spMkLst>
        </pc:spChg>
        <pc:spChg chg="mod">
          <ac:chgData name="Rene Audet (he/him | il/lui) [F/E] (VAC/ACC)" userId="0f0e239f-cc24-4971-8a83-5197ff4fab34" providerId="ADAL" clId="{969EEF9A-FC27-4FC4-BA5A-FD7223AA6915}" dt="2026-05-07T14:30:17.871" v="177" actId="14100"/>
          <ac:spMkLst>
            <pc:docMk/>
            <pc:sldMk cId="4004183074" sldId="301"/>
            <ac:spMk id="4" creationId="{721984F9-DF2B-8735-34BB-985A2BA9DBFB}"/>
          </ac:spMkLst>
        </pc:spChg>
      </pc:sldChg>
    </pc:docChg>
  </pc:docChgLst>
  <pc:docChgLst>
    <pc:chgData name="Elizabeth Jill Paton (VAC/ACC)" userId="02e2f622-6222-463a-b3ba-ab337969573d" providerId="ADAL" clId="{D24E02B8-694D-4781-9908-6C6A9696C55B}"/>
    <pc:docChg chg="modSld modMainMaster">
      <pc:chgData name="Elizabeth Jill Paton (VAC/ACC)" userId="02e2f622-6222-463a-b3ba-ab337969573d" providerId="ADAL" clId="{D24E02B8-694D-4781-9908-6C6A9696C55B}" dt="2026-05-06T17:06:36.819" v="5" actId="1076"/>
      <pc:docMkLst>
        <pc:docMk/>
      </pc:docMkLst>
      <pc:sldChg chg="modSp mod setBg">
        <pc:chgData name="Elizabeth Jill Paton (VAC/ACC)" userId="02e2f622-6222-463a-b3ba-ab337969573d" providerId="ADAL" clId="{D24E02B8-694D-4781-9908-6C6A9696C55B}" dt="2026-05-06T17:06:36.819" v="5" actId="1076"/>
        <pc:sldMkLst>
          <pc:docMk/>
          <pc:sldMk cId="2918263845" sldId="290"/>
        </pc:sldMkLst>
        <pc:spChg chg="mod">
          <ac:chgData name="Elizabeth Jill Paton (VAC/ACC)" userId="02e2f622-6222-463a-b3ba-ab337969573d" providerId="ADAL" clId="{D24E02B8-694D-4781-9908-6C6A9696C55B}" dt="2026-05-06T17:06:36.819" v="5" actId="1076"/>
          <ac:spMkLst>
            <pc:docMk/>
            <pc:sldMk cId="2918263845" sldId="290"/>
            <ac:spMk id="2" creationId="{6C03A147-48C1-C8C3-2EB1-FABCB40861C7}"/>
          </ac:spMkLst>
        </pc:spChg>
      </pc:sldChg>
      <pc:sldMasterChg chg="setBg modSldLayout">
        <pc:chgData name="Elizabeth Jill Paton (VAC/ACC)" userId="02e2f622-6222-463a-b3ba-ab337969573d" providerId="ADAL" clId="{D24E02B8-694D-4781-9908-6C6A9696C55B}" dt="2026-05-06T17:06:04.972" v="2"/>
        <pc:sldMasterMkLst>
          <pc:docMk/>
          <pc:sldMasterMk cId="3891906102" sldId="2147483648"/>
        </pc:sldMasterMkLst>
        <pc:sldLayoutChg chg="setBg">
          <pc:chgData name="Elizabeth Jill Paton (VAC/ACC)" userId="02e2f622-6222-463a-b3ba-ab337969573d" providerId="ADAL" clId="{D24E02B8-694D-4781-9908-6C6A9696C55B}" dt="2026-05-06T17:06:04.972" v="2"/>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5-06T17:06:04.972" v="2"/>
          <pc:sldLayoutMkLst>
            <pc:docMk/>
            <pc:sldMasterMk cId="3891906102" sldId="2147483648"/>
            <pc:sldLayoutMk cId="3462772472"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5/7/2026</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‹N°›</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5/7/2026</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‹N°›</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veterans.gc.ca/fr/commemoration/histoire-militaire/premiere-guerre-mondiale/bataille-de-la-somme" TargetMode="External"/><Relationship Id="rId2" Type="http://schemas.openxmlformats.org/officeDocument/2006/relationships/hyperlink" Target="https://www.veterans.gc.ca/fr/commemoration/histoire-militaire/premiere-guerre-mondiale/bataille-de-beaumont-hamel" TargetMode="External"/><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9.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76B701B-A7E7-5D24-452D-4EED94D893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03A147-48C1-C8C3-2EB1-FABCB40861C7}"/>
              </a:ext>
            </a:extLst>
          </p:cNvPr>
          <p:cNvSpPr>
            <a:spLocks noGrp="1"/>
          </p:cNvSpPr>
          <p:nvPr>
            <p:ph type="ctrTitle"/>
          </p:nvPr>
        </p:nvSpPr>
        <p:spPr>
          <a:xfrm>
            <a:off x="2343268" y="2394227"/>
            <a:ext cx="9144000" cy="2387600"/>
          </a:xfrm>
        </p:spPr>
        <p:txBody>
          <a:bodyPr>
            <a:normAutofit/>
          </a:bodyPr>
          <a:lstStyle/>
          <a:p>
            <a:r>
              <a:rPr lang="fr-CA" dirty="0"/>
              <a:t>Mémorial terre-neuvien </a:t>
            </a:r>
            <a:br>
              <a:rPr lang="fr-CA" dirty="0"/>
            </a:br>
            <a:r>
              <a:rPr lang="fr-CA" dirty="0"/>
              <a:t>à Beaumont-Hamel</a:t>
            </a:r>
          </a:p>
        </p:txBody>
      </p:sp>
    </p:spTree>
    <p:extLst>
      <p:ext uri="{BB962C8B-B14F-4D97-AF65-F5344CB8AC3E}">
        <p14:creationId xmlns:p14="http://schemas.microsoft.com/office/powerpoint/2010/main" val="2918263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ADC36-0B41-B0A2-35ED-0F0659B68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8CEE66-79D3-9CE7-53A3-41209DB7C9CE}"/>
              </a:ext>
            </a:extLst>
          </p:cNvPr>
          <p:cNvSpPr>
            <a:spLocks noGrp="1"/>
          </p:cNvSpPr>
          <p:nvPr>
            <p:ph type="title"/>
          </p:nvPr>
        </p:nvSpPr>
        <p:spPr>
          <a:xfrm>
            <a:off x="839788" y="355600"/>
            <a:ext cx="6000283" cy="533400"/>
          </a:xfrm>
        </p:spPr>
        <p:txBody>
          <a:bodyPr>
            <a:normAutofit/>
          </a:bodyPr>
          <a:lstStyle/>
          <a:p>
            <a:r>
              <a:rPr lang="fr-CA" dirty="0"/>
              <a:t>Comment a-t-il été construit?</a:t>
            </a:r>
          </a:p>
        </p:txBody>
      </p:sp>
      <p:sp>
        <p:nvSpPr>
          <p:cNvPr id="4" name="Text Placeholder 3">
            <a:extLst>
              <a:ext uri="{FF2B5EF4-FFF2-40B4-BE49-F238E27FC236}">
                <a16:creationId xmlns:a16="http://schemas.microsoft.com/office/drawing/2014/main" id="{00D8A5AB-DFA1-EB06-FC2F-279108ADAF0C}"/>
              </a:ext>
            </a:extLst>
          </p:cNvPr>
          <p:cNvSpPr>
            <a:spLocks noGrp="1"/>
          </p:cNvSpPr>
          <p:nvPr>
            <p:ph type="body" sz="half" idx="2"/>
          </p:nvPr>
        </p:nvSpPr>
        <p:spPr>
          <a:xfrm>
            <a:off x="839788" y="1092200"/>
            <a:ext cx="6246812" cy="4349376"/>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efforts commémoratifs à Terre-Neuve ont été dirigés par le père Thomas </a:t>
            </a:r>
            <a:r>
              <a:rPr lang="fr-CA" sz="2200" dirty="0" err="1">
                <a:latin typeface="Calibri"/>
                <a:ea typeface="Calibri"/>
                <a:cs typeface="Calibri"/>
              </a:rPr>
              <a:t>Nangle</a:t>
            </a:r>
            <a:r>
              <a:rPr lang="fr-CA" sz="2200" dirty="0">
                <a:latin typeface="Calibri"/>
                <a:ea typeface="Calibri"/>
                <a:cs typeface="Calibri"/>
              </a:rPr>
              <a:t>, lieutenant</a:t>
            </a:r>
            <a:r>
              <a:rPr lang="fr-CA" sz="2200" dirty="0">
                <a:latin typeface="Calibri" panose="020F0502020204030204" pitchFamily="34" charset="0"/>
                <a:ea typeface="Calibri" panose="020F0502020204030204" pitchFamily="34" charset="0"/>
                <a:cs typeface="Calibri" panose="020F0502020204030204" pitchFamily="34" charset="0"/>
              </a:rPr>
              <a:t>‑</a:t>
            </a:r>
            <a:r>
              <a:rPr lang="fr-CA" sz="2200" dirty="0">
                <a:latin typeface="Calibri"/>
                <a:ea typeface="Calibri"/>
                <a:cs typeface="Calibri"/>
              </a:rPr>
              <a:t>colonel et aumônier du Newfoundland </a:t>
            </a:r>
            <a:r>
              <a:rPr lang="fr-CA" sz="2200" dirty="0" err="1">
                <a:latin typeface="Calibri"/>
                <a:ea typeface="Calibri"/>
                <a:cs typeface="Calibri"/>
              </a:rPr>
              <a:t>Regiment</a:t>
            </a:r>
            <a:r>
              <a:rPr lang="fr-CA" sz="2200" dirty="0">
                <a:latin typeface="Calibri"/>
                <a:ea typeface="Calibri"/>
                <a:cs typeface="Calibri"/>
              </a:rPr>
              <a:t> pendant la Première Guerre mondiale.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Thomas </a:t>
            </a:r>
            <a:r>
              <a:rPr lang="fr-CA" sz="2200" dirty="0" err="1">
                <a:latin typeface="Calibri"/>
                <a:ea typeface="Calibri"/>
                <a:cs typeface="Calibri"/>
              </a:rPr>
              <a:t>Nangle</a:t>
            </a:r>
            <a:r>
              <a:rPr lang="fr-CA" sz="2200" dirty="0">
                <a:latin typeface="Calibri"/>
                <a:ea typeface="Calibri"/>
                <a:cs typeface="Calibri"/>
              </a:rPr>
              <a:t> a dirigé la planification, la collecte de fonds et la conception, et a également supervisé la construction  du mémorial en Europe.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travaux de construction se sont déroulés de 1922 à 1924.</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La statue du caribou en bronze a été coulée en Angleterre et a été expédiée au site. Elle pèse environ 770 kilogrammes (1 700 livres).</a:t>
            </a:r>
          </a:p>
          <a:p>
            <a:pPr marL="342900" indent="-342900">
              <a:spcBef>
                <a:spcPts val="0"/>
              </a:spcBef>
              <a:spcAft>
                <a:spcPts val="1200"/>
              </a:spcAft>
              <a:buFont typeface="Arial" panose="020B0604020202020204" pitchFamily="34" charset="0"/>
              <a:buChar char="•"/>
            </a:pPr>
            <a:endParaRPr lang="en-US" sz="2200" dirty="0">
              <a:latin typeface="Calibri"/>
              <a:ea typeface="Calibri"/>
              <a:cs typeface="Calibri"/>
            </a:endParaRPr>
          </a:p>
          <a:p>
            <a:endParaRPr lang="en-US" dirty="0"/>
          </a:p>
        </p:txBody>
      </p:sp>
      <p:pic>
        <p:nvPicPr>
          <p:cNvPr id="3" name="Picture 2" descr="Photographie en noir et blanc du père Thomas Nangle, lieutenant-colonel et aumônier du Newfoundland Regiment pendant la Première Guerre mondiale.">
            <a:extLst>
              <a:ext uri="{FF2B5EF4-FFF2-40B4-BE49-F238E27FC236}">
                <a16:creationId xmlns:a16="http://schemas.microsoft.com/office/drawing/2014/main" id="{C714ADCF-DFF8-D673-41CE-DC33C4ACF9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03" t="4031" r="3246" b="3932"/>
          <a:stretch>
            <a:fillRect/>
          </a:stretch>
        </p:blipFill>
        <p:spPr bwMode="auto">
          <a:xfrm>
            <a:off x="7973785" y="992901"/>
            <a:ext cx="3080657" cy="42145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E4B19D5-1AA5-7560-4304-2F06F2397778}"/>
              </a:ext>
            </a:extLst>
          </p:cNvPr>
          <p:cNvSpPr txBox="1"/>
          <p:nvPr/>
        </p:nvSpPr>
        <p:spPr>
          <a:xfrm>
            <a:off x="7902970" y="5233286"/>
            <a:ext cx="2298866"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2507960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3E756-0F31-D497-B340-147BF367A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11D6C-4047-0418-A6CC-4A249CADCBEE}"/>
              </a:ext>
            </a:extLst>
          </p:cNvPr>
          <p:cNvSpPr>
            <a:spLocks noGrp="1"/>
          </p:cNvSpPr>
          <p:nvPr>
            <p:ph type="title"/>
          </p:nvPr>
        </p:nvSpPr>
        <p:spPr>
          <a:xfrm>
            <a:off x="310871" y="274918"/>
            <a:ext cx="5256212" cy="533400"/>
          </a:xfrm>
        </p:spPr>
        <p:txBody>
          <a:bodyPr>
            <a:normAutofit/>
          </a:bodyPr>
          <a:lstStyle/>
          <a:p>
            <a:r>
              <a:rPr lang="fr-CA" dirty="0"/>
              <a:t>Quand a-t-il été inauguré?</a:t>
            </a:r>
          </a:p>
        </p:txBody>
      </p:sp>
      <p:sp>
        <p:nvSpPr>
          <p:cNvPr id="4" name="Text Placeholder 3">
            <a:extLst>
              <a:ext uri="{FF2B5EF4-FFF2-40B4-BE49-F238E27FC236}">
                <a16:creationId xmlns:a16="http://schemas.microsoft.com/office/drawing/2014/main" id="{60C9C713-6821-1F31-3C3F-0BF60F7370E2}"/>
              </a:ext>
            </a:extLst>
          </p:cNvPr>
          <p:cNvSpPr>
            <a:spLocks noGrp="1"/>
          </p:cNvSpPr>
          <p:nvPr>
            <p:ph type="body" sz="half" idx="2"/>
          </p:nvPr>
        </p:nvSpPr>
        <p:spPr>
          <a:xfrm>
            <a:off x="310872" y="1092199"/>
            <a:ext cx="4897622" cy="5245847"/>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monument a été inauguré le 7 juin 1925 par le maréchal Earl Douglas Haig, commandant de la Force expéditionnaire britannique pendant la bataille de la Somme.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Des vétérans du Newfoundland </a:t>
            </a:r>
            <a:r>
              <a:rPr lang="fr-CA" sz="2200" dirty="0" err="1">
                <a:latin typeface="Calibri"/>
                <a:ea typeface="Calibri"/>
                <a:cs typeface="Calibri"/>
              </a:rPr>
              <a:t>Regiment</a:t>
            </a:r>
            <a:r>
              <a:rPr lang="fr-CA" sz="2200" dirty="0">
                <a:latin typeface="Calibri"/>
                <a:ea typeface="Calibri"/>
                <a:cs typeface="Calibri"/>
              </a:rPr>
              <a:t>, des représentants du Dominion de Terre-Neuve et des militaires britanniques et français étaient présents lors du dévoilement.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En 1997, le Mémorial terre-neuvien à Beaumont-Hamel est devenu l’un des deux seuls lieux historiques nationaux du Canada situés à l’étranger (l’autre étant le Mémorial national du Canada à Vimy).</a:t>
            </a:r>
          </a:p>
          <a:p>
            <a:endParaRPr lang="en-US" sz="2200" dirty="0"/>
          </a:p>
        </p:txBody>
      </p:sp>
      <p:pic>
        <p:nvPicPr>
          <p:cNvPr id="5" name="Content Placeholder 4" descr="Photographie en noir et blanc du dévoilement du Mémorial terre-neuvien à Beaumont-Hamel, en France, en 1925.">
            <a:extLst>
              <a:ext uri="{FF2B5EF4-FFF2-40B4-BE49-F238E27FC236}">
                <a16:creationId xmlns:a16="http://schemas.microsoft.com/office/drawing/2014/main" id="{99EFA702-6AF4-F72E-9181-74993C1E40FA}"/>
              </a:ext>
            </a:extLst>
          </p:cNvPr>
          <p:cNvPicPr>
            <a:picLocks noChangeAspect="1"/>
          </p:cNvPicPr>
          <p:nvPr/>
        </p:nvPicPr>
        <p:blipFill>
          <a:blip r:embed="rId2"/>
          <a:srcRect l="11680" r="9583"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TextBox 2">
            <a:extLst>
              <a:ext uri="{FF2B5EF4-FFF2-40B4-BE49-F238E27FC236}">
                <a16:creationId xmlns:a16="http://schemas.microsoft.com/office/drawing/2014/main" id="{980C8BA1-DB27-0364-5732-A2C00841E8ED}"/>
              </a:ext>
            </a:extLst>
          </p:cNvPr>
          <p:cNvSpPr txBox="1"/>
          <p:nvPr/>
        </p:nvSpPr>
        <p:spPr>
          <a:xfrm>
            <a:off x="3558988" y="6590269"/>
            <a:ext cx="2340264"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2133141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88F2D-BF08-F734-35CC-C098D8148E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C69DB7-58F7-B832-41FF-3B6D978EA917}"/>
              </a:ext>
            </a:extLst>
          </p:cNvPr>
          <p:cNvSpPr>
            <a:spLocks noGrp="1"/>
          </p:cNvSpPr>
          <p:nvPr>
            <p:ph type="title"/>
          </p:nvPr>
        </p:nvSpPr>
        <p:spPr>
          <a:xfrm>
            <a:off x="328800" y="323229"/>
            <a:ext cx="3526024" cy="533400"/>
          </a:xfrm>
        </p:spPr>
        <p:txBody>
          <a:bodyPr>
            <a:normAutofit/>
          </a:bodyPr>
          <a:lstStyle/>
          <a:p>
            <a:r>
              <a:rPr lang="fr-CA" dirty="0"/>
              <a:t>Où se trouve-t-il?</a:t>
            </a:r>
          </a:p>
        </p:txBody>
      </p:sp>
      <p:sp>
        <p:nvSpPr>
          <p:cNvPr id="4" name="Text Placeholder 3">
            <a:extLst>
              <a:ext uri="{FF2B5EF4-FFF2-40B4-BE49-F238E27FC236}">
                <a16:creationId xmlns:a16="http://schemas.microsoft.com/office/drawing/2014/main" id="{4AC18A18-81A8-DFDC-296E-A8E6E62D22E1}"/>
              </a:ext>
            </a:extLst>
          </p:cNvPr>
          <p:cNvSpPr>
            <a:spLocks noGrp="1"/>
          </p:cNvSpPr>
          <p:nvPr>
            <p:ph type="body" sz="half" idx="2"/>
          </p:nvPr>
        </p:nvSpPr>
        <p:spPr>
          <a:xfrm>
            <a:off x="552916" y="953153"/>
            <a:ext cx="5543083" cy="4604965"/>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mémorial est situé près du village de Beaumont-Hamel dans le nord de la France.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Il a été construit sur le site où s’est déroulée l’</a:t>
            </a:r>
            <a:r>
              <a:rPr lang="fr-CA" sz="2200" dirty="0">
                <a:latin typeface="Calibri"/>
                <a:ea typeface="Calibri"/>
                <a:cs typeface="Calibri"/>
                <a:hlinkClick r:id="rId2"/>
              </a:rPr>
              <a:t>attaque du Newfoundland </a:t>
            </a:r>
            <a:r>
              <a:rPr lang="fr-CA" sz="2200" dirty="0" err="1">
                <a:latin typeface="Calibri"/>
                <a:ea typeface="Calibri"/>
                <a:cs typeface="Calibri"/>
                <a:hlinkClick r:id="rId2"/>
              </a:rPr>
              <a:t>Regiment</a:t>
            </a:r>
            <a:r>
              <a:rPr lang="fr-CA" sz="2200" dirty="0">
                <a:latin typeface="Calibri"/>
                <a:ea typeface="Calibri"/>
                <a:cs typeface="Calibri"/>
              </a:rPr>
              <a:t>, le 1</a:t>
            </a:r>
            <a:r>
              <a:rPr lang="fr-CA" sz="2200" baseline="30000" dirty="0">
                <a:latin typeface="Calibri"/>
                <a:ea typeface="Calibri"/>
                <a:cs typeface="Calibri"/>
              </a:rPr>
              <a:t>er</a:t>
            </a:r>
            <a:r>
              <a:rPr lang="fr-CA" sz="2200" dirty="0">
                <a:latin typeface="Calibri"/>
                <a:ea typeface="Calibri"/>
                <a:cs typeface="Calibri"/>
              </a:rPr>
              <a:t> juillet 1916, soit la première journée de la </a:t>
            </a:r>
            <a:r>
              <a:rPr lang="fr-CA" sz="2200" dirty="0">
                <a:latin typeface="Calibri"/>
                <a:ea typeface="Calibri"/>
                <a:cs typeface="Calibri"/>
                <a:hlinkClick r:id="rId3"/>
              </a:rPr>
              <a:t>bataille de la Somme</a:t>
            </a:r>
            <a:r>
              <a:rPr lang="fr-CA" sz="2200" dirty="0">
                <a:latin typeface="Calibri"/>
                <a:ea typeface="Calibri"/>
                <a:cs typeface="Calibri"/>
              </a:rPr>
              <a:t>.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Parmi les quelque 800 hommes qui ont pris part à cette bataille, seuls 68 ont survécu. Plus de 700 membres de ce régiment ont été tués, blessés ou portés disparus.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En 1921, le Dominion de Terre-Neuve a acquis le terrain sur lequel se trouve le mémorial.  </a:t>
            </a:r>
            <a:endParaRPr lang="en-US" sz="2200" dirty="0"/>
          </a:p>
        </p:txBody>
      </p:sp>
      <p:pic>
        <p:nvPicPr>
          <p:cNvPr id="8" name="Picture 7" descr="Une photographie en couleur du Mémorial terre-neuvien à Beaumont-Hamel, en France. On aperçoit la statue du caribou sur le dessus d’un monticule, au centre de l’ancien champ de bataille.">
            <a:extLst>
              <a:ext uri="{FF2B5EF4-FFF2-40B4-BE49-F238E27FC236}">
                <a16:creationId xmlns:a16="http://schemas.microsoft.com/office/drawing/2014/main" id="{48C63775-217D-0C47-1A7B-85AC5508E32A}"/>
              </a:ext>
            </a:extLst>
          </p:cNvPr>
          <p:cNvPicPr>
            <a:picLocks noChangeAspect="1"/>
          </p:cNvPicPr>
          <p:nvPr/>
        </p:nvPicPr>
        <p:blipFill>
          <a:blip r:embed="rId4">
            <a:extLst>
              <a:ext uri="{28A0092B-C50C-407E-A947-70E740481C1C}">
                <a14:useLocalDpi xmlns:a14="http://schemas.microsoft.com/office/drawing/2010/main" val="0"/>
              </a:ext>
            </a:extLst>
          </a:blip>
          <a:srcRect l="4060" b="24167"/>
          <a:stretch>
            <a:fillRect/>
          </a:stretch>
        </p:blipFill>
        <p:spPr>
          <a:xfrm>
            <a:off x="6429374" y="0"/>
            <a:ext cx="5762625" cy="6858000"/>
          </a:xfrm>
          <a:prstGeom prst="rect">
            <a:avLst/>
          </a:prstGeom>
        </p:spPr>
      </p:pic>
      <p:sp>
        <p:nvSpPr>
          <p:cNvPr id="3" name="TextBox 2">
            <a:extLst>
              <a:ext uri="{FF2B5EF4-FFF2-40B4-BE49-F238E27FC236}">
                <a16:creationId xmlns:a16="http://schemas.microsoft.com/office/drawing/2014/main" id="{883EF86A-43CB-7C53-6C32-1EEF8322BFC6}"/>
              </a:ext>
            </a:extLst>
          </p:cNvPr>
          <p:cNvSpPr txBox="1"/>
          <p:nvPr/>
        </p:nvSpPr>
        <p:spPr>
          <a:xfrm>
            <a:off x="4163864" y="6611779"/>
            <a:ext cx="2265510"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42352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75F16-AB3B-E4A5-D499-D4FC9E630B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AB7D75-945A-03AD-0F0C-335478C036EF}"/>
              </a:ext>
            </a:extLst>
          </p:cNvPr>
          <p:cNvSpPr>
            <a:spLocks noGrp="1"/>
          </p:cNvSpPr>
          <p:nvPr>
            <p:ph type="title"/>
          </p:nvPr>
        </p:nvSpPr>
        <p:spPr>
          <a:xfrm>
            <a:off x="839788" y="355600"/>
            <a:ext cx="3113647" cy="533400"/>
          </a:xfrm>
        </p:spPr>
        <p:txBody>
          <a:bodyPr>
            <a:normAutofit/>
          </a:bodyPr>
          <a:lstStyle/>
          <a:p>
            <a:r>
              <a:rPr lang="fr-CA" dirty="0"/>
              <a:t>Qui l’a conçu?</a:t>
            </a:r>
          </a:p>
        </p:txBody>
      </p:sp>
      <p:sp>
        <p:nvSpPr>
          <p:cNvPr id="4" name="Text Placeholder 3">
            <a:extLst>
              <a:ext uri="{FF2B5EF4-FFF2-40B4-BE49-F238E27FC236}">
                <a16:creationId xmlns:a16="http://schemas.microsoft.com/office/drawing/2014/main" id="{CF825C61-5894-E19A-0AD8-E798FB3D02F7}"/>
              </a:ext>
            </a:extLst>
          </p:cNvPr>
          <p:cNvSpPr>
            <a:spLocks noGrp="1"/>
          </p:cNvSpPr>
          <p:nvPr>
            <p:ph type="body" sz="half" idx="2"/>
          </p:nvPr>
        </p:nvSpPr>
        <p:spPr>
          <a:xfrm>
            <a:off x="839789" y="1092201"/>
            <a:ext cx="4728907" cy="3882136"/>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mémorial a été conçu par un sculpteur britannique, le capitaine Basil </a:t>
            </a:r>
            <a:r>
              <a:rPr lang="fr-CA" sz="2200" dirty="0" err="1">
                <a:latin typeface="Calibri"/>
                <a:ea typeface="Calibri"/>
                <a:cs typeface="Calibri"/>
              </a:rPr>
              <a:t>Gotto</a:t>
            </a:r>
            <a:r>
              <a:rPr lang="fr-CA" sz="2200" dirty="0">
                <a:latin typeface="Calibri"/>
                <a:ea typeface="Calibri"/>
                <a:cs typeface="Calibri"/>
              </a:rPr>
              <a:t>, dont le concept a été choisi parmi 16 propositions.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On croit qu’il a été inspiré par une photographie emblématique </a:t>
            </a:r>
            <a:r>
              <a:rPr lang="fr-CA" sz="2200" dirty="0">
                <a:latin typeface="Calibri" panose="020F0502020204030204" pitchFamily="34" charset="0"/>
                <a:ea typeface="Calibri" panose="020F0502020204030204" pitchFamily="34" charset="0"/>
                <a:cs typeface="Calibri" panose="020F0502020204030204" pitchFamily="34" charset="0"/>
              </a:rPr>
              <a:t>terre‑n</a:t>
            </a:r>
            <a:r>
              <a:rPr lang="fr-CA" sz="2200" dirty="0">
                <a:latin typeface="Calibri"/>
                <a:ea typeface="Calibri"/>
                <a:cs typeface="Calibri"/>
              </a:rPr>
              <a:t>euvienne intitulée « </a:t>
            </a:r>
            <a:r>
              <a:rPr lang="en-US" sz="2200" i="1" dirty="0">
                <a:latin typeface="Calibri"/>
                <a:ea typeface="Calibri"/>
                <a:cs typeface="Calibri"/>
              </a:rPr>
              <a:t>The Monarch of the Topsails</a:t>
            </a:r>
            <a:r>
              <a:rPr lang="fr-CA" sz="2200" dirty="0">
                <a:latin typeface="Calibri"/>
                <a:ea typeface="Calibri"/>
                <a:cs typeface="Calibri"/>
              </a:rPr>
              <a:t>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Rudolph </a:t>
            </a:r>
            <a:r>
              <a:rPr lang="fr-CA" sz="2200" dirty="0" err="1">
                <a:latin typeface="Calibri"/>
                <a:ea typeface="Calibri"/>
                <a:cs typeface="Calibri"/>
              </a:rPr>
              <a:t>Cochius</a:t>
            </a:r>
            <a:r>
              <a:rPr lang="fr-CA" sz="2200" dirty="0">
                <a:latin typeface="Calibri"/>
                <a:ea typeface="Calibri"/>
                <a:cs typeface="Calibri"/>
              </a:rPr>
              <a:t> a été choisi comme architecte paysagiste. Il a immigré au Canada des Pays-Bas en 1911.</a:t>
            </a:r>
          </a:p>
          <a:p>
            <a:pPr marL="342900" indent="-342900">
              <a:buChar char="•"/>
            </a:pPr>
            <a:endParaRPr lang="en-US" sz="2000" dirty="0">
              <a:latin typeface="Calibri"/>
              <a:ea typeface="Calibri"/>
              <a:cs typeface="Calibri"/>
            </a:endParaRPr>
          </a:p>
          <a:p>
            <a:endParaRPr lang="en-US" dirty="0"/>
          </a:p>
        </p:txBody>
      </p:sp>
      <p:pic>
        <p:nvPicPr>
          <p:cNvPr id="10" name="Picture 9" descr="Photographie emblématique terre-neuvienne intitulée « The Monarch of the Topsails ». ">
            <a:extLst>
              <a:ext uri="{FF2B5EF4-FFF2-40B4-BE49-F238E27FC236}">
                <a16:creationId xmlns:a16="http://schemas.microsoft.com/office/drawing/2014/main" id="{5070E4E8-B6DF-6133-0F6F-ED03C4891B67}"/>
              </a:ext>
            </a:extLst>
          </p:cNvPr>
          <p:cNvPicPr>
            <a:picLocks noChangeAspect="1"/>
          </p:cNvPicPr>
          <p:nvPr/>
        </p:nvPicPr>
        <p:blipFill>
          <a:blip r:embed="rId2">
            <a:extLst>
              <a:ext uri="{28A0092B-C50C-407E-A947-70E740481C1C}">
                <a14:useLocalDpi xmlns:a14="http://schemas.microsoft.com/office/drawing/2010/main" val="0"/>
              </a:ext>
            </a:extLst>
          </a:blip>
          <a:srcRect l="11821" r="10831"/>
          <a:stretch>
            <a:fillRect/>
          </a:stretch>
        </p:blipFill>
        <p:spPr>
          <a:xfrm>
            <a:off x="8897386" y="0"/>
            <a:ext cx="3275567" cy="6858000"/>
          </a:xfrm>
          <a:prstGeom prst="rect">
            <a:avLst/>
          </a:prstGeom>
        </p:spPr>
      </p:pic>
      <p:pic>
        <p:nvPicPr>
          <p:cNvPr id="8" name="Content Placeholder 6" descr="Photographie en noir et blanc du sculpteur britannique, le capitaine Basil Gotto, à côté d’un modèle de son concept du caribou pour le Mémorial terre-neuvien à Beaumont-Hamel.">
            <a:extLst>
              <a:ext uri="{FF2B5EF4-FFF2-40B4-BE49-F238E27FC236}">
                <a16:creationId xmlns:a16="http://schemas.microsoft.com/office/drawing/2014/main" id="{F0A82649-BEC6-A765-2470-2A15060AB297}"/>
              </a:ext>
            </a:extLst>
          </p:cNvPr>
          <p:cNvPicPr>
            <a:picLocks noChangeAspect="1"/>
          </p:cNvPicPr>
          <p:nvPr/>
        </p:nvPicPr>
        <p:blipFill>
          <a:blip r:embed="rId3"/>
          <a:srcRect l="4320" t="5838" r="9358" b="12805"/>
          <a:stretch>
            <a:fillRect/>
          </a:stretch>
        </p:blipFill>
        <p:spPr>
          <a:xfrm>
            <a:off x="5879592" y="1514088"/>
            <a:ext cx="3452274" cy="3460248"/>
          </a:xfrm>
          <a:prstGeom prst="rect">
            <a:avLst/>
          </a:prstGeom>
        </p:spPr>
      </p:pic>
      <p:sp>
        <p:nvSpPr>
          <p:cNvPr id="3" name="TextBox 2">
            <a:extLst>
              <a:ext uri="{FF2B5EF4-FFF2-40B4-BE49-F238E27FC236}">
                <a16:creationId xmlns:a16="http://schemas.microsoft.com/office/drawing/2014/main" id="{8AD51453-0724-1A93-9A99-B5C25229D7E9}"/>
              </a:ext>
            </a:extLst>
          </p:cNvPr>
          <p:cNvSpPr txBox="1"/>
          <p:nvPr/>
        </p:nvSpPr>
        <p:spPr>
          <a:xfrm>
            <a:off x="5879592" y="4974336"/>
            <a:ext cx="2421726" cy="246221"/>
          </a:xfrm>
          <a:prstGeom prst="rect">
            <a:avLst/>
          </a:prstGeom>
          <a:noFill/>
        </p:spPr>
        <p:txBody>
          <a:bodyPr wrap="square" rtlCol="0">
            <a:spAutoFit/>
          </a:bodyPr>
          <a:lstStyle/>
          <a:p>
            <a:r>
              <a:rPr lang="fr-CA" sz="1000" dirty="0"/>
              <a:t>Image : Anciens Combattants Canada</a:t>
            </a:r>
          </a:p>
        </p:txBody>
      </p:sp>
      <p:sp>
        <p:nvSpPr>
          <p:cNvPr id="6" name="ZoneTexte 5">
            <a:extLst>
              <a:ext uri="{FF2B5EF4-FFF2-40B4-BE49-F238E27FC236}">
                <a16:creationId xmlns:a16="http://schemas.microsoft.com/office/drawing/2014/main" id="{41B599EB-CE14-B1C4-FE4A-8570A7BBE133}"/>
              </a:ext>
            </a:extLst>
          </p:cNvPr>
          <p:cNvSpPr txBox="1"/>
          <p:nvPr/>
        </p:nvSpPr>
        <p:spPr>
          <a:xfrm>
            <a:off x="6738463" y="6611779"/>
            <a:ext cx="2158923" cy="246221"/>
          </a:xfrm>
          <a:prstGeom prst="rect">
            <a:avLst/>
          </a:prstGeom>
          <a:noFill/>
        </p:spPr>
        <p:txBody>
          <a:bodyPr wrap="square">
            <a:spAutoFit/>
          </a:bodyPr>
          <a:lstStyle/>
          <a:p>
            <a:r>
              <a:rPr lang="fr-CA" sz="1000" noProof="0" dirty="0"/>
              <a:t>Image : Gracieuseté de </a:t>
            </a:r>
            <a:r>
              <a:rPr lang="en-US" sz="1000" dirty="0"/>
              <a:t>The Rooms</a:t>
            </a:r>
            <a:endParaRPr lang="fr-CA" sz="1000" dirty="0"/>
          </a:p>
        </p:txBody>
      </p:sp>
    </p:spTree>
    <p:extLst>
      <p:ext uri="{BB962C8B-B14F-4D97-AF65-F5344CB8AC3E}">
        <p14:creationId xmlns:p14="http://schemas.microsoft.com/office/powerpoint/2010/main" val="661015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145CE-38DD-7F17-919B-CE65CCDA42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D91F49-3F72-DD29-ACA4-377C78DAF1A6}"/>
              </a:ext>
            </a:extLst>
          </p:cNvPr>
          <p:cNvSpPr>
            <a:spLocks noGrp="1"/>
          </p:cNvSpPr>
          <p:nvPr>
            <p:ph type="title"/>
          </p:nvPr>
        </p:nvSpPr>
        <p:spPr>
          <a:xfrm>
            <a:off x="839788" y="355600"/>
            <a:ext cx="5625020" cy="533400"/>
          </a:xfrm>
        </p:spPr>
        <p:txBody>
          <a:bodyPr>
            <a:normAutofit/>
          </a:bodyPr>
          <a:lstStyle/>
          <a:p>
            <a:r>
              <a:rPr lang="fr-CA" dirty="0"/>
              <a:t>Qui commémore-t-il?</a:t>
            </a:r>
          </a:p>
        </p:txBody>
      </p:sp>
      <p:sp>
        <p:nvSpPr>
          <p:cNvPr id="4" name="Text Placeholder 3">
            <a:extLst>
              <a:ext uri="{FF2B5EF4-FFF2-40B4-BE49-F238E27FC236}">
                <a16:creationId xmlns:a16="http://schemas.microsoft.com/office/drawing/2014/main" id="{F97C94A5-B9FF-D101-48BD-850C1E52CC12}"/>
              </a:ext>
            </a:extLst>
          </p:cNvPr>
          <p:cNvSpPr>
            <a:spLocks noGrp="1"/>
          </p:cNvSpPr>
          <p:nvPr>
            <p:ph type="body" sz="half" idx="2"/>
          </p:nvPr>
        </p:nvSpPr>
        <p:spPr>
          <a:xfrm>
            <a:off x="753036" y="1110488"/>
            <a:ext cx="5127812" cy="3291183"/>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Il rend hommage aux quelque 12 000 hommes de Terre</a:t>
            </a:r>
            <a:r>
              <a:rPr lang="fr-CA" sz="2200" dirty="0">
                <a:latin typeface="Calibri" panose="020F0502020204030204" pitchFamily="34" charset="0"/>
                <a:ea typeface="Calibri" panose="020F0502020204030204" pitchFamily="34" charset="0"/>
                <a:cs typeface="Calibri" panose="020F0502020204030204" pitchFamily="34" charset="0"/>
              </a:rPr>
              <a:t>‑</a:t>
            </a:r>
            <a:r>
              <a:rPr lang="fr-CA" sz="2200" dirty="0">
                <a:latin typeface="Calibri"/>
                <a:ea typeface="Calibri"/>
                <a:cs typeface="Calibri"/>
              </a:rPr>
              <a:t>Neuve</a:t>
            </a:r>
            <a:r>
              <a:rPr lang="fr-CA" sz="2200" dirty="0">
                <a:latin typeface="Calibri" panose="020F0502020204030204" pitchFamily="34" charset="0"/>
                <a:ea typeface="Calibri" panose="020F0502020204030204" pitchFamily="34" charset="0"/>
                <a:cs typeface="Calibri" panose="020F0502020204030204" pitchFamily="34" charset="0"/>
              </a:rPr>
              <a:t>‑</a:t>
            </a:r>
            <a:r>
              <a:rPr lang="fr-CA" sz="2200" dirty="0">
                <a:latin typeface="Calibri"/>
                <a:ea typeface="Calibri"/>
                <a:cs typeface="Calibri"/>
              </a:rPr>
              <a:t>et</a:t>
            </a:r>
            <a:r>
              <a:rPr lang="fr-CA" sz="2200" dirty="0">
                <a:latin typeface="Calibri" panose="020F0502020204030204" pitchFamily="34" charset="0"/>
                <a:ea typeface="Calibri" panose="020F0502020204030204" pitchFamily="34" charset="0"/>
                <a:cs typeface="Calibri" panose="020F0502020204030204" pitchFamily="34" charset="0"/>
              </a:rPr>
              <a:t>‑</a:t>
            </a:r>
            <a:r>
              <a:rPr lang="fr-CA" sz="2200" dirty="0">
                <a:latin typeface="Calibri"/>
                <a:ea typeface="Calibri"/>
                <a:cs typeface="Calibri"/>
              </a:rPr>
              <a:t>Labrador qui ont servi pendant la Première Guerre mondiale, y compris les plus de 1 600 hommes qui sont morts en service. </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Il rend également hommage aux 821 </a:t>
            </a:r>
            <a:r>
              <a:rPr lang="fr-CA" sz="2200" noProof="0" dirty="0">
                <a:latin typeface="Calibri"/>
                <a:ea typeface="Calibri"/>
                <a:cs typeface="Calibri"/>
              </a:rPr>
              <a:t>soldats terre</a:t>
            </a:r>
            <a:r>
              <a:rPr lang="fr-CA" sz="2200" noProof="0" dirty="0">
                <a:latin typeface="Calibri" panose="020F0502020204030204" pitchFamily="34" charset="0"/>
                <a:ea typeface="Calibri" panose="020F0502020204030204" pitchFamily="34" charset="0"/>
                <a:cs typeface="Calibri" panose="020F0502020204030204" pitchFamily="34" charset="0"/>
              </a:rPr>
              <a:t>‑</a:t>
            </a:r>
            <a:r>
              <a:rPr lang="fr-CA" sz="2200" noProof="0" dirty="0">
                <a:latin typeface="Calibri"/>
                <a:ea typeface="Calibri"/>
                <a:cs typeface="Calibri"/>
              </a:rPr>
              <a:t>neuviens </a:t>
            </a:r>
            <a:r>
              <a:rPr lang="fr-CA" sz="2200" dirty="0">
                <a:latin typeface="Calibri"/>
                <a:ea typeface="Calibri"/>
                <a:cs typeface="Calibri"/>
              </a:rPr>
              <a:t>disparus qui sont morts pendant la guerre et qui n’ont pas de sépulture connue. </a:t>
            </a:r>
            <a:endParaRPr lang="en-US" dirty="0"/>
          </a:p>
        </p:txBody>
      </p:sp>
      <p:pic>
        <p:nvPicPr>
          <p:cNvPr id="6" name="Picture 5" descr="Photographie en couleur du monument du Caribou, en France, situé au centre de l’ancien champ de bataille.">
            <a:extLst>
              <a:ext uri="{FF2B5EF4-FFF2-40B4-BE49-F238E27FC236}">
                <a16:creationId xmlns:a16="http://schemas.microsoft.com/office/drawing/2014/main" id="{4DC1848B-0771-A17F-2575-FA4E5366BE8D}"/>
              </a:ext>
            </a:extLst>
          </p:cNvPr>
          <p:cNvPicPr>
            <a:picLocks noChangeAspect="1"/>
          </p:cNvPicPr>
          <p:nvPr/>
        </p:nvPicPr>
        <p:blipFill>
          <a:blip r:embed="rId2">
            <a:extLst>
              <a:ext uri="{28A0092B-C50C-407E-A947-70E740481C1C}">
                <a14:useLocalDpi xmlns:a14="http://schemas.microsoft.com/office/drawing/2010/main" val="0"/>
              </a:ext>
            </a:extLst>
          </a:blip>
          <a:srcRect b="24167"/>
          <a:stretch>
            <a:fillRect/>
          </a:stretch>
        </p:blipFill>
        <p:spPr>
          <a:xfrm>
            <a:off x="6185486" y="0"/>
            <a:ext cx="6006514" cy="6858000"/>
          </a:xfrm>
          <a:prstGeom prst="rect">
            <a:avLst/>
          </a:prstGeom>
        </p:spPr>
      </p:pic>
      <p:sp>
        <p:nvSpPr>
          <p:cNvPr id="3" name="TextBox 2">
            <a:extLst>
              <a:ext uri="{FF2B5EF4-FFF2-40B4-BE49-F238E27FC236}">
                <a16:creationId xmlns:a16="http://schemas.microsoft.com/office/drawing/2014/main" id="{9096BFC9-5C28-76E4-390A-7BF3BB3743BC}"/>
              </a:ext>
            </a:extLst>
          </p:cNvPr>
          <p:cNvSpPr txBox="1"/>
          <p:nvPr/>
        </p:nvSpPr>
        <p:spPr>
          <a:xfrm>
            <a:off x="3944470" y="6599413"/>
            <a:ext cx="2277035"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76606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B9DC3-7E60-BEF7-1499-04B3A9C40CE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EA35591-4585-AD69-141A-9592164B4C7F}"/>
              </a:ext>
            </a:extLst>
          </p:cNvPr>
          <p:cNvSpPr>
            <a:spLocks noGrp="1"/>
          </p:cNvSpPr>
          <p:nvPr>
            <p:ph type="body" sz="half" idx="2"/>
          </p:nvPr>
        </p:nvSpPr>
        <p:spPr>
          <a:xfrm>
            <a:off x="839788" y="1404419"/>
            <a:ext cx="4147848" cy="3866828"/>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noms des disparus sont inscrits sur trois plaques en bronze à la base du monument.</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Ces hommes ont servi au sein du Newfoundland </a:t>
            </a:r>
            <a:r>
              <a:rPr lang="fr-CA" sz="2200" dirty="0" err="1">
                <a:latin typeface="Calibri"/>
                <a:ea typeface="Calibri"/>
                <a:cs typeface="Calibri"/>
              </a:rPr>
              <a:t>Regiment</a:t>
            </a:r>
            <a:r>
              <a:rPr lang="fr-CA" sz="2200" dirty="0">
                <a:latin typeface="Calibri"/>
                <a:ea typeface="Calibri"/>
                <a:cs typeface="Calibri"/>
              </a:rPr>
              <a:t>, de la Royal Naval Reserve et de la Marine marchande.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tablettes se situent près du lieu où se trouvaient les tranchées avant originales du régiment le 1</a:t>
            </a:r>
            <a:r>
              <a:rPr lang="fr-CA" sz="2200" baseline="30000" dirty="0">
                <a:latin typeface="Calibri"/>
                <a:ea typeface="Calibri"/>
                <a:cs typeface="Calibri"/>
              </a:rPr>
              <a:t>er</a:t>
            </a:r>
            <a:r>
              <a:rPr lang="fr-CA" sz="2200" dirty="0">
                <a:latin typeface="Calibri"/>
                <a:ea typeface="Calibri"/>
                <a:cs typeface="Calibri"/>
              </a:rPr>
              <a:t> juillet 1916. </a:t>
            </a:r>
            <a:endParaRPr lang="en-US" sz="2200" dirty="0">
              <a:latin typeface="Calibri"/>
              <a:ea typeface="Calibri"/>
              <a:cs typeface="Calibri"/>
            </a:endParaRPr>
          </a:p>
          <a:p>
            <a:endParaRPr lang="en-US" sz="2200" dirty="0"/>
          </a:p>
        </p:txBody>
      </p:sp>
      <p:sp>
        <p:nvSpPr>
          <p:cNvPr id="2" name="Title 1">
            <a:extLst>
              <a:ext uri="{FF2B5EF4-FFF2-40B4-BE49-F238E27FC236}">
                <a16:creationId xmlns:a16="http://schemas.microsoft.com/office/drawing/2014/main" id="{6A928E8D-BB0A-3142-E7AE-FC93FA7DB858}"/>
              </a:ext>
            </a:extLst>
          </p:cNvPr>
          <p:cNvSpPr>
            <a:spLocks noGrp="1"/>
          </p:cNvSpPr>
          <p:nvPr>
            <p:ph type="title"/>
          </p:nvPr>
        </p:nvSpPr>
        <p:spPr>
          <a:xfrm>
            <a:off x="839788" y="649987"/>
            <a:ext cx="7133780" cy="533400"/>
          </a:xfrm>
        </p:spPr>
        <p:txBody>
          <a:bodyPr>
            <a:normAutofit fontScale="90000"/>
          </a:bodyPr>
          <a:lstStyle/>
          <a:p>
            <a:r>
              <a:rPr lang="fr-CA" dirty="0"/>
              <a:t>Comment commémore-t-on </a:t>
            </a:r>
            <a:br>
              <a:rPr lang="fr-CA" dirty="0"/>
            </a:br>
            <a:r>
              <a:rPr lang="fr-CA" dirty="0"/>
              <a:t>les disparus?</a:t>
            </a:r>
          </a:p>
        </p:txBody>
      </p:sp>
      <p:pic>
        <p:nvPicPr>
          <p:cNvPr id="17" name="Picture 2" descr="Photographie en couleur de l’une des plaques en bronze sur lesquelles sont gravés les noms, au Mémorial terre-neuvien à Beaumont-Hamel, en France.">
            <a:extLst>
              <a:ext uri="{FF2B5EF4-FFF2-40B4-BE49-F238E27FC236}">
                <a16:creationId xmlns:a16="http://schemas.microsoft.com/office/drawing/2014/main" id="{FBDF3231-CAC5-B00F-E003-D519424F4B7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895" r="20627"/>
          <a:stretch>
            <a:fillRect/>
          </a:stretch>
        </p:blipFill>
        <p:spPr bwMode="auto">
          <a:xfrm>
            <a:off x="6204766" y="0"/>
            <a:ext cx="5987234"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0F2BADE-48B2-3312-2765-980D386247A3}"/>
              </a:ext>
            </a:extLst>
          </p:cNvPr>
          <p:cNvSpPr txBox="1"/>
          <p:nvPr/>
        </p:nvSpPr>
        <p:spPr>
          <a:xfrm>
            <a:off x="4474423" y="6599463"/>
            <a:ext cx="2303867"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3184705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714B4-498C-DE77-8692-5F047CA152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AE3CE8-5F0B-D144-C13D-22E9B9287AF8}"/>
              </a:ext>
            </a:extLst>
          </p:cNvPr>
          <p:cNvSpPr>
            <a:spLocks noGrp="1"/>
          </p:cNvSpPr>
          <p:nvPr>
            <p:ph type="title"/>
          </p:nvPr>
        </p:nvSpPr>
        <p:spPr>
          <a:xfrm>
            <a:off x="639763" y="249378"/>
            <a:ext cx="7133780" cy="533400"/>
          </a:xfrm>
        </p:spPr>
        <p:txBody>
          <a:bodyPr>
            <a:normAutofit/>
          </a:bodyPr>
          <a:lstStyle/>
          <a:p>
            <a:r>
              <a:rPr lang="fr-CA" dirty="0"/>
              <a:t>Quels sont les symboles utilisés?</a:t>
            </a:r>
          </a:p>
        </p:txBody>
      </p:sp>
      <p:sp>
        <p:nvSpPr>
          <p:cNvPr id="4" name="Text Placeholder 3">
            <a:extLst>
              <a:ext uri="{FF2B5EF4-FFF2-40B4-BE49-F238E27FC236}">
                <a16:creationId xmlns:a16="http://schemas.microsoft.com/office/drawing/2014/main" id="{9AFBD08E-C937-62BD-6401-8562A79BF72F}"/>
              </a:ext>
            </a:extLst>
          </p:cNvPr>
          <p:cNvSpPr>
            <a:spLocks noGrp="1"/>
          </p:cNvSpPr>
          <p:nvPr>
            <p:ph type="body" sz="half" idx="2"/>
          </p:nvPr>
        </p:nvSpPr>
        <p:spPr>
          <a:xfrm>
            <a:off x="815976" y="982368"/>
            <a:ext cx="6444360" cy="4566785"/>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caribou en bronze a été choisi comme figure centrale, car il s’agissait de l’emblème du Newfoundland </a:t>
            </a:r>
            <a:r>
              <a:rPr lang="fr-CA" sz="2200" dirty="0" err="1">
                <a:latin typeface="Calibri"/>
                <a:ea typeface="Calibri"/>
                <a:cs typeface="Calibri"/>
              </a:rPr>
              <a:t>Regiment</a:t>
            </a:r>
            <a:r>
              <a:rPr lang="fr-CA" sz="2200" dirty="0">
                <a:latin typeface="Calibri"/>
                <a:ea typeface="Calibri"/>
                <a:cs typeface="Calibri"/>
              </a:rPr>
              <a:t>, qui symbolisait l’esprit courageux de ses soldats.</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caribou est installé sur un cairn fait de granit de Terre-Neuve, conçu de manière à ressembler à une falaise rocheuse naturelle de Terre</a:t>
            </a:r>
            <a:r>
              <a:rPr lang="fr-CA" sz="2200" dirty="0">
                <a:latin typeface="Calibri" panose="020F0502020204030204" pitchFamily="34" charset="0"/>
                <a:ea typeface="Calibri" panose="020F0502020204030204" pitchFamily="34" charset="0"/>
                <a:cs typeface="Calibri" panose="020F0502020204030204" pitchFamily="34" charset="0"/>
              </a:rPr>
              <a:t>‑</a:t>
            </a:r>
            <a:r>
              <a:rPr lang="fr-CA" sz="2200" dirty="0">
                <a:latin typeface="Calibri"/>
                <a:ea typeface="Calibri"/>
                <a:cs typeface="Calibri"/>
              </a:rPr>
              <a:t>Neuve.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Il est entouré d’arbres et d’arbustes indigènes de Terre</a:t>
            </a:r>
            <a:r>
              <a:rPr lang="fr-CA" sz="2200" dirty="0">
                <a:latin typeface="Calibri" panose="020F0502020204030204" pitchFamily="34" charset="0"/>
                <a:ea typeface="Calibri" panose="020F0502020204030204" pitchFamily="34" charset="0"/>
                <a:cs typeface="Calibri" panose="020F0502020204030204" pitchFamily="34" charset="0"/>
              </a:rPr>
              <a:t>‑</a:t>
            </a:r>
            <a:r>
              <a:rPr lang="fr-CA" sz="2200" dirty="0">
                <a:latin typeface="Calibri"/>
                <a:ea typeface="Calibri"/>
                <a:cs typeface="Calibri"/>
              </a:rPr>
              <a:t>Neuve.</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 caribou fait face aux anciennes lignes allemandes et son regard est fixé sur le champ de bataille où de nombreux hommes ont perdu la vie et n’ont pas de lieu de sépulture connu.</a:t>
            </a:r>
            <a:endParaRPr lang="en-US" dirty="0"/>
          </a:p>
        </p:txBody>
      </p:sp>
      <p:pic>
        <p:nvPicPr>
          <p:cNvPr id="5" name="Content Placeholder 6" descr="Photographie en couleur montrant un gros plan du caribou en bronze dressé sur un cairn de granit de Terre-Neuve. Il a été conçu de manière à ressembler à une falaise rocheuse naturelle de Terre-Neuve.">
            <a:extLst>
              <a:ext uri="{FF2B5EF4-FFF2-40B4-BE49-F238E27FC236}">
                <a16:creationId xmlns:a16="http://schemas.microsoft.com/office/drawing/2014/main" id="{91B7EF20-954C-090A-059E-BAA8E6EC4F00}"/>
              </a:ext>
            </a:extLst>
          </p:cNvPr>
          <p:cNvPicPr>
            <a:picLocks noChangeAspect="1"/>
          </p:cNvPicPr>
          <p:nvPr/>
        </p:nvPicPr>
        <p:blipFill>
          <a:blip r:embed="rId2">
            <a:extLst>
              <a:ext uri="{28A0092B-C50C-407E-A947-70E740481C1C}">
                <a14:useLocalDpi xmlns:a14="http://schemas.microsoft.com/office/drawing/2010/main" val="0"/>
              </a:ext>
            </a:extLst>
          </a:blip>
          <a:srcRect t="2889" b="2889"/>
          <a:stretch/>
        </p:blipFill>
        <p:spPr>
          <a:xfrm>
            <a:off x="7353300" y="-5634"/>
            <a:ext cx="4838700" cy="6863634"/>
          </a:xfrm>
          <a:prstGeom prst="rect">
            <a:avLst/>
          </a:prstGeom>
        </p:spPr>
      </p:pic>
      <p:sp>
        <p:nvSpPr>
          <p:cNvPr id="3" name="TextBox 2">
            <a:extLst>
              <a:ext uri="{FF2B5EF4-FFF2-40B4-BE49-F238E27FC236}">
                <a16:creationId xmlns:a16="http://schemas.microsoft.com/office/drawing/2014/main" id="{55457620-6DB2-91B7-301F-097852F22494}"/>
              </a:ext>
            </a:extLst>
          </p:cNvPr>
          <p:cNvSpPr txBox="1"/>
          <p:nvPr/>
        </p:nvSpPr>
        <p:spPr>
          <a:xfrm>
            <a:off x="5053604" y="6597429"/>
            <a:ext cx="2299696"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2099508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5456A-1D5D-634D-8E34-A650B46B732E}"/>
            </a:ext>
          </a:extLst>
        </p:cNvPr>
        <p:cNvGrpSpPr/>
        <p:nvPr/>
      </p:nvGrpSpPr>
      <p:grpSpPr>
        <a:xfrm>
          <a:off x="0" y="0"/>
          <a:ext cx="0" cy="0"/>
          <a:chOff x="0" y="0"/>
          <a:chExt cx="0" cy="0"/>
        </a:xfrm>
      </p:grpSpPr>
      <p:pic>
        <p:nvPicPr>
          <p:cNvPr id="24" name="Picture 23" descr="Photographie en couleur de l’un des cinq monuments du Caribou en bronze faisant partie du sentier du Caribou en Europe.">
            <a:extLst>
              <a:ext uri="{FF2B5EF4-FFF2-40B4-BE49-F238E27FC236}">
                <a16:creationId xmlns:a16="http://schemas.microsoft.com/office/drawing/2014/main" id="{AAE46335-FC9B-C6A7-992B-D009E121AE81}"/>
              </a:ext>
            </a:extLst>
          </p:cNvPr>
          <p:cNvPicPr>
            <a:picLocks noChangeAspect="1"/>
          </p:cNvPicPr>
          <p:nvPr/>
        </p:nvPicPr>
        <p:blipFill>
          <a:blip r:embed="rId2">
            <a:extLst>
              <a:ext uri="{28A0092B-C50C-407E-A947-70E740481C1C}">
                <a14:useLocalDpi xmlns:a14="http://schemas.microsoft.com/office/drawing/2010/main" val="0"/>
              </a:ext>
            </a:extLst>
          </a:blip>
          <a:srcRect l="166" r="24320" b="13510"/>
          <a:stretch>
            <a:fillRect/>
          </a:stretch>
        </p:blipFill>
        <p:spPr>
          <a:xfrm>
            <a:off x="9080558" y="94654"/>
            <a:ext cx="3003103" cy="2356125"/>
          </a:xfrm>
          <a:prstGeom prst="rect">
            <a:avLst/>
          </a:prstGeom>
        </p:spPr>
      </p:pic>
      <p:sp>
        <p:nvSpPr>
          <p:cNvPr id="2" name="Title 1">
            <a:extLst>
              <a:ext uri="{FF2B5EF4-FFF2-40B4-BE49-F238E27FC236}">
                <a16:creationId xmlns:a16="http://schemas.microsoft.com/office/drawing/2014/main" id="{55C2526E-8DAA-328F-105C-18AA9F275AB8}"/>
              </a:ext>
            </a:extLst>
          </p:cNvPr>
          <p:cNvSpPr>
            <a:spLocks noGrp="1"/>
          </p:cNvSpPr>
          <p:nvPr>
            <p:ph type="title"/>
          </p:nvPr>
        </p:nvSpPr>
        <p:spPr>
          <a:xfrm>
            <a:off x="839788" y="355600"/>
            <a:ext cx="7133780" cy="533400"/>
          </a:xfrm>
        </p:spPr>
        <p:txBody>
          <a:bodyPr>
            <a:normAutofit/>
          </a:bodyPr>
          <a:lstStyle/>
          <a:p>
            <a:r>
              <a:rPr lang="fr-CA"/>
              <a:t>Qu’est-ce que le sentier du Caribou?</a:t>
            </a:r>
          </a:p>
        </p:txBody>
      </p:sp>
      <p:sp>
        <p:nvSpPr>
          <p:cNvPr id="4" name="Text Placeholder 3">
            <a:extLst>
              <a:ext uri="{FF2B5EF4-FFF2-40B4-BE49-F238E27FC236}">
                <a16:creationId xmlns:a16="http://schemas.microsoft.com/office/drawing/2014/main" id="{721984F9-DF2B-8735-34BB-985A2BA9DBFB}"/>
              </a:ext>
            </a:extLst>
          </p:cNvPr>
          <p:cNvSpPr>
            <a:spLocks noGrp="1"/>
          </p:cNvSpPr>
          <p:nvPr>
            <p:ph type="body" sz="half" idx="2"/>
          </p:nvPr>
        </p:nvSpPr>
        <p:spPr>
          <a:xfrm>
            <a:off x="839788" y="1092200"/>
            <a:ext cx="5256212" cy="5410200"/>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Les cinq monuments commémoratifs du Caribou se trouvaient à l’origine en France et en Belgique, sur les sites des batailles importantes auxquelles a participé le Royal Newfoundland </a:t>
            </a:r>
            <a:r>
              <a:rPr lang="fr-CA" sz="2200" dirty="0" err="1">
                <a:latin typeface="Calibri"/>
                <a:ea typeface="Calibri"/>
                <a:cs typeface="Calibri"/>
              </a:rPr>
              <a:t>Regiment</a:t>
            </a:r>
            <a:r>
              <a:rPr lang="fr-CA" sz="2200" dirty="0">
                <a:latin typeface="Calibri"/>
                <a:ea typeface="Calibri"/>
                <a:cs typeface="Calibri"/>
              </a:rPr>
              <a:t>.</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Un sixième monument commémoratif du Caribou a été érigé au parc </a:t>
            </a:r>
            <a:r>
              <a:rPr lang="fr-CA" sz="2200" dirty="0" err="1">
                <a:latin typeface="Calibri"/>
                <a:ea typeface="Calibri"/>
                <a:cs typeface="Calibri"/>
              </a:rPr>
              <a:t>Bowring</a:t>
            </a:r>
            <a:r>
              <a:rPr lang="fr-CA" sz="2200" dirty="0">
                <a:latin typeface="Calibri"/>
                <a:ea typeface="Calibri"/>
                <a:cs typeface="Calibri"/>
              </a:rPr>
              <a:t>, à St. John’s, T.-N.-L.</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En 2021, un septième monument commémoratif du Caribou a été érigé en Turquie, en reconnaissance du rôle de Terre-Neuve dans la bataille de Gallipoli.</a:t>
            </a:r>
          </a:p>
          <a:p>
            <a:pPr marL="342900" indent="-342900">
              <a:spcBef>
                <a:spcPts val="0"/>
              </a:spcBef>
              <a:spcAft>
                <a:spcPts val="1200"/>
              </a:spcAft>
              <a:buFont typeface="Arial" panose="020B0604020202020204" pitchFamily="34" charset="0"/>
              <a:buChar char="•"/>
            </a:pPr>
            <a:r>
              <a:rPr lang="fr-CA" sz="2200" dirty="0">
                <a:latin typeface="Calibri"/>
                <a:ea typeface="Calibri"/>
                <a:cs typeface="Calibri"/>
              </a:rPr>
              <a:t>Ensemble, ces monuments commémoratifs forment ce que l’on appelle le </a:t>
            </a:r>
            <a:r>
              <a:rPr lang="fr-CA" sz="2200" i="1" dirty="0">
                <a:latin typeface="Calibri"/>
                <a:ea typeface="Calibri"/>
                <a:cs typeface="Calibri"/>
              </a:rPr>
              <a:t>Sentier du Caribou</a:t>
            </a:r>
            <a:r>
              <a:rPr lang="fr-CA" sz="2200" dirty="0">
                <a:latin typeface="Calibri"/>
                <a:ea typeface="Calibri"/>
                <a:cs typeface="Calibri"/>
              </a:rPr>
              <a:t>.</a:t>
            </a:r>
          </a:p>
          <a:p>
            <a:pPr marL="342900" indent="-342900">
              <a:spcBef>
                <a:spcPts val="0"/>
              </a:spcBef>
              <a:spcAft>
                <a:spcPts val="1200"/>
              </a:spcAft>
              <a:buFont typeface="Arial" panose="020B0604020202020204" pitchFamily="34" charset="0"/>
              <a:buChar char="•"/>
            </a:pPr>
            <a:endParaRPr lang="en-US" sz="2000" dirty="0">
              <a:latin typeface="Calibri"/>
              <a:ea typeface="Calibri"/>
              <a:cs typeface="Calibri"/>
            </a:endParaRPr>
          </a:p>
          <a:p>
            <a:pPr marL="342900" indent="-342900">
              <a:buChar char="•"/>
            </a:pPr>
            <a:endParaRPr lang="en-US" sz="2000" dirty="0">
              <a:latin typeface="Calibri"/>
              <a:ea typeface="Calibri"/>
              <a:cs typeface="Calibri"/>
            </a:endParaRPr>
          </a:p>
          <a:p>
            <a:endParaRPr lang="en-US" dirty="0"/>
          </a:p>
        </p:txBody>
      </p:sp>
      <p:pic>
        <p:nvPicPr>
          <p:cNvPr id="23" name="Picture 22" descr="Photographie en couleur de l’un des cinq monuments commémoratifs du Caribou faisant partie du sentier du Caribou en Europe.">
            <a:extLst>
              <a:ext uri="{FF2B5EF4-FFF2-40B4-BE49-F238E27FC236}">
                <a16:creationId xmlns:a16="http://schemas.microsoft.com/office/drawing/2014/main" id="{435A89A0-0233-5B7C-5A49-0BEBA252695E}"/>
              </a:ext>
            </a:extLst>
          </p:cNvPr>
          <p:cNvPicPr>
            <a:picLocks noChangeAspect="1"/>
          </p:cNvPicPr>
          <p:nvPr/>
        </p:nvPicPr>
        <p:blipFill>
          <a:blip r:embed="rId3">
            <a:extLst>
              <a:ext uri="{28A0092B-C50C-407E-A947-70E740481C1C}">
                <a14:useLocalDpi xmlns:a14="http://schemas.microsoft.com/office/drawing/2010/main" val="0"/>
              </a:ext>
            </a:extLst>
          </a:blip>
          <a:srcRect l="25627" t="-526" r="21992" b="526"/>
          <a:stretch>
            <a:fillRect/>
          </a:stretch>
        </p:blipFill>
        <p:spPr>
          <a:xfrm>
            <a:off x="6472016" y="1182528"/>
            <a:ext cx="3003103" cy="3912881"/>
          </a:xfrm>
          <a:prstGeom prst="rect">
            <a:avLst/>
          </a:prstGeom>
        </p:spPr>
      </p:pic>
      <p:pic>
        <p:nvPicPr>
          <p:cNvPr id="25" name="Picture 24" descr="Photographie en couleur de l’un des cinq monuments du Caribou en bronze faisant partie du sentier du Caribou en Europe.">
            <a:extLst>
              <a:ext uri="{FF2B5EF4-FFF2-40B4-BE49-F238E27FC236}">
                <a16:creationId xmlns:a16="http://schemas.microsoft.com/office/drawing/2014/main" id="{68C724C3-6D59-B50F-15AB-F234DC8310AB}"/>
              </a:ext>
            </a:extLst>
          </p:cNvPr>
          <p:cNvPicPr>
            <a:picLocks noChangeAspect="1"/>
          </p:cNvPicPr>
          <p:nvPr/>
        </p:nvPicPr>
        <p:blipFill>
          <a:blip r:embed="rId4">
            <a:extLst>
              <a:ext uri="{28A0092B-C50C-407E-A947-70E740481C1C}">
                <a14:useLocalDpi xmlns:a14="http://schemas.microsoft.com/office/drawing/2010/main" val="0"/>
              </a:ext>
            </a:extLst>
          </a:blip>
          <a:srcRect l="17037" r="9184" b="1"/>
          <a:stretch>
            <a:fillRect/>
          </a:stretch>
        </p:blipFill>
        <p:spPr>
          <a:xfrm>
            <a:off x="8887194" y="3827157"/>
            <a:ext cx="3196469" cy="2956866"/>
          </a:xfrm>
          <a:prstGeom prst="rect">
            <a:avLst/>
          </a:prstGeom>
        </p:spPr>
      </p:pic>
      <p:sp>
        <p:nvSpPr>
          <p:cNvPr id="3" name="TextBox 2">
            <a:extLst>
              <a:ext uri="{FF2B5EF4-FFF2-40B4-BE49-F238E27FC236}">
                <a16:creationId xmlns:a16="http://schemas.microsoft.com/office/drawing/2014/main" id="{A109EAB2-839A-B56E-2854-0941DB45C2C3}"/>
              </a:ext>
            </a:extLst>
          </p:cNvPr>
          <p:cNvSpPr txBox="1"/>
          <p:nvPr/>
        </p:nvSpPr>
        <p:spPr>
          <a:xfrm>
            <a:off x="9475119" y="3580936"/>
            <a:ext cx="2414094" cy="246221"/>
          </a:xfrm>
          <a:prstGeom prst="rect">
            <a:avLst/>
          </a:prstGeom>
          <a:noFill/>
        </p:spPr>
        <p:txBody>
          <a:bodyPr wrap="square" rtlCol="0">
            <a:spAutoFit/>
          </a:bodyPr>
          <a:lstStyle/>
          <a:p>
            <a:r>
              <a:rPr lang="fr-CA" sz="1000" dirty="0"/>
              <a:t>Images : Anciens Combattants Canada</a:t>
            </a:r>
          </a:p>
        </p:txBody>
      </p:sp>
    </p:spTree>
    <p:extLst>
      <p:ext uri="{BB962C8B-B14F-4D97-AF65-F5344CB8AC3E}">
        <p14:creationId xmlns:p14="http://schemas.microsoft.com/office/powerpoint/2010/main" val="4004183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8BE49-0FF4-4481-ADE3-BA599A039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E6C91-FD05-4D09-4330-364A8035D62F}"/>
              </a:ext>
            </a:extLst>
          </p:cNvPr>
          <p:cNvSpPr>
            <a:spLocks noGrp="1"/>
          </p:cNvSpPr>
          <p:nvPr>
            <p:ph type="title"/>
          </p:nvPr>
        </p:nvSpPr>
        <p:spPr>
          <a:xfrm>
            <a:off x="431246" y="355600"/>
            <a:ext cx="5865812" cy="533400"/>
          </a:xfrm>
        </p:spPr>
        <p:txBody>
          <a:bodyPr>
            <a:normAutofit/>
          </a:bodyPr>
          <a:lstStyle/>
          <a:p>
            <a:r>
              <a:rPr lang="fr-CA" dirty="0"/>
              <a:t>Y a-t-il d’autres caractéristiques?</a:t>
            </a:r>
          </a:p>
        </p:txBody>
      </p:sp>
      <p:sp>
        <p:nvSpPr>
          <p:cNvPr id="4" name="Text Placeholder 3">
            <a:extLst>
              <a:ext uri="{FF2B5EF4-FFF2-40B4-BE49-F238E27FC236}">
                <a16:creationId xmlns:a16="http://schemas.microsoft.com/office/drawing/2014/main" id="{0CCDFCD0-DBAE-75AD-AF5A-3EED23759E02}"/>
              </a:ext>
            </a:extLst>
          </p:cNvPr>
          <p:cNvSpPr>
            <a:spLocks noGrp="1"/>
          </p:cNvSpPr>
          <p:nvPr>
            <p:ph type="body" sz="half" idx="2"/>
          </p:nvPr>
        </p:nvSpPr>
        <p:spPr>
          <a:xfrm>
            <a:off x="529573" y="1002553"/>
            <a:ext cx="4974756" cy="5263776"/>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Il fait partie d’un plus grand parc qui comprend les champs de bataille et les tranchées qui ont été préservés, ainsi que trois cimetières.</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Au milieu du champ de bataille se trouve l’Arbre du danger, qui marque une zone où le feu de l’ennemi a été particulièrement intense et où de nombreux Terre‑Neuviens sont tombés au combat.</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Les restes brisés et tordus de l’arbre sont un symbole important de la dévastation causée par les combats. Aujourd’hui, une réplique de l’arbre original se trouve à sa place.</a:t>
            </a:r>
          </a:p>
          <a:p>
            <a:endParaRPr lang="en-US" dirty="0"/>
          </a:p>
        </p:txBody>
      </p:sp>
      <p:pic>
        <p:nvPicPr>
          <p:cNvPr id="7" name="Picture 6" descr="Photographie aérienne en couleur des champs de bataille préservés du parc entourant le Mémorial terre-neuvien à Beaumont‑Hamel. ">
            <a:extLst>
              <a:ext uri="{FF2B5EF4-FFF2-40B4-BE49-F238E27FC236}">
                <a16:creationId xmlns:a16="http://schemas.microsoft.com/office/drawing/2014/main" id="{A8004B16-4C58-73A4-C677-7788B045A1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7529" y="0"/>
            <a:ext cx="5194471" cy="6858000"/>
          </a:xfrm>
          <a:prstGeom prst="rect">
            <a:avLst/>
          </a:prstGeom>
        </p:spPr>
      </p:pic>
      <p:pic>
        <p:nvPicPr>
          <p:cNvPr id="9" name="Picture 8" descr="Photographie en couleur de la réplique de l’Arbre du danger, à Terre-Neuve. ">
            <a:extLst>
              <a:ext uri="{FF2B5EF4-FFF2-40B4-BE49-F238E27FC236}">
                <a16:creationId xmlns:a16="http://schemas.microsoft.com/office/drawing/2014/main" id="{06E261AE-960C-8246-2A31-3154EC3851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6587" y="1244600"/>
            <a:ext cx="2999725" cy="3927475"/>
          </a:xfrm>
          <a:prstGeom prst="rect">
            <a:avLst/>
          </a:prstGeom>
          <a:ln w="12700">
            <a:solidFill>
              <a:schemeClr val="tx1"/>
            </a:solidFill>
          </a:ln>
        </p:spPr>
      </p:pic>
      <p:sp>
        <p:nvSpPr>
          <p:cNvPr id="3" name="TextBox 2">
            <a:extLst>
              <a:ext uri="{FF2B5EF4-FFF2-40B4-BE49-F238E27FC236}">
                <a16:creationId xmlns:a16="http://schemas.microsoft.com/office/drawing/2014/main" id="{2653483A-F977-0FC7-73BF-E4192CBA8FD8}"/>
              </a:ext>
            </a:extLst>
          </p:cNvPr>
          <p:cNvSpPr txBox="1"/>
          <p:nvPr/>
        </p:nvSpPr>
        <p:spPr>
          <a:xfrm>
            <a:off x="4670612" y="6606770"/>
            <a:ext cx="2335882" cy="246221"/>
          </a:xfrm>
          <a:prstGeom prst="rect">
            <a:avLst/>
          </a:prstGeom>
          <a:noFill/>
        </p:spPr>
        <p:txBody>
          <a:bodyPr wrap="square" rtlCol="0">
            <a:spAutoFit/>
          </a:bodyPr>
          <a:lstStyle/>
          <a:p>
            <a:r>
              <a:rPr lang="fr-CA" sz="1000" dirty="0"/>
              <a:t>Images : Anciens Combattants Canada</a:t>
            </a:r>
          </a:p>
        </p:txBody>
      </p:sp>
    </p:spTree>
    <p:extLst>
      <p:ext uri="{BB962C8B-B14F-4D97-AF65-F5344CB8AC3E}">
        <p14:creationId xmlns:p14="http://schemas.microsoft.com/office/powerpoint/2010/main" val="2287968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00833-26E5-D396-7EBB-F00511383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DF63AF-21FD-D51E-504C-49CD0ADAA769}"/>
              </a:ext>
            </a:extLst>
          </p:cNvPr>
          <p:cNvSpPr>
            <a:spLocks noGrp="1"/>
          </p:cNvSpPr>
          <p:nvPr>
            <p:ph type="title"/>
          </p:nvPr>
        </p:nvSpPr>
        <p:spPr>
          <a:xfrm>
            <a:off x="391552" y="370919"/>
            <a:ext cx="5594068" cy="533400"/>
          </a:xfrm>
        </p:spPr>
        <p:txBody>
          <a:bodyPr>
            <a:normAutofit/>
          </a:bodyPr>
          <a:lstStyle/>
          <a:p>
            <a:r>
              <a:rPr lang="fr-CA" dirty="0"/>
              <a:t>Y a-t-il d’autres caractéristiques?</a:t>
            </a:r>
          </a:p>
        </p:txBody>
      </p:sp>
      <p:sp>
        <p:nvSpPr>
          <p:cNvPr id="4" name="Text Placeholder 3">
            <a:extLst>
              <a:ext uri="{FF2B5EF4-FFF2-40B4-BE49-F238E27FC236}">
                <a16:creationId xmlns:a16="http://schemas.microsoft.com/office/drawing/2014/main" id="{61326CA8-BBB4-F8DE-8C4F-3A04B4226E9F}"/>
              </a:ext>
            </a:extLst>
          </p:cNvPr>
          <p:cNvSpPr>
            <a:spLocks noGrp="1"/>
          </p:cNvSpPr>
          <p:nvPr>
            <p:ph type="body" sz="half" idx="2"/>
          </p:nvPr>
        </p:nvSpPr>
        <p:spPr>
          <a:xfrm>
            <a:off x="481232" y="1040606"/>
            <a:ext cx="5414707" cy="4776788"/>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Le Mémorial comprend un Centre d’accueil et d’éducation où les visiteurs peuvent en apprendre davantage sur la participation de Terre-Neuve à la Première Guerre mondiale.</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Des guides étudiants provenant d’universités canadiennes dirigent les visites.</a:t>
            </a:r>
          </a:p>
          <a:p>
            <a:pPr marL="342900" indent="-342900">
              <a:spcBef>
                <a:spcPts val="0"/>
              </a:spcBef>
              <a:spcAft>
                <a:spcPts val="1200"/>
              </a:spcAft>
              <a:buFont typeface="Arial" panose="020B0604020202020204" pitchFamily="34" charset="0"/>
              <a:buChar char="•"/>
            </a:pPr>
            <a:r>
              <a:rPr lang="fr-CA" sz="2200" dirty="0">
                <a:latin typeface="Calibri" panose="020F0502020204030204" pitchFamily="34" charset="0"/>
                <a:ea typeface="Calibri" panose="020F0502020204030204" pitchFamily="34" charset="0"/>
                <a:cs typeface="Calibri" panose="020F0502020204030204" pitchFamily="34" charset="0"/>
              </a:rPr>
              <a:t>Le site est entretenu par le gouvernement du Canada.</a:t>
            </a:r>
          </a:p>
          <a:p>
            <a:endParaRPr lang="en-US" dirty="0"/>
          </a:p>
        </p:txBody>
      </p:sp>
      <p:pic>
        <p:nvPicPr>
          <p:cNvPr id="5" name="Picture 4" descr="Photographies en couleur de cinq guides étudiants devant le Mémorial terre-neuvien à Beaumont‑Hamel, en France.">
            <a:extLst>
              <a:ext uri="{FF2B5EF4-FFF2-40B4-BE49-F238E27FC236}">
                <a16:creationId xmlns:a16="http://schemas.microsoft.com/office/drawing/2014/main" id="{BF7B2797-02C5-46B1-4B14-D9F1A86AA660}"/>
              </a:ext>
            </a:extLst>
          </p:cNvPr>
          <p:cNvPicPr>
            <a:picLocks noChangeAspect="1"/>
          </p:cNvPicPr>
          <p:nvPr/>
        </p:nvPicPr>
        <p:blipFill>
          <a:blip r:embed="rId2">
            <a:extLst>
              <a:ext uri="{28A0092B-C50C-407E-A947-70E740481C1C}">
                <a14:useLocalDpi xmlns:a14="http://schemas.microsoft.com/office/drawing/2010/main" val="0"/>
              </a:ext>
            </a:extLst>
          </a:blip>
          <a:srcRect l="17084" r="19063"/>
          <a:stretch>
            <a:fillRect/>
          </a:stretch>
        </p:blipFill>
        <p:spPr>
          <a:xfrm>
            <a:off x="6353174" y="0"/>
            <a:ext cx="5838826" cy="6858000"/>
          </a:xfrm>
          <a:prstGeom prst="rect">
            <a:avLst/>
          </a:prstGeom>
        </p:spPr>
      </p:pic>
      <p:sp>
        <p:nvSpPr>
          <p:cNvPr id="3" name="TextBox 2">
            <a:extLst>
              <a:ext uri="{FF2B5EF4-FFF2-40B4-BE49-F238E27FC236}">
                <a16:creationId xmlns:a16="http://schemas.microsoft.com/office/drawing/2014/main" id="{F504D18E-66A9-EE95-9C5F-33B7CD42F81D}"/>
              </a:ext>
            </a:extLst>
          </p:cNvPr>
          <p:cNvSpPr txBox="1"/>
          <p:nvPr/>
        </p:nvSpPr>
        <p:spPr>
          <a:xfrm>
            <a:off x="4061011" y="6590269"/>
            <a:ext cx="2372845" cy="246221"/>
          </a:xfrm>
          <a:prstGeom prst="rect">
            <a:avLst/>
          </a:prstGeom>
          <a:noFill/>
        </p:spPr>
        <p:txBody>
          <a:bodyPr wrap="square" rtlCol="0">
            <a:spAutoFit/>
          </a:bodyPr>
          <a:lstStyle/>
          <a:p>
            <a:r>
              <a:rPr lang="fr-CA" sz="1000" dirty="0"/>
              <a:t>Image : Anciens Combattants Canada</a:t>
            </a:r>
          </a:p>
        </p:txBody>
      </p:sp>
    </p:spTree>
    <p:extLst>
      <p:ext uri="{BB962C8B-B14F-4D97-AF65-F5344CB8AC3E}">
        <p14:creationId xmlns:p14="http://schemas.microsoft.com/office/powerpoint/2010/main" val="2355212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Props1.xml><?xml version="1.0" encoding="utf-8"?>
<ds:datastoreItem xmlns:ds="http://schemas.openxmlformats.org/officeDocument/2006/customXml" ds:itemID="{0A894475-A978-4EC8-B134-F715AAAE5543}">
  <ds:schemaRefs>
    <ds:schemaRef ds:uri="http://schemas.microsoft.com/sharepoint/v3/contenttype/forms"/>
  </ds:schemaRefs>
</ds:datastoreItem>
</file>

<file path=customXml/itemProps2.xml><?xml version="1.0" encoding="utf-8"?>
<ds:datastoreItem xmlns:ds="http://schemas.openxmlformats.org/officeDocument/2006/customXml" ds:itemID="{723839CB-2CD9-43D4-B3FA-653BA2CF3A35}">
  <ds:schemaRefs>
    <ds:schemaRef ds:uri="http://schemas.microsoft.com/sharepoint/events"/>
  </ds:schemaRefs>
</ds:datastoreItem>
</file>

<file path=customXml/itemProps3.xml><?xml version="1.0" encoding="utf-8"?>
<ds:datastoreItem xmlns:ds="http://schemas.openxmlformats.org/officeDocument/2006/customXml" ds:itemID="{0A08A635-37C2-4C86-997D-2D7AB3DEB3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3475817-8aa0-463d-8033-9d47e24630b2"/>
    <ds:schemaRef ds:uri="eed7d0e8-ac63-4dee-bfa7-5c4c265525d9"/>
    <ds:schemaRef ds:uri="0c8e7898-adb1-4a21-9ea0-1fd6fd513e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7E73304-4F60-4A15-A684-AD0BAA293AB8}">
  <ds:schemaRefs>
    <ds:schemaRef ds:uri="d3475817-8aa0-463d-8033-9d47e24630b2"/>
    <ds:schemaRef ds:uri="http://purl.org/dc/elements/1.1/"/>
    <ds:schemaRef ds:uri="http://schemas.microsoft.com/office/2006/metadata/properties"/>
    <ds:schemaRef ds:uri="eed7d0e8-ac63-4dee-bfa7-5c4c265525d9"/>
    <ds:schemaRef ds:uri="http://schemas.microsoft.com/sharepoint/v3"/>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0c8e7898-adb1-4a21-9ea0-1fd6fd513e2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10169</TotalTime>
  <Words>918</Words>
  <Application>Microsoft Office PowerPoint</Application>
  <PresentationFormat>Grand écran</PresentationFormat>
  <Paragraphs>56</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Aptos</vt:lpstr>
      <vt:lpstr>Aptos Display</vt:lpstr>
      <vt:lpstr>Arial</vt:lpstr>
      <vt:lpstr>Calibri</vt:lpstr>
      <vt:lpstr>Office Theme</vt:lpstr>
      <vt:lpstr>Mémorial terre-neuvien  à Beaumont-Hamel</vt:lpstr>
      <vt:lpstr>Où se trouve-t-il?</vt:lpstr>
      <vt:lpstr>Qui l’a conçu?</vt:lpstr>
      <vt:lpstr>Qui commémore-t-il?</vt:lpstr>
      <vt:lpstr>Comment commémore-t-on  les disparus?</vt:lpstr>
      <vt:lpstr>Quels sont les symboles utilisés?</vt:lpstr>
      <vt:lpstr>Qu’est-ce que le sentier du Caribou?</vt:lpstr>
      <vt:lpstr>Y a-t-il d’autres caractéristiques?</vt:lpstr>
      <vt:lpstr>Y a-t-il d’autres caractéristiques?</vt:lpstr>
      <vt:lpstr>Comment a-t-il été construit?</vt:lpstr>
      <vt:lpstr>Quand a-t-il été inauguré?</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Rene Audet (he/him | il/lui) [F/E] (VAC/ACC)</cp:lastModifiedBy>
  <cp:revision>502</cp:revision>
  <dcterms:created xsi:type="dcterms:W3CDTF">2025-12-12T16:12:34Z</dcterms:created>
  <dcterms:modified xsi:type="dcterms:W3CDTF">2026-05-07T14:41:18Z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-280799310</vt:i4>
  </property>
  <property fmtid="{D5CDD505-2E9C-101B-9397-08002B2CF9AE}" pid="3" name="_NewReviewCycle">
    <vt:lpwstr/>
  </property>
  <property fmtid="{D5CDD505-2E9C-101B-9397-08002B2CF9AE}" pid="4" name="_EmailSubject">
    <vt:lpwstr>Request for translation - Memorials to the missing (Introduction and Beaumont-Hamel PowerPoints)</vt:lpwstr>
  </property>
  <property fmtid="{D5CDD505-2E9C-101B-9397-08002B2CF9AE}" pid="5" name="_AuthorEmail">
    <vt:lpwstr>jill.paton@veterans.gc.ca</vt:lpwstr>
  </property>
  <property fmtid="{D5CDD505-2E9C-101B-9397-08002B2CF9AE}" pid="6" name="_AuthorEmailDisplayName">
    <vt:lpwstr>Elizabeth Jill Paton (VAC/ACC)</vt:lpwstr>
  </property>
  <property fmtid="{D5CDD505-2E9C-101B-9397-08002B2CF9AE}" pid="7" name="ContentTypeId">
    <vt:lpwstr>0x0101001EE4FF8BA6947E4AA8685340DB4FACCE</vt:lpwstr>
  </property>
  <property fmtid="{D5CDD505-2E9C-101B-9397-08002B2CF9AE}" pid="8" name="_PreviousAdHocReviewCycleID">
    <vt:i4>746614108</vt:i4>
  </property>
  <property fmtid="{D5CDD505-2E9C-101B-9397-08002B2CF9AE}" pid="9" name="MSIP_Label_834ed4f5-eae4-40c7-82be-b1cdf720a1b9_Enabled">
    <vt:lpwstr>true</vt:lpwstr>
  </property>
  <property fmtid="{D5CDD505-2E9C-101B-9397-08002B2CF9AE}" pid="10" name="MSIP_Label_834ed4f5-eae4-40c7-82be-b1cdf720a1b9_SetDate">
    <vt:lpwstr>2026-04-23T18:13:28Z</vt:lpwstr>
  </property>
  <property fmtid="{D5CDD505-2E9C-101B-9397-08002B2CF9AE}" pid="11" name="MSIP_Label_834ed4f5-eae4-40c7-82be-b1cdf720a1b9_Method">
    <vt:lpwstr>Standard</vt:lpwstr>
  </property>
  <property fmtid="{D5CDD505-2E9C-101B-9397-08002B2CF9AE}" pid="12" name="MSIP_Label_834ed4f5-eae4-40c7-82be-b1cdf720a1b9_Name">
    <vt:lpwstr>Unclassified - Non classifié</vt:lpwstr>
  </property>
  <property fmtid="{D5CDD505-2E9C-101B-9397-08002B2CF9AE}" pid="13" name="MSIP_Label_834ed4f5-eae4-40c7-82be-b1cdf720a1b9_SiteId">
    <vt:lpwstr>e0d54a3c-7bbe-4a64-9d46-f9f84a41c833</vt:lpwstr>
  </property>
  <property fmtid="{D5CDD505-2E9C-101B-9397-08002B2CF9AE}" pid="14" name="MSIP_Label_834ed4f5-eae4-40c7-82be-b1cdf720a1b9_ActionId">
    <vt:lpwstr>2cdf3b05-dde8-4072-807f-46e6c85233cb</vt:lpwstr>
  </property>
  <property fmtid="{D5CDD505-2E9C-101B-9397-08002B2CF9AE}" pid="15" name="MSIP_Label_834ed4f5-eae4-40c7-82be-b1cdf720a1b9_ContentBits">
    <vt:lpwstr>0</vt:lpwstr>
  </property>
  <property fmtid="{D5CDD505-2E9C-101B-9397-08002B2CF9AE}" pid="16" name="MSIP_Label_834ed4f5-eae4-40c7-82be-b1cdf720a1b9_Tag">
    <vt:lpwstr>10, 3, 0, 1</vt:lpwstr>
  </property>
</Properties>
</file>