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90" r:id="rId6"/>
    <p:sldId id="291" r:id="rId7"/>
    <p:sldId id="292" r:id="rId8"/>
    <p:sldId id="293" r:id="rId9"/>
    <p:sldId id="294" r:id="rId10"/>
    <p:sldId id="295" r:id="rId11"/>
    <p:sldId id="301" r:id="rId12"/>
    <p:sldId id="300" r:id="rId13"/>
    <p:sldId id="297" r:id="rId14"/>
    <p:sldId id="298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905AA5-8795-86C1-DE2C-4F7A002CF493}" name="Jonah A Ellens (VAC/ACC)" initials="JE" userId="S::jonah.ellens@veterans.gc.ca::0192666c-158c-4a80-bbc8-5de3a478f4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e Audet (he/him | il/lui) [F/E] (VAC/ACC)" userId="0f0e239f-cc24-4971-8a83-5197ff4fab34" providerId="ADAL" clId="{969EEF9A-FC27-4FC4-BA5A-FD7223AA6915}"/>
    <pc:docChg chg="custSel modSld">
      <pc:chgData name="Rene Audet (he/him | il/lui) [F/E] (VAC/ACC)" userId="0f0e239f-cc24-4971-8a83-5197ff4fab34" providerId="ADAL" clId="{969EEF9A-FC27-4FC4-BA5A-FD7223AA6915}" dt="2026-05-07T14:42:33.460" v="97" actId="14100"/>
      <pc:docMkLst>
        <pc:docMk/>
      </pc:docMkLst>
      <pc:sldChg chg="modSp mod">
        <pc:chgData name="Rene Audet (he/him | il/lui) [F/E] (VAC/ACC)" userId="0f0e239f-cc24-4971-8a83-5197ff4fab34" providerId="ADAL" clId="{969EEF9A-FC27-4FC4-BA5A-FD7223AA6915}" dt="2026-05-07T14:06:14.777" v="5" actId="14100"/>
        <pc:sldMkLst>
          <pc:docMk/>
          <pc:sldMk cId="42352400" sldId="291"/>
        </pc:sldMkLst>
        <pc:spChg chg="mod">
          <ac:chgData name="Rene Audet (he/him | il/lui) [F/E] (VAC/ACC)" userId="0f0e239f-cc24-4971-8a83-5197ff4fab34" providerId="ADAL" clId="{969EEF9A-FC27-4FC4-BA5A-FD7223AA6915}" dt="2026-05-07T14:04:58.591" v="0" actId="14100"/>
          <ac:spMkLst>
            <pc:docMk/>
            <pc:sldMk cId="42352400" sldId="291"/>
            <ac:spMk id="2" creationId="{65C69DB7-58F7-B832-41FF-3B6D978EA917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05:13.309" v="4" actId="1076"/>
          <ac:spMkLst>
            <pc:docMk/>
            <pc:sldMk cId="42352400" sldId="291"/>
            <ac:spMk id="3" creationId="{883EF86A-43CB-7C53-6C32-1EEF8322BFC6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06:14.777" v="5" actId="14100"/>
          <ac:spMkLst>
            <pc:docMk/>
            <pc:sldMk cId="42352400" sldId="291"/>
            <ac:spMk id="4" creationId="{4AC18A18-81A8-DFDC-296E-A8E6E62D22E1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14:57.997" v="24" actId="14100"/>
        <pc:sldMkLst>
          <pc:docMk/>
          <pc:sldMk cId="661015865" sldId="292"/>
        </pc:sldMkLst>
        <pc:spChg chg="mod">
          <ac:chgData name="Rene Audet (he/him | il/lui) [F/E] (VAC/ACC)" userId="0f0e239f-cc24-4971-8a83-5197ff4fab34" providerId="ADAL" clId="{969EEF9A-FC27-4FC4-BA5A-FD7223AA6915}" dt="2026-05-07T14:08:37.963" v="11" actId="1076"/>
          <ac:spMkLst>
            <pc:docMk/>
            <pc:sldMk cId="661015865" sldId="292"/>
            <ac:spMk id="3" creationId="{8AD51453-0724-1A93-9A99-B5C25229D7E9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14:57.997" v="24" actId="14100"/>
          <ac:spMkLst>
            <pc:docMk/>
            <pc:sldMk cId="661015865" sldId="292"/>
            <ac:spMk id="4" creationId="{CF825C61-5894-E19A-0AD8-E798FB3D02F7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08:52.698" v="20" actId="1036"/>
          <ac:spMkLst>
            <pc:docMk/>
            <pc:sldMk cId="661015865" sldId="292"/>
            <ac:spMk id="5" creationId="{A284A19E-2DE9-8BC8-9BDD-5A2AA62C34DD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18:29.293" v="33" actId="14100"/>
        <pc:sldMkLst>
          <pc:docMk/>
          <pc:sldMk cId="766065655" sldId="293"/>
        </pc:sldMkLst>
        <pc:spChg chg="mod">
          <ac:chgData name="Rene Audet (he/him | il/lui) [F/E] (VAC/ACC)" userId="0f0e239f-cc24-4971-8a83-5197ff4fab34" providerId="ADAL" clId="{969EEF9A-FC27-4FC4-BA5A-FD7223AA6915}" dt="2026-05-07T14:18:29.293" v="33" actId="14100"/>
          <ac:spMkLst>
            <pc:docMk/>
            <pc:sldMk cId="766065655" sldId="293"/>
            <ac:spMk id="2" creationId="{86D91F49-3F72-DD29-ACA4-377C78DAF1A6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16:28.014" v="31" actId="1037"/>
          <ac:spMkLst>
            <pc:docMk/>
            <pc:sldMk cId="766065655" sldId="293"/>
            <ac:spMk id="3" creationId="{9096BFC9-5C28-76E4-390A-7BF3BB3743BC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18:23.352" v="32" actId="14100"/>
          <ac:spMkLst>
            <pc:docMk/>
            <pc:sldMk cId="766065655" sldId="293"/>
            <ac:spMk id="4" creationId="{F97C94A5-B9FF-D101-48BD-850C1E52CC12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20:38.639" v="45" actId="14100"/>
        <pc:sldMkLst>
          <pc:docMk/>
          <pc:sldMk cId="3184705835" sldId="294"/>
        </pc:sldMkLst>
        <pc:spChg chg="mod">
          <ac:chgData name="Rene Audet (he/him | il/lui) [F/E] (VAC/ACC)" userId="0f0e239f-cc24-4971-8a83-5197ff4fab34" providerId="ADAL" clId="{969EEF9A-FC27-4FC4-BA5A-FD7223AA6915}" dt="2026-05-07T14:18:35.569" v="34" actId="14100"/>
          <ac:spMkLst>
            <pc:docMk/>
            <pc:sldMk cId="3184705835" sldId="294"/>
            <ac:spMk id="2" creationId="{6A928E8D-BB0A-3142-E7AE-FC93FA7DB858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18:49.475" v="38" actId="1076"/>
          <ac:spMkLst>
            <pc:docMk/>
            <pc:sldMk cId="3184705835" sldId="294"/>
            <ac:spMk id="3" creationId="{70F2BADE-48B2-3312-2765-980D386247A3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20:38.639" v="45" actId="14100"/>
          <ac:spMkLst>
            <pc:docMk/>
            <pc:sldMk cId="3184705835" sldId="294"/>
            <ac:spMk id="4" creationId="{8EA35591-4585-AD69-141A-9592164B4C7F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23:56.721" v="57" actId="20577"/>
        <pc:sldMkLst>
          <pc:docMk/>
          <pc:sldMk cId="2099508890" sldId="295"/>
        </pc:sldMkLst>
        <pc:spChg chg="mod">
          <ac:chgData name="Rene Audet (he/him | il/lui) [F/E] (VAC/ACC)" userId="0f0e239f-cc24-4971-8a83-5197ff4fab34" providerId="ADAL" clId="{969EEF9A-FC27-4FC4-BA5A-FD7223AA6915}" dt="2026-05-07T14:21:51.790" v="50" actId="1036"/>
          <ac:spMkLst>
            <pc:docMk/>
            <pc:sldMk cId="2099508890" sldId="295"/>
            <ac:spMk id="3" creationId="{55457620-6DB2-91B7-301F-097852F22494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23:56.721" v="57" actId="20577"/>
          <ac:spMkLst>
            <pc:docMk/>
            <pc:sldMk cId="2099508890" sldId="295"/>
            <ac:spMk id="4" creationId="{9AFBD08E-C937-62BD-6401-8562A79BF72F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35:41.288" v="80" actId="255"/>
        <pc:sldMkLst>
          <pc:docMk/>
          <pc:sldMk cId="2355212501" sldId="297"/>
        </pc:sldMkLst>
        <pc:spChg chg="mod">
          <ac:chgData name="Rene Audet (he/him | il/lui) [F/E] (VAC/ACC)" userId="0f0e239f-cc24-4971-8a83-5197ff4fab34" providerId="ADAL" clId="{969EEF9A-FC27-4FC4-BA5A-FD7223AA6915}" dt="2026-05-07T14:34:39.778" v="77" actId="1076"/>
          <ac:spMkLst>
            <pc:docMk/>
            <pc:sldMk cId="2355212501" sldId="297"/>
            <ac:spMk id="3" creationId="{F504D18E-66A9-EE95-9C5F-33B7CD42F81D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35:41.288" v="80" actId="255"/>
          <ac:spMkLst>
            <pc:docMk/>
            <pc:sldMk cId="2355212501" sldId="297"/>
            <ac:spMk id="4" creationId="{61326CA8-BBB4-F8DE-8C4F-3A04B4226E9F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37:15.363" v="83" actId="14100"/>
        <pc:sldMkLst>
          <pc:docMk/>
          <pc:sldMk cId="2507960331" sldId="298"/>
        </pc:sldMkLst>
        <pc:spChg chg="mod">
          <ac:chgData name="Rene Audet (he/him | il/lui) [F/E] (VAC/ACC)" userId="0f0e239f-cc24-4971-8a83-5197ff4fab34" providerId="ADAL" clId="{969EEF9A-FC27-4FC4-BA5A-FD7223AA6915}" dt="2026-05-07T14:37:15.363" v="83" actId="14100"/>
          <ac:spMkLst>
            <pc:docMk/>
            <pc:sldMk cId="2507960331" sldId="298"/>
            <ac:spMk id="5" creationId="{6E4B19D5-1AA5-7560-4304-2F06F2397778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42:33.460" v="97" actId="14100"/>
        <pc:sldMkLst>
          <pc:docMk/>
          <pc:sldMk cId="2133141759" sldId="299"/>
        </pc:sldMkLst>
        <pc:spChg chg="mod">
          <ac:chgData name="Rene Audet (he/him | il/lui) [F/E] (VAC/ACC)" userId="0f0e239f-cc24-4971-8a83-5197ff4fab34" providerId="ADAL" clId="{969EEF9A-FC27-4FC4-BA5A-FD7223AA6915}" dt="2026-05-07T14:39:17.847" v="86" actId="1076"/>
          <ac:spMkLst>
            <pc:docMk/>
            <pc:sldMk cId="2133141759" sldId="299"/>
            <ac:spMk id="3" creationId="{980C8BA1-DB27-0364-5732-A2C00841E8ED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2:33.460" v="97" actId="14100"/>
          <ac:spMkLst>
            <pc:docMk/>
            <pc:sldMk cId="2133141759" sldId="299"/>
            <ac:spMk id="4" creationId="{60C9C713-6821-1F31-3C3F-0BF60F7370E2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34:02.075" v="74" actId="2711"/>
        <pc:sldMkLst>
          <pc:docMk/>
          <pc:sldMk cId="2287968486" sldId="300"/>
        </pc:sldMkLst>
        <pc:spChg chg="mod">
          <ac:chgData name="Rene Audet (he/him | il/lui) [F/E] (VAC/ACC)" userId="0f0e239f-cc24-4971-8a83-5197ff4fab34" providerId="ADAL" clId="{969EEF9A-FC27-4FC4-BA5A-FD7223AA6915}" dt="2026-05-07T14:31:05.753" v="71" actId="1037"/>
          <ac:spMkLst>
            <pc:docMk/>
            <pc:sldMk cId="2287968486" sldId="300"/>
            <ac:spMk id="3" creationId="{2653483A-F977-0FC7-73BF-E4192CBA8FD8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34:02.075" v="74" actId="2711"/>
          <ac:spMkLst>
            <pc:docMk/>
            <pc:sldMk cId="2287968486" sldId="300"/>
            <ac:spMk id="4" creationId="{0CCDFCD0-DBAE-75AD-AF5A-3EED23759E02}"/>
          </ac:spMkLst>
        </pc:spChg>
        <pc:picChg chg="mod">
          <ac:chgData name="Rene Audet (he/him | il/lui) [F/E] (VAC/ACC)" userId="0f0e239f-cc24-4971-8a83-5197ff4fab34" providerId="ADAL" clId="{969EEF9A-FC27-4FC4-BA5A-FD7223AA6915}" dt="2026-05-07T14:32:00.200" v="73" actId="1582"/>
          <ac:picMkLst>
            <pc:docMk/>
            <pc:sldMk cId="2287968486" sldId="300"/>
            <ac:picMk id="9" creationId="{06E261AE-960C-8246-2A31-3154EC3851C3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5-07T14:24:58.486" v="63" actId="1038"/>
        <pc:sldMkLst>
          <pc:docMk/>
          <pc:sldMk cId="4004183074" sldId="301"/>
        </pc:sldMkLst>
        <pc:spChg chg="mod">
          <ac:chgData name="Rene Audet (he/him | il/lui) [F/E] (VAC/ACC)" userId="0f0e239f-cc24-4971-8a83-5197ff4fab34" providerId="ADAL" clId="{969EEF9A-FC27-4FC4-BA5A-FD7223AA6915}" dt="2026-05-07T14:24:58.486" v="63" actId="1038"/>
          <ac:spMkLst>
            <pc:docMk/>
            <pc:sldMk cId="4004183074" sldId="301"/>
            <ac:spMk id="3" creationId="{A109EAB2-839A-B56E-2854-0941DB45C2C3}"/>
          </ac:spMkLst>
        </pc:spChg>
      </pc:sldChg>
    </pc:docChg>
  </pc:docChgLst>
  <pc:docChgLst>
    <pc:chgData name="Elizabeth Jill Paton (VAC/ACC)" userId="02e2f622-6222-463a-b3ba-ab337969573d" providerId="ADAL" clId="{D24E02B8-694D-4781-9908-6C6A9696C55B}"/>
    <pc:docChg chg="undo custSel delSld modSld">
      <pc:chgData name="Elizabeth Jill Paton (VAC/ACC)" userId="02e2f622-6222-463a-b3ba-ab337969573d" providerId="ADAL" clId="{D24E02B8-694D-4781-9908-6C6A9696C55B}" dt="2026-04-20T19:28:12.556" v="2866" actId="1076"/>
      <pc:docMkLst>
        <pc:docMk/>
      </pc:docMkLst>
      <pc:sldChg chg="modSp mod setBg">
        <pc:chgData name="Elizabeth Jill Paton (VAC/ACC)" userId="02e2f622-6222-463a-b3ba-ab337969573d" providerId="ADAL" clId="{D24E02B8-694D-4781-9908-6C6A9696C55B}" dt="2026-04-17T19:11:05.874" v="2790" actId="1076"/>
        <pc:sldMkLst>
          <pc:docMk/>
          <pc:sldMk cId="2918263845" sldId="290"/>
        </pc:sldMkLst>
        <pc:spChg chg="mod">
          <ac:chgData name="Elizabeth Jill Paton (VAC/ACC)" userId="02e2f622-6222-463a-b3ba-ab337969573d" providerId="ADAL" clId="{D24E02B8-694D-4781-9908-6C6A9696C55B}" dt="2026-04-17T19:11:05.874" v="2790" actId="1076"/>
          <ac:spMkLst>
            <pc:docMk/>
            <pc:sldMk cId="2918263845" sldId="290"/>
            <ac:spMk id="2" creationId="{6C03A147-48C1-C8C3-2EB1-FABCB40861C7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42352400" sldId="291"/>
        </pc:sldMkLst>
        <pc:spChg chg="add mod">
          <ac:chgData name="Elizabeth Jill Paton (VAC/ACC)" userId="02e2f622-6222-463a-b3ba-ab337969573d" providerId="ADAL" clId="{D24E02B8-694D-4781-9908-6C6A9696C55B}" dt="2026-04-13T14:28:56.082" v="2753" actId="20577"/>
          <ac:spMkLst>
            <pc:docMk/>
            <pc:sldMk cId="42352400" sldId="291"/>
            <ac:spMk id="3" creationId="{883EF86A-43CB-7C53-6C32-1EEF8322BFC6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20T19:27:21.937" v="2865" actId="1076"/>
        <pc:sldMkLst>
          <pc:docMk/>
          <pc:sldMk cId="661015865" sldId="292"/>
        </pc:sldMkLst>
        <pc:spChg chg="add mod">
          <ac:chgData name="Elizabeth Jill Paton (VAC/ACC)" userId="02e2f622-6222-463a-b3ba-ab337969573d" providerId="ADAL" clId="{D24E02B8-694D-4781-9908-6C6A9696C55B}" dt="2026-04-20T19:27:21.937" v="2865" actId="1076"/>
          <ac:spMkLst>
            <pc:docMk/>
            <pc:sldMk cId="661015865" sldId="292"/>
            <ac:spMk id="3" creationId="{8AD51453-0724-1A93-9A99-B5C25229D7E9}"/>
          </ac:spMkLst>
        </pc:spChg>
        <pc:spChg chg="add mod">
          <ac:chgData name="Elizabeth Jill Paton (VAC/ACC)" userId="02e2f622-6222-463a-b3ba-ab337969573d" providerId="ADAL" clId="{D24E02B8-694D-4781-9908-6C6A9696C55B}" dt="2026-04-20T19:27:05.127" v="2863" actId="14100"/>
          <ac:spMkLst>
            <pc:docMk/>
            <pc:sldMk cId="661015865" sldId="292"/>
            <ac:spMk id="5" creationId="{A284A19E-2DE9-8BC8-9BDD-5A2AA62C34DD}"/>
          </ac:spMkLst>
        </pc:spChg>
        <pc:picChg chg="mod">
          <ac:chgData name="Elizabeth Jill Paton (VAC/ACC)" userId="02e2f622-6222-463a-b3ba-ab337969573d" providerId="ADAL" clId="{D24E02B8-694D-4781-9908-6C6A9696C55B}" dt="2026-04-20T19:27:12.332" v="2864" actId="1076"/>
          <ac:picMkLst>
            <pc:docMk/>
            <pc:sldMk cId="661015865" sldId="292"/>
            <ac:picMk id="8" creationId="{F0A82649-BEC6-A765-2470-2A15060AB297}"/>
          </ac:picMkLst>
        </pc:picChg>
        <pc:picChg chg="mod">
          <ac:chgData name="Elizabeth Jill Paton (VAC/ACC)" userId="02e2f622-6222-463a-b3ba-ab337969573d" providerId="ADAL" clId="{D24E02B8-694D-4781-9908-6C6A9696C55B}" dt="2026-04-13T14:30:44.930" v="2759" actId="962"/>
          <ac:picMkLst>
            <pc:docMk/>
            <pc:sldMk cId="661015865" sldId="292"/>
            <ac:picMk id="10" creationId="{5070E4E8-B6DF-6133-0F6F-ED03C4891B67}"/>
          </ac:picMkLst>
        </pc:picChg>
      </pc:sldChg>
      <pc:sldChg chg="addSp modSp mod setBg modCm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766065655" sldId="293"/>
        </pc:sldMkLst>
        <pc:spChg chg="add mod">
          <ac:chgData name="Elizabeth Jill Paton (VAC/ACC)" userId="02e2f622-6222-463a-b3ba-ab337969573d" providerId="ADAL" clId="{D24E02B8-694D-4781-9908-6C6A9696C55B}" dt="2026-04-13T14:31:05.794" v="2762" actId="20577"/>
          <ac:spMkLst>
            <pc:docMk/>
            <pc:sldMk cId="766065655" sldId="293"/>
            <ac:spMk id="3" creationId="{9096BFC9-5C28-76E4-390A-7BF3BB3743BC}"/>
          </ac:spMkLst>
        </pc:spChg>
        <pc:spChg chg="mod">
          <ac:chgData name="Elizabeth Jill Paton (VAC/ACC)" userId="02e2f622-6222-463a-b3ba-ab337969573d" providerId="ADAL" clId="{D24E02B8-694D-4781-9908-6C6A9696C55B}" dt="2026-04-13T14:31:33.137" v="2764" actId="20577"/>
          <ac:spMkLst>
            <pc:docMk/>
            <pc:sldMk cId="766065655" sldId="293"/>
            <ac:spMk id="4" creationId="{F97C94A5-B9FF-D101-48BD-850C1E52CC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 Jill Paton (VAC/ACC)" userId="02e2f622-6222-463a-b3ba-ab337969573d" providerId="ADAL" clId="{D24E02B8-694D-4781-9908-6C6A9696C55B}" dt="2026-04-13T14:31:33.137" v="2764" actId="20577"/>
              <pc2:cmMkLst xmlns:pc2="http://schemas.microsoft.com/office/powerpoint/2019/9/main/command">
                <pc:docMk/>
                <pc:sldMk cId="766065655" sldId="293"/>
                <pc2:cmMk id="{D600FC5B-5908-4FDC-8D5F-95637F491D92}"/>
              </pc2:cmMkLst>
            </pc226:cmChg>
          </p:ext>
        </pc:extLst>
      </pc:sldChg>
      <pc:sldChg chg="addSp modSp mod setBg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3184705835" sldId="294"/>
        </pc:sldMkLst>
        <pc:spChg chg="add mod">
          <ac:chgData name="Elizabeth Jill Paton (VAC/ACC)" userId="02e2f622-6222-463a-b3ba-ab337969573d" providerId="ADAL" clId="{D24E02B8-694D-4781-9908-6C6A9696C55B}" dt="2026-04-13T14:32:27.541" v="2767" actId="20577"/>
          <ac:spMkLst>
            <pc:docMk/>
            <pc:sldMk cId="3184705835" sldId="294"/>
            <ac:spMk id="3" creationId="{70F2BADE-48B2-3312-2765-980D386247A3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2099508890" sldId="295"/>
        </pc:sldMkLst>
        <pc:spChg chg="add mod">
          <ac:chgData name="Elizabeth Jill Paton (VAC/ACC)" userId="02e2f622-6222-463a-b3ba-ab337969573d" providerId="ADAL" clId="{D24E02B8-694D-4781-9908-6C6A9696C55B}" dt="2026-04-13T14:32:49.911" v="2770" actId="1076"/>
          <ac:spMkLst>
            <pc:docMk/>
            <pc:sldMk cId="2099508890" sldId="295"/>
            <ac:spMk id="3" creationId="{55457620-6DB2-91B7-301F-097852F22494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20T19:28:12.556" v="2866" actId="1076"/>
        <pc:sldMkLst>
          <pc:docMk/>
          <pc:sldMk cId="2355212501" sldId="297"/>
        </pc:sldMkLst>
        <pc:spChg chg="add mod">
          <ac:chgData name="Elizabeth Jill Paton (VAC/ACC)" userId="02e2f622-6222-463a-b3ba-ab337969573d" providerId="ADAL" clId="{D24E02B8-694D-4781-9908-6C6A9696C55B}" dt="2026-04-20T19:28:12.556" v="2866" actId="1076"/>
          <ac:spMkLst>
            <pc:docMk/>
            <pc:sldMk cId="2355212501" sldId="297"/>
            <ac:spMk id="3" creationId="{F504D18E-66A9-EE95-9C5F-33B7CD42F81D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2507960331" sldId="298"/>
        </pc:sldMkLst>
        <pc:spChg chg="add mod">
          <ac:chgData name="Elizabeth Jill Paton (VAC/ACC)" userId="02e2f622-6222-463a-b3ba-ab337969573d" providerId="ADAL" clId="{D24E02B8-694D-4781-9908-6C6A9696C55B}" dt="2026-04-13T14:34:36.854" v="2780" actId="20577"/>
          <ac:spMkLst>
            <pc:docMk/>
            <pc:sldMk cId="2507960331" sldId="298"/>
            <ac:spMk id="5" creationId="{6E4B19D5-1AA5-7560-4304-2F06F2397778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2133141759" sldId="299"/>
        </pc:sldMkLst>
        <pc:spChg chg="add mod">
          <ac:chgData name="Elizabeth Jill Paton (VAC/ACC)" userId="02e2f622-6222-463a-b3ba-ab337969573d" providerId="ADAL" clId="{D24E02B8-694D-4781-9908-6C6A9696C55B}" dt="2026-04-13T14:35:13.821" v="2783" actId="20577"/>
          <ac:spMkLst>
            <pc:docMk/>
            <pc:sldMk cId="2133141759" sldId="299"/>
            <ac:spMk id="3" creationId="{980C8BA1-DB27-0364-5732-A2C00841E8ED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2287968486" sldId="300"/>
        </pc:sldMkLst>
        <pc:spChg chg="add mod">
          <ac:chgData name="Elizabeth Jill Paton (VAC/ACC)" userId="02e2f622-6222-463a-b3ba-ab337969573d" providerId="ADAL" clId="{D24E02B8-694D-4781-9908-6C6A9696C55B}" dt="2026-04-13T14:33:37.651" v="2774" actId="1076"/>
          <ac:spMkLst>
            <pc:docMk/>
            <pc:sldMk cId="2287968486" sldId="300"/>
            <ac:spMk id="3" creationId="{2653483A-F977-0FC7-73BF-E4192CBA8FD8}"/>
          </ac:spMkLst>
        </pc:spChg>
      </pc:sldChg>
      <pc:sldChg chg="addSp modSp mod setBg">
        <pc:chgData name="Elizabeth Jill Paton (VAC/ACC)" userId="02e2f622-6222-463a-b3ba-ab337969573d" providerId="ADAL" clId="{D24E02B8-694D-4781-9908-6C6A9696C55B}" dt="2026-04-17T19:10:41.463" v="2787"/>
        <pc:sldMkLst>
          <pc:docMk/>
          <pc:sldMk cId="4004183074" sldId="301"/>
        </pc:sldMkLst>
        <pc:spChg chg="add mod">
          <ac:chgData name="Elizabeth Jill Paton (VAC/ACC)" userId="02e2f622-6222-463a-b3ba-ab337969573d" providerId="ADAL" clId="{D24E02B8-694D-4781-9908-6C6A9696C55B}" dt="2026-04-13T14:33:11.697" v="2772" actId="1076"/>
          <ac:spMkLst>
            <pc:docMk/>
            <pc:sldMk cId="4004183074" sldId="301"/>
            <ac:spMk id="3" creationId="{A109EAB2-839A-B56E-2854-0941DB45C2C3}"/>
          </ac:spMkLst>
        </pc:spChg>
      </pc:sldChg>
    </pc:docChg>
  </pc:docChgLst>
  <pc:docChgLst>
    <pc:chgData name="Jonah A Ellens (VAC/ACC)" userId="0192666c-158c-4a80-bbc8-5de3a478f498" providerId="ADAL" clId="{E80593AB-23B0-412F-BDD2-C343DA914620}"/>
    <pc:docChg chg="modSld">
      <pc:chgData name="Jonah A Ellens (VAC/ACC)" userId="0192666c-158c-4a80-bbc8-5de3a478f498" providerId="ADAL" clId="{E80593AB-23B0-412F-BDD2-C343DA914620}" dt="2026-04-09T19:37:50.187" v="0" actId="20577"/>
      <pc:docMkLst>
        <pc:docMk/>
      </pc:docMkLst>
      <pc:sldChg chg="modSp mod">
        <pc:chgData name="Jonah A Ellens (VAC/ACC)" userId="0192666c-158c-4a80-bbc8-5de3a478f498" providerId="ADAL" clId="{E80593AB-23B0-412F-BDD2-C343DA914620}" dt="2026-04-09T19:37:50.187" v="0" actId="20577"/>
        <pc:sldMkLst>
          <pc:docMk/>
          <pc:sldMk cId="3184705835" sldId="294"/>
        </pc:sldMkLst>
        <pc:spChg chg="mod">
          <ac:chgData name="Jonah A Ellens (VAC/ACC)" userId="0192666c-158c-4a80-bbc8-5de3a478f498" providerId="ADAL" clId="{E80593AB-23B0-412F-BDD2-C343DA914620}" dt="2026-04-09T19:37:50.187" v="0" actId="20577"/>
          <ac:spMkLst>
            <pc:docMk/>
            <pc:sldMk cId="3184705835" sldId="294"/>
            <ac:spMk id="4" creationId="{8EA35591-4585-AD69-141A-9592164B4C7F}"/>
          </ac:spMkLst>
        </pc:spChg>
      </pc:sldChg>
    </pc:docChg>
  </pc:docChgLst>
  <pc:docChgLst>
    <pc:chgData name="Elizabeth Jill Paton (VAC/ACC)" userId="S::jill.paton@veterans.gc.ca::02e2f622-6222-463a-b3ba-ab337969573d" providerId="AD" clId="Web-{CAC9BC92-0574-4B36-879D-B45EA8D450ED}"/>
    <pc:docChg chg="modSld">
      <pc:chgData name="Elizabeth Jill Paton (VAC/ACC)" userId="S::jill.paton@veterans.gc.ca::02e2f622-6222-463a-b3ba-ab337969573d" providerId="AD" clId="Web-{CAC9BC92-0574-4B36-879D-B45EA8D450ED}" dt="2026-04-14T14:08:37.285" v="9" actId="20577"/>
      <pc:docMkLst>
        <pc:docMk/>
      </pc:docMkLst>
      <pc:sldChg chg="modSp">
        <pc:chgData name="Elizabeth Jill Paton (VAC/ACC)" userId="S::jill.paton@veterans.gc.ca::02e2f622-6222-463a-b3ba-ab337969573d" providerId="AD" clId="Web-{CAC9BC92-0574-4B36-879D-B45EA8D450ED}" dt="2026-04-14T14:08:37.285" v="9" actId="20577"/>
        <pc:sldMkLst>
          <pc:docMk/>
          <pc:sldMk cId="3184705835" sldId="294"/>
        </pc:sldMkLst>
        <pc:spChg chg="mod">
          <ac:chgData name="Elizabeth Jill Paton (VAC/ACC)" userId="S::jill.paton@veterans.gc.ca::02e2f622-6222-463a-b3ba-ab337969573d" providerId="AD" clId="Web-{CAC9BC92-0574-4B36-879D-B45EA8D450ED}" dt="2026-04-14T14:08:37.285" v="9" actId="20577"/>
          <ac:spMkLst>
            <pc:docMk/>
            <pc:sldMk cId="3184705835" sldId="294"/>
            <ac:spMk id="4" creationId="{8EA35591-4585-AD69-141A-9592164B4C7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657-4662-2164-D5E0-1F3B729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9E25-538B-A391-CA88-521D97B94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B684-8C9A-A90F-5948-28E86686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EA90-800E-E10D-F4B5-ABE4C2C9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9B199-CE9B-3448-68E7-F89B965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7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ECA4-5675-0178-214D-19E38E2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A38D-2E88-3075-F7E9-647743E10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7090-0612-FF34-3B84-EAAC688A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70BDB-F327-4549-2BD1-8A57FFF8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EF114-05A1-5235-C3E8-7A2D5AC9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5EDAB-9D3A-6B0C-6C3A-06B41266D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41B2F-BFEB-CA03-936F-9DBD0399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2524-BF31-FA7F-38BA-87BB78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88D13-9C5E-CB9C-1C83-6CD25222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0642-A894-32E0-4D28-D97B03CD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438E-60AD-844D-5A1E-C1C672ACC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F886-6BFB-ABB6-A38E-EBE581A5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71EF-B4FC-7066-16C3-7667419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96A5-A18A-AE4B-E13F-EBE23CDC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658B-0890-9D06-A618-D29E72AF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9C59-1553-0307-5650-CB7C5CFE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810E-C67A-8DD0-B041-90518B23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FB75-C8A7-3B1D-BC20-7AC2614D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37-1B89-9EE9-105B-EB36A3691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A5AC-85CD-5F82-CF7E-60328FA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5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F769-9767-88A7-24B8-A1D4320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85C7-46F0-0D8A-252B-0E1273A6C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A1E95-737A-B9C2-0E57-3B1A4C4CA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0F5DB-180B-78C0-B8D2-AF729246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D2860-5581-272D-47FB-FF40F902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DA74-4A7E-B4C9-2B06-3C6F801E3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BAA0-E23B-657B-E71D-09CE3FA4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3722-0407-3609-2C63-62206146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807B4-5ADC-B559-73E1-85F5D5C6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99AB3-AF82-1D71-EC61-5AE8711E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0610-CDE1-8712-5514-9B54C2129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ED83F-7952-B0F5-BF92-75C595B4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724502-27A3-F9E7-D587-F76CD7C4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CC31C-769D-0EA0-BA0D-06B37E77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85E6-E388-4C8F-206E-8B62A428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61C19-2C90-4EFE-241B-2EE9DE84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42D73-8FAB-DD01-C6C2-8CA9F011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77C36-6227-3033-D07D-2620D539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2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6378E-4BBD-57F0-041D-58826183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DF5CD-4A2D-A110-B7BC-D2113882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09D-6A07-DC7A-D8CD-A95AA0B4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5411-6DBA-70C9-BF33-6C3CA9E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642FD-2741-25C4-6D30-F52B4AE2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721C1-A96C-0483-65EF-442966888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1A48-8228-B891-9DA3-3E2A599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3DCA-7325-2D8C-841D-BC9A052E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DFED3-CE84-BD23-C1AA-564FD7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6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7CFE-ACA9-FC21-B42C-B3692667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824ED-9B90-15A4-BEA7-BE6A06E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F800B-086F-8F63-23B6-26B2CA655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6DE2F-248F-56CC-2267-F4795626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7D4AF-69AC-0AE3-61F7-765A7FEE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C153F-423C-AB54-0DB1-C24004B9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6A3FE-905F-70A7-7B13-4D385453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D342C-64E1-D804-3106-B5C98E3F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DEA44-7FA0-5897-0614-658EFD54F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D0B96-0A7E-F729-45A6-18E4CEBD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D237-B050-ED6D-A0D1-26F2BEB49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terans.gc.ca/en/remembrance/military-history/first-world-war/battle-beaumont-hame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hyperlink" Target="https://veterans.gc.ca/en/remembrance/military-history/first-world-war/battle-somm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6B701B-A7E7-5D24-452D-4EED94D89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3A147-48C1-C8C3-2EB1-FABCB4086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3486" y="2451482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Beaumont-Hamel</a:t>
            </a:r>
            <a:br>
              <a:rPr lang="en-US" dirty="0"/>
            </a:br>
            <a:r>
              <a:rPr lang="en-US" dirty="0"/>
              <a:t>Newfoundland Memorial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2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ADC36-0B41-B0A2-35ED-0F0659B68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CEE66-79D3-9CE7-53A3-41209DB7C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How was it built?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D8A5AB-DFA1-EB06-FC2F-279108ADA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6246812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Commemorative efforts in Newfoundland were led by Lieutenant-Colonel Father Thomas Nangle, Padre of the Newfoundland Regiment during the First World War.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Nangle led planning, fundraising and design and also oversaw the memorial’s construction in Europe.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Construction took place between 1922 and 1924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bronze caribou was cast in England and shipped to the site. It weighs approximately 770 kilograms (1,700 pounds).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3" name="Picture 2" descr="A black and white photograph of Lieutenant-Colonel Father Thomas Nangle, the Padre of the Newfoundland Regiment during the First World War.">
            <a:extLst>
              <a:ext uri="{FF2B5EF4-FFF2-40B4-BE49-F238E27FC236}">
                <a16:creationId xmlns:a16="http://schemas.microsoft.com/office/drawing/2014/main" id="{C714ADCF-DFF8-D673-41CE-DC33C4ACF9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4031" r="3246" b="3932"/>
          <a:stretch>
            <a:fillRect/>
          </a:stretch>
        </p:blipFill>
        <p:spPr bwMode="auto">
          <a:xfrm>
            <a:off x="7973785" y="992901"/>
            <a:ext cx="3080657" cy="42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4B19D5-1AA5-7560-4304-2F06F2397778}"/>
              </a:ext>
            </a:extLst>
          </p:cNvPr>
          <p:cNvSpPr txBox="1"/>
          <p:nvPr/>
        </p:nvSpPr>
        <p:spPr>
          <a:xfrm>
            <a:off x="7973568" y="5188233"/>
            <a:ext cx="2108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507960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53E756-0F31-D497-B340-147BF367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1D6C-4047-0418-A6CC-4A249CAD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When was it dedicated?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9C713-6821-1F31-3C3F-0BF60F737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199"/>
            <a:ext cx="4336511" cy="52052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Dedicated on June 7, 1925 by Field Marshal Earl Haig, commander of British forces during the Battle of the Somme.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Attended by veterans of the Newfoundland Regiment, Dominion of Newfoundland representatives, and British/French military participants.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In 1997, Vimy became one of only two National Historic Sites of Canada located outside Canada (the other is the Canadian National Vimy Memorial).</a:t>
            </a:r>
          </a:p>
          <a:p>
            <a:endParaRPr lang="en-US" dirty="0"/>
          </a:p>
        </p:txBody>
      </p:sp>
      <p:pic>
        <p:nvPicPr>
          <p:cNvPr id="5" name="Content Placeholder 4" descr="A black and white photograph of the unveiling of the Beaumont-Hamel Newfoundland Memorial in France in 1925.">
            <a:extLst>
              <a:ext uri="{FF2B5EF4-FFF2-40B4-BE49-F238E27FC236}">
                <a16:creationId xmlns:a16="http://schemas.microsoft.com/office/drawing/2014/main" id="{99EFA702-6AF4-F72E-9181-74993C1E40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80" r="9583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0C8BA1-DB27-0364-5732-A2C00841E8ED}"/>
              </a:ext>
            </a:extLst>
          </p:cNvPr>
          <p:cNvSpPr txBox="1"/>
          <p:nvPr/>
        </p:nvSpPr>
        <p:spPr>
          <a:xfrm>
            <a:off x="3792771" y="6590269"/>
            <a:ext cx="2008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13314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888F2D-BF08-F734-35CC-C098D8148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9DB7-58F7-B832-41FF-3B6D978EA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2420247" cy="533400"/>
          </a:xfrm>
        </p:spPr>
        <p:txBody>
          <a:bodyPr>
            <a:normAutofit/>
          </a:bodyPr>
          <a:lstStyle/>
          <a:p>
            <a:r>
              <a:rPr lang="en-US" dirty="0"/>
              <a:t>Where is it?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C18A18-81A8-DFDC-296E-A8E6E62D2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351462" cy="44737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Near the village of Beaumont-Hamel in northern France.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Built on the site of the </a:t>
            </a:r>
            <a:r>
              <a:rPr lang="en-US" sz="2200" dirty="0">
                <a:latin typeface="Calibri"/>
                <a:ea typeface="Calibri"/>
                <a:cs typeface="Calibri"/>
                <a:hlinkClick r:id="rId3"/>
              </a:rPr>
              <a:t>Newfoundland Regiment’s attack </a:t>
            </a:r>
            <a:r>
              <a:rPr lang="en-US" sz="2200" dirty="0">
                <a:latin typeface="Calibri"/>
                <a:ea typeface="Calibri"/>
                <a:cs typeface="Calibri"/>
              </a:rPr>
              <a:t>on July 1, 1916—the first day of the </a:t>
            </a:r>
            <a:r>
              <a:rPr lang="en-US" sz="2200" dirty="0">
                <a:latin typeface="Calibri"/>
                <a:ea typeface="Calibri"/>
                <a:cs typeface="Calibri"/>
                <a:hlinkClick r:id="rId4"/>
              </a:rPr>
              <a:t>Battle of the Somme</a:t>
            </a:r>
            <a:r>
              <a:rPr lang="en-US" sz="2200" dirty="0">
                <a:latin typeface="Calibri"/>
                <a:ea typeface="Calibri"/>
                <a:cs typeface="Calibri"/>
              </a:rPr>
              <a:t>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Of the approximately 800 men who went into battle, only 68 were able to answer the roll call the next day. More than 700 were killed, wounded or missing.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In 1921, the Dominion of Newfoundland purchased the land for a battlefield memorial.  </a:t>
            </a:r>
          </a:p>
          <a:p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8" name="Picture 7" descr="A colour photograph of the Beaumont-Hamel Newfoundland Memorial in France. The statue of the caribou is seen on top of a mound and it is surrounded the landscape of the former battlefield.">
            <a:extLst>
              <a:ext uri="{FF2B5EF4-FFF2-40B4-BE49-F238E27FC236}">
                <a16:creationId xmlns:a16="http://schemas.microsoft.com/office/drawing/2014/main" id="{48C63775-217D-0C47-1A7B-85AC5508E3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b="24167"/>
          <a:stretch>
            <a:fillRect/>
          </a:stretch>
        </p:blipFill>
        <p:spPr>
          <a:xfrm>
            <a:off x="6429374" y="0"/>
            <a:ext cx="576262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3EF86A-43CB-7C53-6C32-1EEF8322BFC6}"/>
              </a:ext>
            </a:extLst>
          </p:cNvPr>
          <p:cNvSpPr txBox="1"/>
          <p:nvPr/>
        </p:nvSpPr>
        <p:spPr>
          <a:xfrm>
            <a:off x="4468425" y="6611779"/>
            <a:ext cx="19609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4235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F75F16-AB3B-E4A5-D499-D4FC9E630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B7D75-945A-03AD-0F0C-335478C03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Who designed it?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825C61-5894-E19A-0AD8-E798FB3D0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092200"/>
            <a:ext cx="4728907" cy="36004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Designed by British sculptor Captain Basil Gotto whose design was chosen from 16 proposals.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Believed to have been inspired by a famous Newfoundland photograph called </a:t>
            </a:r>
            <a:r>
              <a:rPr lang="en-US" sz="2200" i="1" dirty="0">
                <a:latin typeface="Calibri"/>
                <a:ea typeface="Calibri"/>
                <a:cs typeface="Calibri"/>
              </a:rPr>
              <a:t>The Monarch of the Topsails</a:t>
            </a:r>
            <a:r>
              <a:rPr lang="en-US" sz="2200" dirty="0">
                <a:latin typeface="Calibri"/>
                <a:ea typeface="Calibri"/>
                <a:cs typeface="Calibri"/>
              </a:rPr>
              <a:t>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Rudolph </a:t>
            </a:r>
            <a:r>
              <a:rPr lang="en-US" sz="2200" dirty="0" err="1">
                <a:latin typeface="Calibri"/>
                <a:ea typeface="Calibri"/>
                <a:cs typeface="Calibri"/>
              </a:rPr>
              <a:t>Cochius</a:t>
            </a:r>
            <a:r>
              <a:rPr lang="en-US" sz="2200" dirty="0">
                <a:latin typeface="Calibri"/>
                <a:ea typeface="Calibri"/>
                <a:cs typeface="Calibri"/>
              </a:rPr>
              <a:t> was selected as the landscape architect. He immigrated to Canada from the Netherlands in 1911.</a:t>
            </a:r>
          </a:p>
        </p:txBody>
      </p:sp>
      <p:pic>
        <p:nvPicPr>
          <p:cNvPr id="10" name="Picture 9" descr="The famous Newfoundland black and white photograph of a caribou called &quot;The Monarch of the Topsails&quot;. ">
            <a:extLst>
              <a:ext uri="{FF2B5EF4-FFF2-40B4-BE49-F238E27FC236}">
                <a16:creationId xmlns:a16="http://schemas.microsoft.com/office/drawing/2014/main" id="{5070E4E8-B6DF-6133-0F6F-ED03C4891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1" r="10831"/>
          <a:stretch>
            <a:fillRect/>
          </a:stretch>
        </p:blipFill>
        <p:spPr>
          <a:xfrm>
            <a:off x="8897386" y="0"/>
            <a:ext cx="3275567" cy="6858000"/>
          </a:xfrm>
          <a:prstGeom prst="rect">
            <a:avLst/>
          </a:prstGeom>
        </p:spPr>
      </p:pic>
      <p:pic>
        <p:nvPicPr>
          <p:cNvPr id="8" name="Content Placeholder 6" descr="A black and white photograph of British sculptor Captain Basil Gotto with his Caribou design for the Beaumont-Hamel memorial.">
            <a:extLst>
              <a:ext uri="{FF2B5EF4-FFF2-40B4-BE49-F238E27FC236}">
                <a16:creationId xmlns:a16="http://schemas.microsoft.com/office/drawing/2014/main" id="{F0A82649-BEC6-A765-2470-2A15060AB2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20" t="5838" r="9358" b="12805"/>
          <a:stretch>
            <a:fillRect/>
          </a:stretch>
        </p:blipFill>
        <p:spPr>
          <a:xfrm>
            <a:off x="5879592" y="1232443"/>
            <a:ext cx="3452274" cy="34602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D51453-0724-1A93-9A99-B5C25229D7E9}"/>
              </a:ext>
            </a:extLst>
          </p:cNvPr>
          <p:cNvSpPr txBox="1"/>
          <p:nvPr/>
        </p:nvSpPr>
        <p:spPr>
          <a:xfrm>
            <a:off x="5879592" y="4692691"/>
            <a:ext cx="19582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4A19E-2DE9-8BC8-9BDD-5A2AA62C34DD}"/>
              </a:ext>
            </a:extLst>
          </p:cNvPr>
          <p:cNvSpPr txBox="1"/>
          <p:nvPr/>
        </p:nvSpPr>
        <p:spPr>
          <a:xfrm>
            <a:off x="5879592" y="6598220"/>
            <a:ext cx="30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Courtesy of The Rooms provincial archives</a:t>
            </a:r>
          </a:p>
        </p:txBody>
      </p:sp>
    </p:spTree>
    <p:extLst>
      <p:ext uri="{BB962C8B-B14F-4D97-AF65-F5344CB8AC3E}">
        <p14:creationId xmlns:p14="http://schemas.microsoft.com/office/powerpoint/2010/main" val="66101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145CE-38DD-7F17-919B-CE65CCDA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91F49-3F72-DD29-ACA4-377C78DAF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5345698" cy="533400"/>
          </a:xfrm>
        </p:spPr>
        <p:txBody>
          <a:bodyPr>
            <a:normAutofit/>
          </a:bodyPr>
          <a:lstStyle/>
          <a:p>
            <a:r>
              <a:rPr lang="en-US"/>
              <a:t>Who does it  commemorate?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7C94A5-B9FF-D101-48BD-850C1E52C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110488"/>
            <a:ext cx="5166727" cy="32150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Honours all of the approximately 12,000 people from Newfoundland and Labrador who served during the First World War, including the more than 1,600 who died in service.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As a memorial to the missing, it remembers 821 Newfoundlanders who died during the war with no known grave. </a:t>
            </a:r>
          </a:p>
          <a:p>
            <a:endParaRPr lang="en-US" dirty="0"/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6" name="Picture 5" descr="A colour photograph of the caribou monument in France surrounded by the former battlefield.">
            <a:extLst>
              <a:ext uri="{FF2B5EF4-FFF2-40B4-BE49-F238E27FC236}">
                <a16:creationId xmlns:a16="http://schemas.microsoft.com/office/drawing/2014/main" id="{4DC1848B-0771-A17F-2575-FA4E5366B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7"/>
          <a:stretch>
            <a:fillRect/>
          </a:stretch>
        </p:blipFill>
        <p:spPr>
          <a:xfrm>
            <a:off x="6185486" y="0"/>
            <a:ext cx="600651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96BFC9-5C28-76E4-390A-7BF3BB3743BC}"/>
              </a:ext>
            </a:extLst>
          </p:cNvPr>
          <p:cNvSpPr txBox="1"/>
          <p:nvPr/>
        </p:nvSpPr>
        <p:spPr>
          <a:xfrm>
            <a:off x="4253949" y="6599413"/>
            <a:ext cx="20019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766065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6B9DC3-7E60-BEF7-1499-04B3A9C40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35591-4585-AD69-141A-9592164B4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1"/>
            <a:ext cx="4541837" cy="32730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names of the missing appear on three bronze tablets at the base of the memorial.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Names include the Newfoundland Regiment, Royal Naval Reserve, and Merchant Navy.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tablets stand close to the Regiment’s original forward trenches on July 1, 1916. </a:t>
            </a:r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928E8D-BB0A-3142-E7AE-FC93FA7DB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5987234" cy="533400"/>
          </a:xfrm>
        </p:spPr>
        <p:txBody>
          <a:bodyPr>
            <a:normAutofit/>
          </a:bodyPr>
          <a:lstStyle/>
          <a:p>
            <a:r>
              <a:rPr lang="en-US" dirty="0"/>
              <a:t>How are the missing remembered?</a:t>
            </a:r>
          </a:p>
        </p:txBody>
      </p:sp>
      <p:pic>
        <p:nvPicPr>
          <p:cNvPr id="17" name="Picture 2" descr="A colour photograph of the panel of names engraved in a bronze plaque at Beaumont-Hamel Newfoundland Memorial in France.">
            <a:extLst>
              <a:ext uri="{FF2B5EF4-FFF2-40B4-BE49-F238E27FC236}">
                <a16:creationId xmlns:a16="http://schemas.microsoft.com/office/drawing/2014/main" id="{FBDF3231-CAC5-B00F-E003-D519424F4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5" r="20627"/>
          <a:stretch>
            <a:fillRect/>
          </a:stretch>
        </p:blipFill>
        <p:spPr bwMode="auto">
          <a:xfrm>
            <a:off x="6204766" y="0"/>
            <a:ext cx="598723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F2BADE-48B2-3312-2765-980D386247A3}"/>
              </a:ext>
            </a:extLst>
          </p:cNvPr>
          <p:cNvSpPr txBox="1"/>
          <p:nvPr/>
        </p:nvSpPr>
        <p:spPr>
          <a:xfrm>
            <a:off x="4707173" y="6611779"/>
            <a:ext cx="19730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3184705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5714B4-498C-DE77-8692-5F047CA15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E3CE8-5F0B-D144-C13D-22E9B9287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3" y="249378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What symbols are used?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BD08E-C937-62BD-6401-8562A79BF7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5976" y="982368"/>
            <a:ext cx="6444360" cy="42257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bronze caribou was chosen as the central figure because it was the emblem of the Newfoundland Regiment and symbolized the brave spirit of its soldiers.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It stands on a cairn made of Newfoundland granite, designed to resemble a natural rocky cliff in Newfoundland.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Surrounded by trees and shrubs native to Newfoundland.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caribou faces the former German lines as it watches over a battlefield that still claims many men with no final resting place.</a:t>
            </a:r>
            <a:endParaRPr lang="en-US" sz="2200" dirty="0"/>
          </a:p>
        </p:txBody>
      </p:sp>
      <p:pic>
        <p:nvPicPr>
          <p:cNvPr id="5" name="Content Placeholder 6" descr="A coloured close-up photograph of the bronze caribou standing on a carn made of Newfoundland granite stone. It was designed to resemble a natural rocky cliff in Newfoundland.">
            <a:extLst>
              <a:ext uri="{FF2B5EF4-FFF2-40B4-BE49-F238E27FC236}">
                <a16:creationId xmlns:a16="http://schemas.microsoft.com/office/drawing/2014/main" id="{91B7EF20-954C-090A-059E-BAA8E6EC4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9" b="2889"/>
          <a:stretch/>
        </p:blipFill>
        <p:spPr>
          <a:xfrm>
            <a:off x="7353300" y="-5634"/>
            <a:ext cx="4838700" cy="6863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457620-6DB2-91B7-301F-097852F22494}"/>
              </a:ext>
            </a:extLst>
          </p:cNvPr>
          <p:cNvSpPr txBox="1"/>
          <p:nvPr/>
        </p:nvSpPr>
        <p:spPr>
          <a:xfrm>
            <a:off x="5486398" y="6604366"/>
            <a:ext cx="1942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099508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C5456A-1D5D-634D-8E34-A650B46B7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olour photograph of one of the five bronze caribou memorials as part of the Trail of the Caribou in Europe.">
            <a:extLst>
              <a:ext uri="{FF2B5EF4-FFF2-40B4-BE49-F238E27FC236}">
                <a16:creationId xmlns:a16="http://schemas.microsoft.com/office/drawing/2014/main" id="{AAE46335-FC9B-C6A7-992B-D009E121A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r="24320" b="13510"/>
          <a:stretch>
            <a:fillRect/>
          </a:stretch>
        </p:blipFill>
        <p:spPr>
          <a:xfrm>
            <a:off x="9080558" y="94654"/>
            <a:ext cx="3003103" cy="2356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C2526E-8DAA-328F-105C-18AA9F275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 dirty="0"/>
              <a:t>What is the trail of the caribou?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984F9-DF2B-8735-34BB-985A2BA9D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146047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Five caribou memorials were originally placed in France and Belgium at the sites of important battles for the Royal Newfoundland Regiment.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 sixth caribou memorial was built at Bowring Park in St. John’s, NL.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In 2021, a seventh caribou memorial was dedicated in Türkiye recognizing Newfoundland action at Gallipoli.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Together, these memorials are known as the </a:t>
            </a:r>
            <a:r>
              <a:rPr lang="en-US" sz="2200" i="1" dirty="0">
                <a:latin typeface="Calibri"/>
                <a:ea typeface="Calibri"/>
                <a:cs typeface="Calibri"/>
              </a:rPr>
              <a:t>Trail of the Caribou</a:t>
            </a:r>
            <a:r>
              <a:rPr lang="en-US" sz="2200" dirty="0">
                <a:latin typeface="Calibri"/>
                <a:ea typeface="Calibri"/>
                <a:cs typeface="Calibri"/>
              </a:rPr>
              <a:t>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23" name="Picture 22" descr="Colour photograph of one of the five caribou memorials as part of the Trail of the Caribou in Europe.">
            <a:extLst>
              <a:ext uri="{FF2B5EF4-FFF2-40B4-BE49-F238E27FC236}">
                <a16:creationId xmlns:a16="http://schemas.microsoft.com/office/drawing/2014/main" id="{435A89A0-0233-5B7C-5A49-0BEBA2526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7" t="-526" r="21992" b="526"/>
          <a:stretch>
            <a:fillRect/>
          </a:stretch>
        </p:blipFill>
        <p:spPr>
          <a:xfrm>
            <a:off x="6472016" y="1182528"/>
            <a:ext cx="3003103" cy="3912881"/>
          </a:xfrm>
          <a:prstGeom prst="rect">
            <a:avLst/>
          </a:prstGeom>
        </p:spPr>
      </p:pic>
      <p:pic>
        <p:nvPicPr>
          <p:cNvPr id="25" name="Picture 24" descr="A colour photograph of one of the bronze caribou memorials as part of the Trail of the Caribou in Europe.">
            <a:extLst>
              <a:ext uri="{FF2B5EF4-FFF2-40B4-BE49-F238E27FC236}">
                <a16:creationId xmlns:a16="http://schemas.microsoft.com/office/drawing/2014/main" id="{68C724C3-6D59-B50F-15AB-F234DC831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7" r="9184" b="1"/>
          <a:stretch>
            <a:fillRect/>
          </a:stretch>
        </p:blipFill>
        <p:spPr>
          <a:xfrm>
            <a:off x="8887194" y="3827157"/>
            <a:ext cx="3196469" cy="29568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09EAB2-839A-B56E-2854-0941DB45C2C3}"/>
              </a:ext>
            </a:extLst>
          </p:cNvPr>
          <p:cNvSpPr txBox="1"/>
          <p:nvPr/>
        </p:nvSpPr>
        <p:spPr>
          <a:xfrm>
            <a:off x="9479658" y="3580936"/>
            <a:ext cx="2059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4004183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58BE49-0FF4-4481-ADE3-BA599A039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E6C91-FD05-4D09-4330-364A8035D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 dirty="0"/>
              <a:t>Are there any other features?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DFCD0-DBAE-75AD-AF5A-3EED23759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4664899" cy="477678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Beaumont-Hamel Newfoundland Memorial is part of a larger battlefield park. It includes preserved battlefields, trenches, and three cemeteries.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Halfway across the battlefield the Danger Tree marked a zone of heavy fire and Newfoundland losses.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broken and twisted remains of the tree are an important symbol of the battle’s devastation. Today, a replica of the original tree stands in its place.</a:t>
            </a:r>
          </a:p>
          <a:p>
            <a:endParaRPr lang="en-US" dirty="0"/>
          </a:p>
        </p:txBody>
      </p:sp>
      <p:pic>
        <p:nvPicPr>
          <p:cNvPr id="7" name="Picture 6" descr="A colour aerial  photograph of the preserved battlefields in the park surrounding the Beaumont-Hamel Newfoundland Memorial.&#10;">
            <a:extLst>
              <a:ext uri="{FF2B5EF4-FFF2-40B4-BE49-F238E27FC236}">
                <a16:creationId xmlns:a16="http://schemas.microsoft.com/office/drawing/2014/main" id="{A8004B16-4C58-73A4-C677-7788B045A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529" y="0"/>
            <a:ext cx="5194471" cy="6858000"/>
          </a:xfrm>
          <a:prstGeom prst="rect">
            <a:avLst/>
          </a:prstGeom>
        </p:spPr>
      </p:pic>
      <p:pic>
        <p:nvPicPr>
          <p:cNvPr id="9" name="Picture 8" descr="A colour photograph of the replica of the Danger Tree in the Newfoundland ">
            <a:extLst>
              <a:ext uri="{FF2B5EF4-FFF2-40B4-BE49-F238E27FC236}">
                <a16:creationId xmlns:a16="http://schemas.microsoft.com/office/drawing/2014/main" id="{06E261AE-960C-8246-2A31-3154EC385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587" y="1244600"/>
            <a:ext cx="2999725" cy="39274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53483A-F977-0FC7-73BF-E4192CBA8FD8}"/>
              </a:ext>
            </a:extLst>
          </p:cNvPr>
          <p:cNvSpPr txBox="1"/>
          <p:nvPr/>
        </p:nvSpPr>
        <p:spPr>
          <a:xfrm>
            <a:off x="5012827" y="6606171"/>
            <a:ext cx="20597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28796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00833-26E5-D396-7EBB-F00511383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F63AF-21FD-D51E-504C-49CD0ADAA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Are there any other features?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326CA8-BBB4-F8DE-8C4F-3A04B4226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414707" cy="24858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visitor education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shares Newfoundland’s First World War story.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guides from Canadian universities lead tours.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is maintained by the Government of Canada.</a:t>
            </a:r>
          </a:p>
          <a:p>
            <a:endParaRPr lang="en-US" dirty="0"/>
          </a:p>
        </p:txBody>
      </p:sp>
      <p:pic>
        <p:nvPicPr>
          <p:cNvPr id="5" name="Picture 4" descr="A colour photographs of 5 student guides in front of the Beaumont-Hamel Newfoundland Memorial in France.">
            <a:extLst>
              <a:ext uri="{FF2B5EF4-FFF2-40B4-BE49-F238E27FC236}">
                <a16:creationId xmlns:a16="http://schemas.microsoft.com/office/drawing/2014/main" id="{BF7B2797-02C5-46B1-4B14-D9F1A86AA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r="19063"/>
          <a:stretch>
            <a:fillRect/>
          </a:stretch>
        </p:blipFill>
        <p:spPr>
          <a:xfrm>
            <a:off x="6353174" y="0"/>
            <a:ext cx="583882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04D18E-66A9-EE95-9C5F-33B7CD42F81D}"/>
              </a:ext>
            </a:extLst>
          </p:cNvPr>
          <p:cNvSpPr txBox="1"/>
          <p:nvPr/>
        </p:nvSpPr>
        <p:spPr>
          <a:xfrm>
            <a:off x="4406678" y="6590269"/>
            <a:ext cx="19322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355212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lcf76f155ced4ddcb4097134ff3c332f xmlns="eed7d0e8-ac63-4dee-bfa7-5c4c265525d9">
      <Terms xmlns="http://schemas.microsoft.com/office/infopath/2007/PartnerControls"/>
    </lcf76f155ced4ddcb4097134ff3c332f>
    <TaxCatchAll xmlns="d3475817-8aa0-463d-8033-9d47e24630b2"/>
    <GCdocsDesc xmlns="0c8e7898-adb1-4a21-9ea0-1fd6fd513e2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FF8BA6947E4AA8685340DB4FACCE" ma:contentTypeVersion="27" ma:contentTypeDescription="Create a new document." ma:contentTypeScope="" ma:versionID="b355f9700622f8475fccd0c1d87585ec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eed7d0e8-ac63-4dee-bfa7-5c4c265525d9" xmlns:ns4="0c8e7898-adb1-4a21-9ea0-1fd6fd513e29" targetNamespace="http://schemas.microsoft.com/office/2006/metadata/properties" ma:root="true" ma:fieldsID="3d5198907ec40e38c63e290b2ab555a5" ns1:_="" ns2:_="" ns3:_="" ns4:_="">
    <xsd:import namespace="http://schemas.microsoft.com/sharepoint/v3"/>
    <xsd:import namespace="d3475817-8aa0-463d-8033-9d47e24630b2"/>
    <xsd:import namespace="eed7d0e8-ac63-4dee-bfa7-5c4c265525d9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7d0e8-ac63-4dee-bfa7-5c4c265525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7E73304-4F60-4A15-A684-AD0BAA293AB8}">
  <ds:schemaRefs>
    <ds:schemaRef ds:uri="http://schemas.microsoft.com/sharepoint/v3"/>
    <ds:schemaRef ds:uri="eed7d0e8-ac63-4dee-bfa7-5c4c265525d9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3475817-8aa0-463d-8033-9d47e24630b2"/>
    <ds:schemaRef ds:uri="http://purl.org/dc/elements/1.1/"/>
    <ds:schemaRef ds:uri="http://schemas.microsoft.com/office/2006/documentManagement/types"/>
    <ds:schemaRef ds:uri="0c8e7898-adb1-4a21-9ea0-1fd6fd513e2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A08A635-37C2-4C86-997D-2D7AB3DEB369}">
  <ds:schemaRefs>
    <ds:schemaRef ds:uri="0c8e7898-adb1-4a21-9ea0-1fd6fd513e29"/>
    <ds:schemaRef ds:uri="d3475817-8aa0-463d-8033-9d47e24630b2"/>
    <ds:schemaRef ds:uri="eed7d0e8-ac63-4dee-bfa7-5c4c265525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A894475-A978-4EC8-B134-F715AAAE554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23839CB-2CD9-43D4-B3FA-653BA2CF3A3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730</Words>
  <Application>Microsoft Office PowerPoint</Application>
  <PresentationFormat>Grand écran</PresentationFormat>
  <Paragraphs>57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Beaumont-Hamel Newfoundland Memorial</vt:lpstr>
      <vt:lpstr>Where is it?</vt:lpstr>
      <vt:lpstr>Who designed it?</vt:lpstr>
      <vt:lpstr>Who does it  commemorate?</vt:lpstr>
      <vt:lpstr>How are the missing remembered?</vt:lpstr>
      <vt:lpstr>What symbols are used?</vt:lpstr>
      <vt:lpstr>What is the trail of the caribou?</vt:lpstr>
      <vt:lpstr>Are there any other features?</vt:lpstr>
      <vt:lpstr>Are there any other features?</vt:lpstr>
      <vt:lpstr>How was it built?</vt:lpstr>
      <vt:lpstr>When was it dedicated?</vt:lpstr>
    </vt:vector>
  </TitlesOfParts>
  <Company>VAC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P Schroeter (VAC/ACC)</dc:creator>
  <cp:lastModifiedBy>Rene Audet (he/him | il/lui) [F/E] (VAC/ACC)</cp:lastModifiedBy>
  <cp:revision>1</cp:revision>
  <dcterms:created xsi:type="dcterms:W3CDTF">2025-12-12T16:12:34Z</dcterms:created>
  <dcterms:modified xsi:type="dcterms:W3CDTF">2026-05-07T14:42:37Z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746614108</vt:i4>
  </property>
  <property fmtid="{D5CDD505-2E9C-101B-9397-08002B2CF9AE}" pid="3" name="_NewReviewCycle">
    <vt:lpwstr/>
  </property>
  <property fmtid="{D5CDD505-2E9C-101B-9397-08002B2CF9AE}" pid="4" name="_EmailSubject">
    <vt:lpwstr>Slide template for new learning materials - Memorials learning module</vt:lpwstr>
  </property>
  <property fmtid="{D5CDD505-2E9C-101B-9397-08002B2CF9AE}" pid="5" name="_AuthorEmail">
    <vt:lpwstr>richard.schroeter@veterans.gc.ca</vt:lpwstr>
  </property>
  <property fmtid="{D5CDD505-2E9C-101B-9397-08002B2CF9AE}" pid="6" name="_AuthorEmailDisplayName">
    <vt:lpwstr>Richard P Schroeter (VAC/ACC)</vt:lpwstr>
  </property>
  <property fmtid="{D5CDD505-2E9C-101B-9397-08002B2CF9AE}" pid="7" name="ContentTypeId">
    <vt:lpwstr>0x0101001EE4FF8BA6947E4AA8685340DB4FACCE</vt:lpwstr>
  </property>
</Properties>
</file>