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sldIdLst>
    <p:sldId id="256" r:id="rId6"/>
    <p:sldId id="257" r:id="rId7"/>
    <p:sldId id="258" r:id="rId8"/>
    <p:sldId id="278" r:id="rId9"/>
    <p:sldId id="315" r:id="rId10"/>
    <p:sldId id="279" r:id="rId11"/>
    <p:sldId id="28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763E0E-2D5C-4DD2-936C-8BF2AAD0968F}" v="8" dt="2026-05-06T16:40:17.514"/>
    <p1510:client id="{FD4EBFE6-1A22-4BEE-8432-6BBD4302889B}" v="6" dt="2026-05-07T13:17:09.1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6" d="100"/>
          <a:sy n="106" d="100"/>
        </p:scale>
        <p:origin x="126" y="4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ne Audet (he/him | il/lui) [F/E] (VAC/ACC)" userId="0f0e239f-cc24-4971-8a83-5197ff4fab34" providerId="ADAL" clId="{969EEF9A-FC27-4FC4-BA5A-FD7223AA6915}"/>
    <pc:docChg chg="undo custSel modSld sldOrd">
      <pc:chgData name="Rene Audet (he/him | il/lui) [F/E] (VAC/ACC)" userId="0f0e239f-cc24-4971-8a83-5197ff4fab34" providerId="ADAL" clId="{969EEF9A-FC27-4FC4-BA5A-FD7223AA6915}" dt="2026-05-07T13:17:12.474" v="139" actId="14100"/>
      <pc:docMkLst>
        <pc:docMk/>
      </pc:docMkLst>
      <pc:sldChg chg="addSp delSp modSp mod">
        <pc:chgData name="Rene Audet (he/him | il/lui) [F/E] (VAC/ACC)" userId="0f0e239f-cc24-4971-8a83-5197ff4fab34" providerId="ADAL" clId="{969EEF9A-FC27-4FC4-BA5A-FD7223AA6915}" dt="2026-05-07T12:54:45.889" v="12" actId="207"/>
        <pc:sldMkLst>
          <pc:docMk/>
          <pc:sldMk cId="3135536933" sldId="256"/>
        </pc:sldMkLst>
        <pc:spChg chg="del mod">
          <ac:chgData name="Rene Audet (he/him | il/lui) [F/E] (VAC/ACC)" userId="0f0e239f-cc24-4971-8a83-5197ff4fab34" providerId="ADAL" clId="{969EEF9A-FC27-4FC4-BA5A-FD7223AA6915}" dt="2026-05-07T12:53:13.679" v="2" actId="478"/>
          <ac:spMkLst>
            <pc:docMk/>
            <pc:sldMk cId="3135536933" sldId="256"/>
            <ac:spMk id="2" creationId="{3102FD35-2DD0-07D2-AE42-A71B9DB07013}"/>
          </ac:spMkLst>
        </pc:spChg>
        <pc:spChg chg="add mod">
          <ac:chgData name="Rene Audet (he/him | il/lui) [F/E] (VAC/ACC)" userId="0f0e239f-cc24-4971-8a83-5197ff4fab34" providerId="ADAL" clId="{969EEF9A-FC27-4FC4-BA5A-FD7223AA6915}" dt="2026-05-07T12:54:45.889" v="12" actId="207"/>
          <ac:spMkLst>
            <pc:docMk/>
            <pc:sldMk cId="3135536933" sldId="256"/>
            <ac:spMk id="4" creationId="{2355EB2F-399B-50AF-476D-E881231E2387}"/>
          </ac:spMkLst>
        </pc:spChg>
      </pc:sldChg>
      <pc:sldChg chg="addSp delSp modSp mod">
        <pc:chgData name="Rene Audet (he/him | il/lui) [F/E] (VAC/ACC)" userId="0f0e239f-cc24-4971-8a83-5197ff4fab34" providerId="ADAL" clId="{969EEF9A-FC27-4FC4-BA5A-FD7223AA6915}" dt="2026-05-07T12:59:17.444" v="55" actId="27636"/>
        <pc:sldMkLst>
          <pc:docMk/>
          <pc:sldMk cId="4150062717" sldId="257"/>
        </pc:sldMkLst>
        <pc:spChg chg="del">
          <ac:chgData name="Rene Audet (he/him | il/lui) [F/E] (VAC/ACC)" userId="0f0e239f-cc24-4971-8a83-5197ff4fab34" providerId="ADAL" clId="{969EEF9A-FC27-4FC4-BA5A-FD7223AA6915}" dt="2026-05-07T12:56:25.862" v="43" actId="478"/>
          <ac:spMkLst>
            <pc:docMk/>
            <pc:sldMk cId="4150062717" sldId="257"/>
            <ac:spMk id="3" creationId="{1A9DFF41-B46F-AA1A-3FFA-F65C8C2A3314}"/>
          </ac:spMkLst>
        </pc:spChg>
        <pc:spChg chg="mod">
          <ac:chgData name="Rene Audet (he/him | il/lui) [F/E] (VAC/ACC)" userId="0f0e239f-cc24-4971-8a83-5197ff4fab34" providerId="ADAL" clId="{969EEF9A-FC27-4FC4-BA5A-FD7223AA6915}" dt="2026-05-07T12:59:17.444" v="55" actId="27636"/>
          <ac:spMkLst>
            <pc:docMk/>
            <pc:sldMk cId="4150062717" sldId="257"/>
            <ac:spMk id="4" creationId="{9FD3D387-62BE-CAF0-D17E-3E45B9292D32}"/>
          </ac:spMkLst>
        </pc:spChg>
        <pc:spChg chg="del">
          <ac:chgData name="Rene Audet (he/him | il/lui) [F/E] (VAC/ACC)" userId="0f0e239f-cc24-4971-8a83-5197ff4fab34" providerId="ADAL" clId="{969EEF9A-FC27-4FC4-BA5A-FD7223AA6915}" dt="2026-05-07T12:56:24.145" v="42" actId="478"/>
          <ac:spMkLst>
            <pc:docMk/>
            <pc:sldMk cId="4150062717" sldId="257"/>
            <ac:spMk id="5" creationId="{0137A05F-E241-D24E-1978-1C0BF2B6BD1F}"/>
          </ac:spMkLst>
        </pc:spChg>
        <pc:spChg chg="add mod">
          <ac:chgData name="Rene Audet (he/him | il/lui) [F/E] (VAC/ACC)" userId="0f0e239f-cc24-4971-8a83-5197ff4fab34" providerId="ADAL" clId="{969EEF9A-FC27-4FC4-BA5A-FD7223AA6915}" dt="2026-05-07T12:57:13.663" v="45" actId="1076"/>
          <ac:spMkLst>
            <pc:docMk/>
            <pc:sldMk cId="4150062717" sldId="257"/>
            <ac:spMk id="6" creationId="{40117688-F6BC-6F20-B115-007A6ED1AB03}"/>
          </ac:spMkLst>
        </pc:spChg>
        <pc:spChg chg="del">
          <ac:chgData name="Rene Audet (he/him | il/lui) [F/E] (VAC/ACC)" userId="0f0e239f-cc24-4971-8a83-5197ff4fab34" providerId="ADAL" clId="{969EEF9A-FC27-4FC4-BA5A-FD7223AA6915}" dt="2026-05-07T12:56:27.862" v="44" actId="478"/>
          <ac:spMkLst>
            <pc:docMk/>
            <pc:sldMk cId="4150062717" sldId="257"/>
            <ac:spMk id="7" creationId="{3DF7096C-BED5-36AF-229A-6C34ECBA6C15}"/>
          </ac:spMkLst>
        </pc:spChg>
      </pc:sldChg>
      <pc:sldChg chg="modSp mod">
        <pc:chgData name="Rene Audet (he/him | il/lui) [F/E] (VAC/ACC)" userId="0f0e239f-cc24-4971-8a83-5197ff4fab34" providerId="ADAL" clId="{969EEF9A-FC27-4FC4-BA5A-FD7223AA6915}" dt="2026-05-07T13:00:23.974" v="62" actId="14100"/>
        <pc:sldMkLst>
          <pc:docMk/>
          <pc:sldMk cId="1716373285" sldId="258"/>
        </pc:sldMkLst>
        <pc:spChg chg="mod">
          <ac:chgData name="Rene Audet (he/him | il/lui) [F/E] (VAC/ACC)" userId="0f0e239f-cc24-4971-8a83-5197ff4fab34" providerId="ADAL" clId="{969EEF9A-FC27-4FC4-BA5A-FD7223AA6915}" dt="2026-05-07T13:00:02.822" v="57" actId="14100"/>
          <ac:spMkLst>
            <pc:docMk/>
            <pc:sldMk cId="1716373285" sldId="258"/>
            <ac:spMk id="2" creationId="{CAD26F11-5DE9-C880-9339-33E52CAE7C18}"/>
          </ac:spMkLst>
        </pc:spChg>
        <pc:spChg chg="mod">
          <ac:chgData name="Rene Audet (he/him | il/lui) [F/E] (VAC/ACC)" userId="0f0e239f-cc24-4971-8a83-5197ff4fab34" providerId="ADAL" clId="{969EEF9A-FC27-4FC4-BA5A-FD7223AA6915}" dt="2026-05-07T13:00:23.974" v="62" actId="14100"/>
          <ac:spMkLst>
            <pc:docMk/>
            <pc:sldMk cId="1716373285" sldId="258"/>
            <ac:spMk id="4" creationId="{8759273D-CC70-3D74-C811-7A4682A9B370}"/>
          </ac:spMkLst>
        </pc:spChg>
      </pc:sldChg>
      <pc:sldChg chg="addSp delSp modSp mod ord">
        <pc:chgData name="Rene Audet (he/him | il/lui) [F/E] (VAC/ACC)" userId="0f0e239f-cc24-4971-8a83-5197ff4fab34" providerId="ADAL" clId="{969EEF9A-FC27-4FC4-BA5A-FD7223AA6915}" dt="2026-05-07T13:03:26.247" v="76" actId="27636"/>
        <pc:sldMkLst>
          <pc:docMk/>
          <pc:sldMk cId="1174443694" sldId="278"/>
        </pc:sldMkLst>
        <pc:spChg chg="mod">
          <ac:chgData name="Rene Audet (he/him | il/lui) [F/E] (VAC/ACC)" userId="0f0e239f-cc24-4971-8a83-5197ff4fab34" providerId="ADAL" clId="{969EEF9A-FC27-4FC4-BA5A-FD7223AA6915}" dt="2026-05-07T13:03:26.247" v="76" actId="27636"/>
          <ac:spMkLst>
            <pc:docMk/>
            <pc:sldMk cId="1174443694" sldId="278"/>
            <ac:spMk id="2" creationId="{87C708F8-B10B-CBF1-725C-BB2FE61E676B}"/>
          </ac:spMkLst>
        </pc:spChg>
        <pc:spChg chg="del">
          <ac:chgData name="Rene Audet (he/him | il/lui) [F/E] (VAC/ACC)" userId="0f0e239f-cc24-4971-8a83-5197ff4fab34" providerId="ADAL" clId="{969EEF9A-FC27-4FC4-BA5A-FD7223AA6915}" dt="2026-05-07T13:02:11.140" v="69" actId="478"/>
          <ac:spMkLst>
            <pc:docMk/>
            <pc:sldMk cId="1174443694" sldId="278"/>
            <ac:spMk id="3" creationId="{B05FC7F3-DD99-5539-0365-87109098D712}"/>
          </ac:spMkLst>
        </pc:spChg>
        <pc:spChg chg="mod">
          <ac:chgData name="Rene Audet (he/him | il/lui) [F/E] (VAC/ACC)" userId="0f0e239f-cc24-4971-8a83-5197ff4fab34" providerId="ADAL" clId="{969EEF9A-FC27-4FC4-BA5A-FD7223AA6915}" dt="2026-05-07T13:03:19.371" v="74" actId="20577"/>
          <ac:spMkLst>
            <pc:docMk/>
            <pc:sldMk cId="1174443694" sldId="278"/>
            <ac:spMk id="4" creationId="{F000DD31-5899-DF85-EA9F-39283B5CCF3A}"/>
          </ac:spMkLst>
        </pc:spChg>
        <pc:spChg chg="add mod">
          <ac:chgData name="Rene Audet (he/him | il/lui) [F/E] (VAC/ACC)" userId="0f0e239f-cc24-4971-8a83-5197ff4fab34" providerId="ADAL" clId="{969EEF9A-FC27-4FC4-BA5A-FD7223AA6915}" dt="2026-05-07T13:02:48.298" v="71" actId="1076"/>
          <ac:spMkLst>
            <pc:docMk/>
            <pc:sldMk cId="1174443694" sldId="278"/>
            <ac:spMk id="6" creationId="{A94E1691-6A28-DD28-40D8-71CAC8307F38}"/>
          </ac:spMkLst>
        </pc:spChg>
      </pc:sldChg>
      <pc:sldChg chg="addSp delSp modSp mod">
        <pc:chgData name="Rene Audet (he/him | il/lui) [F/E] (VAC/ACC)" userId="0f0e239f-cc24-4971-8a83-5197ff4fab34" providerId="ADAL" clId="{969EEF9A-FC27-4FC4-BA5A-FD7223AA6915}" dt="2026-05-07T13:16:18.999" v="136" actId="14100"/>
        <pc:sldMkLst>
          <pc:docMk/>
          <pc:sldMk cId="2754220951" sldId="279"/>
        </pc:sldMkLst>
        <pc:spChg chg="del">
          <ac:chgData name="Rene Audet (he/him | il/lui) [F/E] (VAC/ACC)" userId="0f0e239f-cc24-4971-8a83-5197ff4fab34" providerId="ADAL" clId="{969EEF9A-FC27-4FC4-BA5A-FD7223AA6915}" dt="2026-05-07T13:06:47.196" v="78" actId="478"/>
          <ac:spMkLst>
            <pc:docMk/>
            <pc:sldMk cId="2754220951" sldId="279"/>
            <ac:spMk id="3" creationId="{F227E676-29B0-33CF-7553-AA609E8E7A9E}"/>
          </ac:spMkLst>
        </pc:spChg>
        <pc:spChg chg="mod">
          <ac:chgData name="Rene Audet (he/him | il/lui) [F/E] (VAC/ACC)" userId="0f0e239f-cc24-4971-8a83-5197ff4fab34" providerId="ADAL" clId="{969EEF9A-FC27-4FC4-BA5A-FD7223AA6915}" dt="2026-05-07T13:16:18.999" v="136" actId="14100"/>
          <ac:spMkLst>
            <pc:docMk/>
            <pc:sldMk cId="2754220951" sldId="279"/>
            <ac:spMk id="4" creationId="{3F88A438-371C-D819-AAC2-172C9C53471B}"/>
          </ac:spMkLst>
        </pc:spChg>
        <pc:spChg chg="add mod">
          <ac:chgData name="Rene Audet (he/him | il/lui) [F/E] (VAC/ACC)" userId="0f0e239f-cc24-4971-8a83-5197ff4fab34" providerId="ADAL" clId="{969EEF9A-FC27-4FC4-BA5A-FD7223AA6915}" dt="2026-05-07T13:07:31.474" v="87" actId="14100"/>
          <ac:spMkLst>
            <pc:docMk/>
            <pc:sldMk cId="2754220951" sldId="279"/>
            <ac:spMk id="6" creationId="{D8293DDD-AD6D-3B02-EC17-1AF02AFFD3DC}"/>
          </ac:spMkLst>
        </pc:spChg>
      </pc:sldChg>
      <pc:sldChg chg="modSp mod">
        <pc:chgData name="Rene Audet (he/him | il/lui) [F/E] (VAC/ACC)" userId="0f0e239f-cc24-4971-8a83-5197ff4fab34" providerId="ADAL" clId="{969EEF9A-FC27-4FC4-BA5A-FD7223AA6915}" dt="2026-05-07T13:17:12.474" v="139" actId="14100"/>
        <pc:sldMkLst>
          <pc:docMk/>
          <pc:sldMk cId="248225563" sldId="280"/>
        </pc:sldMkLst>
        <pc:spChg chg="mod">
          <ac:chgData name="Rene Audet (he/him | il/lui) [F/E] (VAC/ACC)" userId="0f0e239f-cc24-4971-8a83-5197ff4fab34" providerId="ADAL" clId="{969EEF9A-FC27-4FC4-BA5A-FD7223AA6915}" dt="2026-05-07T13:17:12.474" v="139" actId="14100"/>
          <ac:spMkLst>
            <pc:docMk/>
            <pc:sldMk cId="248225563" sldId="280"/>
            <ac:spMk id="4" creationId="{2A319849-B1D7-4D27-B34B-05E1B5DBCAD5}"/>
          </ac:spMkLst>
        </pc:spChg>
      </pc:sldChg>
      <pc:sldChg chg="addSp delSp modSp mod">
        <pc:chgData name="Rene Audet (he/him | il/lui) [F/E] (VAC/ACC)" userId="0f0e239f-cc24-4971-8a83-5197ff4fab34" providerId="ADAL" clId="{969EEF9A-FC27-4FC4-BA5A-FD7223AA6915}" dt="2026-05-07T13:08:46.009" v="127" actId="14100"/>
        <pc:sldMkLst>
          <pc:docMk/>
          <pc:sldMk cId="1527163503" sldId="315"/>
        </pc:sldMkLst>
        <pc:spChg chg="mod">
          <ac:chgData name="Rene Audet (he/him | il/lui) [F/E] (VAC/ACC)" userId="0f0e239f-cc24-4971-8a83-5197ff4fab34" providerId="ADAL" clId="{969EEF9A-FC27-4FC4-BA5A-FD7223AA6915}" dt="2026-05-07T13:04:45.998" v="77" actId="14100"/>
          <ac:spMkLst>
            <pc:docMk/>
            <pc:sldMk cId="1527163503" sldId="315"/>
            <ac:spMk id="2" creationId="{0A3C2B47-B3C3-3A72-E8D6-100D42A629ED}"/>
          </ac:spMkLst>
        </pc:spChg>
        <pc:spChg chg="del">
          <ac:chgData name="Rene Audet (he/him | il/lui) [F/E] (VAC/ACC)" userId="0f0e239f-cc24-4971-8a83-5197ff4fab34" providerId="ADAL" clId="{969EEF9A-FC27-4FC4-BA5A-FD7223AA6915}" dt="2026-05-07T13:01:28.856" v="63" actId="478"/>
          <ac:spMkLst>
            <pc:docMk/>
            <pc:sldMk cId="1527163503" sldId="315"/>
            <ac:spMk id="3" creationId="{E8D5BE60-8DA3-DC02-8E46-7199FF17FD95}"/>
          </ac:spMkLst>
        </pc:spChg>
        <pc:spChg chg="mod">
          <ac:chgData name="Rene Audet (he/him | il/lui) [F/E] (VAC/ACC)" userId="0f0e239f-cc24-4971-8a83-5197ff4fab34" providerId="ADAL" clId="{969EEF9A-FC27-4FC4-BA5A-FD7223AA6915}" dt="2026-05-07T13:08:46.009" v="127" actId="14100"/>
          <ac:spMkLst>
            <pc:docMk/>
            <pc:sldMk cId="1527163503" sldId="315"/>
            <ac:spMk id="4" creationId="{6E673AE1-CCF3-2A66-FFFF-1C3E194D2FEC}"/>
          </ac:spMkLst>
        </pc:spChg>
        <pc:spChg chg="add mod">
          <ac:chgData name="Rene Audet (he/him | il/lui) [F/E] (VAC/ACC)" userId="0f0e239f-cc24-4971-8a83-5197ff4fab34" providerId="ADAL" clId="{969EEF9A-FC27-4FC4-BA5A-FD7223AA6915}" dt="2026-05-07T13:08:33.252" v="124" actId="1038"/>
          <ac:spMkLst>
            <pc:docMk/>
            <pc:sldMk cId="1527163503" sldId="315"/>
            <ac:spMk id="5" creationId="{2432A6E8-A9F7-F9B5-93E9-C7CB9A2A6F6C}"/>
          </ac:spMkLst>
        </pc:spChg>
        <pc:picChg chg="mod">
          <ac:chgData name="Rene Audet (he/him | il/lui) [F/E] (VAC/ACC)" userId="0f0e239f-cc24-4971-8a83-5197ff4fab34" providerId="ADAL" clId="{969EEF9A-FC27-4FC4-BA5A-FD7223AA6915}" dt="2026-05-07T13:08:33.252" v="124" actId="1038"/>
          <ac:picMkLst>
            <pc:docMk/>
            <pc:sldMk cId="1527163503" sldId="315"/>
            <ac:picMk id="7" creationId="{7D7F497C-06F2-B6E7-EE47-FB55C79DD3A2}"/>
          </ac:picMkLst>
        </pc:picChg>
      </pc:sldChg>
    </pc:docChg>
  </pc:docChgLst>
  <pc:docChgLst>
    <pc:chgData name="Elizabeth Jill Paton (VAC/ACC)" userId="02e2f622-6222-463a-b3ba-ab337969573d" providerId="ADAL" clId="{D24E02B8-694D-4781-9908-6C6A9696C55B}"/>
    <pc:docChg chg="modSld modMainMaster">
      <pc:chgData name="Elizabeth Jill Paton (VAC/ACC)" userId="02e2f622-6222-463a-b3ba-ab337969573d" providerId="ADAL" clId="{D24E02B8-694D-4781-9908-6C6A9696C55B}" dt="2026-05-06T16:40:31.262" v="9" actId="1076"/>
      <pc:docMkLst>
        <pc:docMk/>
      </pc:docMkLst>
      <pc:sldChg chg="modSp mod setBg">
        <pc:chgData name="Elizabeth Jill Paton (VAC/ACC)" userId="02e2f622-6222-463a-b3ba-ab337969573d" providerId="ADAL" clId="{D24E02B8-694D-4781-9908-6C6A9696C55B}" dt="2026-05-06T16:40:31.262" v="9" actId="1076"/>
        <pc:sldMkLst>
          <pc:docMk/>
          <pc:sldMk cId="3135536933" sldId="256"/>
        </pc:sldMkLst>
        <pc:spChg chg="mod">
          <ac:chgData name="Elizabeth Jill Paton (VAC/ACC)" userId="02e2f622-6222-463a-b3ba-ab337969573d" providerId="ADAL" clId="{D24E02B8-694D-4781-9908-6C6A9696C55B}" dt="2026-05-06T16:40:31.262" v="9" actId="1076"/>
          <ac:spMkLst>
            <pc:docMk/>
            <pc:sldMk cId="3135536933" sldId="256"/>
            <ac:spMk id="2" creationId="{3102FD35-2DD0-07D2-AE42-A71B9DB07013}"/>
          </ac:spMkLst>
        </pc:spChg>
      </pc:sldChg>
      <pc:sldChg chg="setBg">
        <pc:chgData name="Elizabeth Jill Paton (VAC/ACC)" userId="02e2f622-6222-463a-b3ba-ab337969573d" providerId="ADAL" clId="{D24E02B8-694D-4781-9908-6C6A9696C55B}" dt="2026-05-06T16:39:59.088" v="5"/>
        <pc:sldMkLst>
          <pc:docMk/>
          <pc:sldMk cId="4150062717" sldId="257"/>
        </pc:sldMkLst>
      </pc:sldChg>
      <pc:sldChg chg="setBg">
        <pc:chgData name="Elizabeth Jill Paton (VAC/ACC)" userId="02e2f622-6222-463a-b3ba-ab337969573d" providerId="ADAL" clId="{D24E02B8-694D-4781-9908-6C6A9696C55B}" dt="2026-05-06T16:39:59.088" v="5"/>
        <pc:sldMkLst>
          <pc:docMk/>
          <pc:sldMk cId="1716373285" sldId="258"/>
        </pc:sldMkLst>
      </pc:sldChg>
      <pc:sldChg chg="setBg">
        <pc:chgData name="Elizabeth Jill Paton (VAC/ACC)" userId="02e2f622-6222-463a-b3ba-ab337969573d" providerId="ADAL" clId="{D24E02B8-694D-4781-9908-6C6A9696C55B}" dt="2026-05-06T16:39:59.088" v="5"/>
        <pc:sldMkLst>
          <pc:docMk/>
          <pc:sldMk cId="1174443694" sldId="278"/>
        </pc:sldMkLst>
      </pc:sldChg>
      <pc:sldChg chg="setBg">
        <pc:chgData name="Elizabeth Jill Paton (VAC/ACC)" userId="02e2f622-6222-463a-b3ba-ab337969573d" providerId="ADAL" clId="{D24E02B8-694D-4781-9908-6C6A9696C55B}" dt="2026-05-06T16:39:59.088" v="5"/>
        <pc:sldMkLst>
          <pc:docMk/>
          <pc:sldMk cId="2754220951" sldId="279"/>
        </pc:sldMkLst>
      </pc:sldChg>
      <pc:sldChg chg="setBg">
        <pc:chgData name="Elizabeth Jill Paton (VAC/ACC)" userId="02e2f622-6222-463a-b3ba-ab337969573d" providerId="ADAL" clId="{D24E02B8-694D-4781-9908-6C6A9696C55B}" dt="2026-05-06T16:39:59.088" v="5"/>
        <pc:sldMkLst>
          <pc:docMk/>
          <pc:sldMk cId="248225563" sldId="280"/>
        </pc:sldMkLst>
      </pc:sldChg>
      <pc:sldChg chg="setBg">
        <pc:chgData name="Elizabeth Jill Paton (VAC/ACC)" userId="02e2f622-6222-463a-b3ba-ab337969573d" providerId="ADAL" clId="{D24E02B8-694D-4781-9908-6C6A9696C55B}" dt="2026-05-06T16:39:59.088" v="5"/>
        <pc:sldMkLst>
          <pc:docMk/>
          <pc:sldMk cId="1527163503" sldId="315"/>
        </pc:sldMkLst>
      </pc:sldChg>
      <pc:sldMasterChg chg="setBg modSldLayout">
        <pc:chgData name="Elizabeth Jill Paton (VAC/ACC)" userId="02e2f622-6222-463a-b3ba-ab337969573d" providerId="ADAL" clId="{D24E02B8-694D-4781-9908-6C6A9696C55B}" dt="2026-05-06T16:39:59.088" v="5"/>
        <pc:sldMasterMkLst>
          <pc:docMk/>
          <pc:sldMasterMk cId="3891906102" sldId="2147483648"/>
        </pc:sldMasterMkLst>
        <pc:sldLayoutChg chg="setBg">
          <pc:chgData name="Elizabeth Jill Paton (VAC/ACC)" userId="02e2f622-6222-463a-b3ba-ab337969573d" providerId="ADAL" clId="{D24E02B8-694D-4781-9908-6C6A9696C55B}" dt="2026-05-06T16:39:59.088" v="5"/>
          <pc:sldLayoutMkLst>
            <pc:docMk/>
            <pc:sldMasterMk cId="3891906102" sldId="2147483648"/>
            <pc:sldLayoutMk cId="1139976054" sldId="2147483649"/>
          </pc:sldLayoutMkLst>
        </pc:sldLayoutChg>
        <pc:sldLayoutChg chg="setBg">
          <pc:chgData name="Elizabeth Jill Paton (VAC/ACC)" userId="02e2f622-6222-463a-b3ba-ab337969573d" providerId="ADAL" clId="{D24E02B8-694D-4781-9908-6C6A9696C55B}" dt="2026-05-06T16:39:59.088" v="5"/>
          <pc:sldLayoutMkLst>
            <pc:docMk/>
            <pc:sldMasterMk cId="3891906102" sldId="2147483648"/>
            <pc:sldLayoutMk cId="831036709" sldId="2147483650"/>
          </pc:sldLayoutMkLst>
        </pc:sldLayoutChg>
        <pc:sldLayoutChg chg="setBg">
          <pc:chgData name="Elizabeth Jill Paton (VAC/ACC)" userId="02e2f622-6222-463a-b3ba-ab337969573d" providerId="ADAL" clId="{D24E02B8-694D-4781-9908-6C6A9696C55B}" dt="2026-05-06T16:39:59.088" v="5"/>
          <pc:sldLayoutMkLst>
            <pc:docMk/>
            <pc:sldMasterMk cId="3891906102" sldId="2147483648"/>
            <pc:sldLayoutMk cId="2470151944" sldId="2147483651"/>
          </pc:sldLayoutMkLst>
        </pc:sldLayoutChg>
        <pc:sldLayoutChg chg="setBg">
          <pc:chgData name="Elizabeth Jill Paton (VAC/ACC)" userId="02e2f622-6222-463a-b3ba-ab337969573d" providerId="ADAL" clId="{D24E02B8-694D-4781-9908-6C6A9696C55B}" dt="2026-05-06T16:39:59.088" v="5"/>
          <pc:sldLayoutMkLst>
            <pc:docMk/>
            <pc:sldMasterMk cId="3891906102" sldId="2147483648"/>
            <pc:sldLayoutMk cId="252272562" sldId="2147483652"/>
          </pc:sldLayoutMkLst>
        </pc:sldLayoutChg>
        <pc:sldLayoutChg chg="setBg">
          <pc:chgData name="Elizabeth Jill Paton (VAC/ACC)" userId="02e2f622-6222-463a-b3ba-ab337969573d" providerId="ADAL" clId="{D24E02B8-694D-4781-9908-6C6A9696C55B}" dt="2026-05-06T16:39:59.088" v="5"/>
          <pc:sldLayoutMkLst>
            <pc:docMk/>
            <pc:sldMasterMk cId="3891906102" sldId="2147483648"/>
            <pc:sldLayoutMk cId="1183644376" sldId="2147483653"/>
          </pc:sldLayoutMkLst>
        </pc:sldLayoutChg>
        <pc:sldLayoutChg chg="setBg">
          <pc:chgData name="Elizabeth Jill Paton (VAC/ACC)" userId="02e2f622-6222-463a-b3ba-ab337969573d" providerId="ADAL" clId="{D24E02B8-694D-4781-9908-6C6A9696C55B}" dt="2026-05-06T16:39:59.088" v="5"/>
          <pc:sldLayoutMkLst>
            <pc:docMk/>
            <pc:sldMasterMk cId="3891906102" sldId="2147483648"/>
            <pc:sldLayoutMk cId="2748520427" sldId="2147483654"/>
          </pc:sldLayoutMkLst>
        </pc:sldLayoutChg>
        <pc:sldLayoutChg chg="setBg">
          <pc:chgData name="Elizabeth Jill Paton (VAC/ACC)" userId="02e2f622-6222-463a-b3ba-ab337969573d" providerId="ADAL" clId="{D24E02B8-694D-4781-9908-6C6A9696C55B}" dt="2026-05-06T16:39:59.088" v="5"/>
          <pc:sldLayoutMkLst>
            <pc:docMk/>
            <pc:sldMasterMk cId="3891906102" sldId="2147483648"/>
            <pc:sldLayoutMk cId="1469376512" sldId="2147483655"/>
          </pc:sldLayoutMkLst>
        </pc:sldLayoutChg>
        <pc:sldLayoutChg chg="setBg">
          <pc:chgData name="Elizabeth Jill Paton (VAC/ACC)" userId="02e2f622-6222-463a-b3ba-ab337969573d" providerId="ADAL" clId="{D24E02B8-694D-4781-9908-6C6A9696C55B}" dt="2026-05-06T16:39:59.088" v="5"/>
          <pc:sldLayoutMkLst>
            <pc:docMk/>
            <pc:sldMasterMk cId="3891906102" sldId="2147483648"/>
            <pc:sldLayoutMk cId="3670966435" sldId="2147483656"/>
          </pc:sldLayoutMkLst>
        </pc:sldLayoutChg>
        <pc:sldLayoutChg chg="setBg">
          <pc:chgData name="Elizabeth Jill Paton (VAC/ACC)" userId="02e2f622-6222-463a-b3ba-ab337969573d" providerId="ADAL" clId="{D24E02B8-694D-4781-9908-6C6A9696C55B}" dt="2026-05-06T16:39:59.088" v="5"/>
          <pc:sldLayoutMkLst>
            <pc:docMk/>
            <pc:sldMasterMk cId="3891906102" sldId="2147483648"/>
            <pc:sldLayoutMk cId="2149879224" sldId="2147483657"/>
          </pc:sldLayoutMkLst>
        </pc:sldLayoutChg>
        <pc:sldLayoutChg chg="setBg">
          <pc:chgData name="Elizabeth Jill Paton (VAC/ACC)" userId="02e2f622-6222-463a-b3ba-ab337969573d" providerId="ADAL" clId="{D24E02B8-694D-4781-9908-6C6A9696C55B}" dt="2026-05-06T16:39:59.088" v="5"/>
          <pc:sldLayoutMkLst>
            <pc:docMk/>
            <pc:sldMasterMk cId="3891906102" sldId="2147483648"/>
            <pc:sldLayoutMk cId="374662660" sldId="2147483658"/>
          </pc:sldLayoutMkLst>
        </pc:sldLayoutChg>
        <pc:sldLayoutChg chg="setBg">
          <pc:chgData name="Elizabeth Jill Paton (VAC/ACC)" userId="02e2f622-6222-463a-b3ba-ab337969573d" providerId="ADAL" clId="{D24E02B8-694D-4781-9908-6C6A9696C55B}" dt="2026-05-06T16:39:59.088" v="5"/>
          <pc:sldLayoutMkLst>
            <pc:docMk/>
            <pc:sldMasterMk cId="3891906102" sldId="2147483648"/>
            <pc:sldLayoutMk cId="3462772472" sldId="2147483659"/>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B6657-4662-2164-D5E0-1F3B729A1E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1D9E25-538B-A391-CA88-521D97B940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FDB684-8C9A-A90F-5948-28E8668675C7}"/>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5" name="Footer Placeholder 4">
            <a:extLst>
              <a:ext uri="{FF2B5EF4-FFF2-40B4-BE49-F238E27FC236}">
                <a16:creationId xmlns:a16="http://schemas.microsoft.com/office/drawing/2014/main" id="{84F8EA90-800E-E10D-F4B5-ABE4C2C912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29B199-CE9B-3448-68E7-F89B965CBCE6}"/>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1139976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0ECA4-5675-0178-214D-19E38E29724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0ABA38D-2E88-3075-F7E9-647743E10C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EC7090-0612-FF34-3B84-EAAC688A4E28}"/>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5" name="Footer Placeholder 4">
            <a:extLst>
              <a:ext uri="{FF2B5EF4-FFF2-40B4-BE49-F238E27FC236}">
                <a16:creationId xmlns:a16="http://schemas.microsoft.com/office/drawing/2014/main" id="{62470BDB-F327-4549-2BD1-8A57FFF860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FEF114-05A1-5235-C3E8-7A2D5AC9346E}"/>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374662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25EDAB-9D3A-6B0C-6C3A-06B41266DD5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241B2F-BFEB-CA03-936F-9DBD0399576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662524-BF31-FA7F-38BA-87BB78EBDA60}"/>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5" name="Footer Placeholder 4">
            <a:extLst>
              <a:ext uri="{FF2B5EF4-FFF2-40B4-BE49-F238E27FC236}">
                <a16:creationId xmlns:a16="http://schemas.microsoft.com/office/drawing/2014/main" id="{6A388D13-9C5E-CB9C-1C83-6CD25222CD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3C0642-A894-32E0-4D28-D97B03CDBEA2}"/>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3462772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1438E-60AD-844D-5A1E-C1C672ACCD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B4F886-6BFB-ABB6-A38E-EBE581A5C0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2371EF-B4FC-7066-16C3-76674191D7E1}"/>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5" name="Footer Placeholder 4">
            <a:extLst>
              <a:ext uri="{FF2B5EF4-FFF2-40B4-BE49-F238E27FC236}">
                <a16:creationId xmlns:a16="http://schemas.microsoft.com/office/drawing/2014/main" id="{A7C196A5-A18A-AE4B-E13F-EBE23CDC93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6A658B-0890-9D06-A618-D29E72AFCC20}"/>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831036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79C59-1553-0307-5650-CB7C5CFE28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036810E-C67A-8DD0-B041-90518B23F98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B4FB75-C8A7-3B1D-BC20-7AC2614DECBF}"/>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5" name="Footer Placeholder 4">
            <a:extLst>
              <a:ext uri="{FF2B5EF4-FFF2-40B4-BE49-F238E27FC236}">
                <a16:creationId xmlns:a16="http://schemas.microsoft.com/office/drawing/2014/main" id="{A5FECB37-1B89-9EE9-105B-EB36A36914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BCA5AC-85CD-5F82-CF7E-60328FA36D30}"/>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2470151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2F769-9767-88A7-24B8-A1D4320FEF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2F85C7-46F0-0D8A-252B-0E1273A6CA5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70A1E95-737A-B9C2-0E57-3B1A4C4CAE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90F5DB-180B-78C0-B8D2-AF7292461584}"/>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6" name="Footer Placeholder 5">
            <a:extLst>
              <a:ext uri="{FF2B5EF4-FFF2-40B4-BE49-F238E27FC236}">
                <a16:creationId xmlns:a16="http://schemas.microsoft.com/office/drawing/2014/main" id="{B01D2860-5581-272D-47FB-FF40F90258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86DA74-4A7E-B4C9-2B06-3C6F801E30C7}"/>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252272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5BAA0-E23B-657B-E71D-09CE3FA4D1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31B3722-0407-3609-2C63-622061460F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B807B4-5ADC-B559-73E1-85F5D5C674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F99AB3-AF82-1D71-EC61-5AE8711EDC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E280610-CDE1-8712-5514-9B54C21295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2ED83F-7952-B0F5-BF92-75C595B40548}"/>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8" name="Footer Placeholder 7">
            <a:extLst>
              <a:ext uri="{FF2B5EF4-FFF2-40B4-BE49-F238E27FC236}">
                <a16:creationId xmlns:a16="http://schemas.microsoft.com/office/drawing/2014/main" id="{91724502-27A3-F9E7-D587-F76CD7C4E3F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ECC31C-769D-0EA0-BA0D-06B37E77DCCE}"/>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1183644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885E6-E388-4C8F-206E-8B62A428ED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5161C19-2C90-4EFE-241B-2EE9DE84D47E}"/>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4" name="Footer Placeholder 3">
            <a:extLst>
              <a:ext uri="{FF2B5EF4-FFF2-40B4-BE49-F238E27FC236}">
                <a16:creationId xmlns:a16="http://schemas.microsoft.com/office/drawing/2014/main" id="{01F42D73-8FAB-DD01-C6C2-8CA9F011EA5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E77C36-6227-3033-D07D-2620D5397C80}"/>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2748520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A6378E-4BBD-57F0-041D-58826183931A}"/>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3" name="Footer Placeholder 2">
            <a:extLst>
              <a:ext uri="{FF2B5EF4-FFF2-40B4-BE49-F238E27FC236}">
                <a16:creationId xmlns:a16="http://schemas.microsoft.com/office/drawing/2014/main" id="{DE6DF5CD-4A2D-A110-B7BC-D2113882D4F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80509D-6A07-DC7A-D8CD-A95AA0B49B6D}"/>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1469376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05411-6DBA-70C9-BF33-6C3CA9E859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E642FD-2741-25C4-6D30-F52B4AE290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9721C1-A96C-0483-65EF-4429668889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561A48-8228-B891-9DA3-3E2A599B8D9E}"/>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6" name="Footer Placeholder 5">
            <a:extLst>
              <a:ext uri="{FF2B5EF4-FFF2-40B4-BE49-F238E27FC236}">
                <a16:creationId xmlns:a16="http://schemas.microsoft.com/office/drawing/2014/main" id="{E6DC3DCA-7325-2D8C-841D-BC9A052EB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1DFED3-CE84-BD23-C1AA-564FD7E4A8E5}"/>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3670966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F7CFE-ACA9-FC21-B42C-B369266749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1824ED-9B90-15A4-BEA7-BE6A06EB38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5F800B-086F-8F63-23B6-26B2CA6554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B6DE2F-248F-56CC-2267-F4795626C627}"/>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6" name="Footer Placeholder 5">
            <a:extLst>
              <a:ext uri="{FF2B5EF4-FFF2-40B4-BE49-F238E27FC236}">
                <a16:creationId xmlns:a16="http://schemas.microsoft.com/office/drawing/2014/main" id="{4A57D4AF-69AC-0AE3-61F7-765A7FEE8E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0C153F-423C-AB54-0DB1-C24004B97D7D}"/>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2149879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26A3FE-905F-70A7-7B13-4D385453B2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0D342C-64E1-D804-3106-B5C98E3FCF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5DEA44-7FA0-5897-0614-658EFD54F1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3DFF510-3282-4C4E-8002-1D654AB6DB1B}" type="datetimeFigureOut">
              <a:rPr lang="en-US" smtClean="0"/>
              <a:t>5/7/2026</a:t>
            </a:fld>
            <a:endParaRPr lang="en-US"/>
          </a:p>
        </p:txBody>
      </p:sp>
      <p:sp>
        <p:nvSpPr>
          <p:cNvPr id="5" name="Footer Placeholder 4">
            <a:extLst>
              <a:ext uri="{FF2B5EF4-FFF2-40B4-BE49-F238E27FC236}">
                <a16:creationId xmlns:a16="http://schemas.microsoft.com/office/drawing/2014/main" id="{1FED0B96-0A7E-F729-45A6-18E4CEBD3F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A84D237-B050-ED6D-A0D1-26F2BEB49F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C3D3106-ADC2-4505-B9B1-54314365A2B8}" type="slidenum">
              <a:rPr lang="en-US" smtClean="0"/>
              <a:t>‹N°›</a:t>
            </a:fld>
            <a:endParaRPr lang="en-US"/>
          </a:p>
        </p:txBody>
      </p:sp>
    </p:spTree>
    <p:extLst>
      <p:ext uri="{BB962C8B-B14F-4D97-AF65-F5344CB8AC3E}">
        <p14:creationId xmlns:p14="http://schemas.microsoft.com/office/powerpoint/2010/main" val="3891906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tags" Target="../tags/tag3.xml"/><Relationship Id="rId7" Type="http://schemas.openxmlformats.org/officeDocument/2006/relationships/image" Target="../media/image3.jpe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9.xml"/><Relationship Id="rId5" Type="http://schemas.openxmlformats.org/officeDocument/2006/relationships/tags" Target="../tags/tag5.xml"/><Relationship Id="rId4" Type="http://schemas.openxmlformats.org/officeDocument/2006/relationships/tags" Target="../tags/tag4.xml"/><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7.xml"/><Relationship Id="rId1" Type="http://schemas.openxmlformats.org/officeDocument/2006/relationships/tags" Target="../tags/tag6.xml"/></Relationships>
</file>

<file path=ppt/slides/_rels/slide4.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6.jpeg"/><Relationship Id="rId4"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7.jpg"/><Relationship Id="rId4"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5.png"/><Relationship Id="rId4"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image" Target="../media/image8.jpeg"/><Relationship Id="rId4"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355EB2F-399B-50AF-476D-E881231E2387}"/>
              </a:ext>
            </a:extLst>
          </p:cNvPr>
          <p:cNvSpPr txBox="1"/>
          <p:nvPr/>
        </p:nvSpPr>
        <p:spPr>
          <a:xfrm>
            <a:off x="246490" y="3673013"/>
            <a:ext cx="11945510" cy="1969770"/>
          </a:xfrm>
          <a:prstGeom prst="rect">
            <a:avLst/>
          </a:prstGeom>
          <a:noFill/>
        </p:spPr>
        <p:txBody>
          <a:bodyPr wrap="square">
            <a:spAutoFit/>
          </a:bodyPr>
          <a:lstStyle/>
          <a:p>
            <a:pPr algn="ctr"/>
            <a:r>
              <a:rPr lang="fr-CA" sz="6000" dirty="0"/>
              <a:t>Disparus, mais jamais oubliés</a:t>
            </a:r>
            <a:br>
              <a:rPr lang="fr-CA" sz="6000" dirty="0"/>
            </a:br>
            <a:br>
              <a:rPr lang="fr-CA" dirty="0"/>
            </a:br>
            <a:r>
              <a:rPr lang="fr-CA" sz="4400" dirty="0">
                <a:solidFill>
                  <a:schemeClr val="bg2">
                    <a:lumMod val="50000"/>
                  </a:schemeClr>
                </a:solidFill>
              </a:rPr>
              <a:t>Monuments érigés à la mémoire des disparus</a:t>
            </a:r>
          </a:p>
        </p:txBody>
      </p:sp>
    </p:spTree>
    <p:extLst>
      <p:ext uri="{BB962C8B-B14F-4D97-AF65-F5344CB8AC3E}">
        <p14:creationId xmlns:p14="http://schemas.microsoft.com/office/powerpoint/2010/main" val="3135536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A2FAF-B1F1-5D44-7E3B-ED2D5BA20D27}"/>
              </a:ext>
            </a:extLst>
          </p:cNvPr>
          <p:cNvSpPr>
            <a:spLocks noGrp="1"/>
          </p:cNvSpPr>
          <p:nvPr>
            <p:ph type="title"/>
            <p:custDataLst>
              <p:tags r:id="rId1"/>
            </p:custDataLst>
          </p:nvPr>
        </p:nvSpPr>
        <p:spPr>
          <a:xfrm>
            <a:off x="739114" y="605802"/>
            <a:ext cx="7424366" cy="533400"/>
          </a:xfrm>
        </p:spPr>
        <p:txBody>
          <a:bodyPr>
            <a:normAutofit fontScale="90000"/>
          </a:bodyPr>
          <a:lstStyle/>
          <a:p>
            <a:r>
              <a:rPr lang="fr-CA" dirty="0"/>
              <a:t>Monuments érigés à la mémoire des disparus</a:t>
            </a:r>
          </a:p>
        </p:txBody>
      </p:sp>
      <p:sp>
        <p:nvSpPr>
          <p:cNvPr id="4" name="Text Placeholder 3">
            <a:extLst>
              <a:ext uri="{FF2B5EF4-FFF2-40B4-BE49-F238E27FC236}">
                <a16:creationId xmlns:a16="http://schemas.microsoft.com/office/drawing/2014/main" id="{9FD3D387-62BE-CAF0-D17E-3E45B9292D32}"/>
              </a:ext>
            </a:extLst>
          </p:cNvPr>
          <p:cNvSpPr>
            <a:spLocks noGrp="1"/>
          </p:cNvSpPr>
          <p:nvPr>
            <p:ph type="body" sz="half" idx="2"/>
            <p:custDataLst>
              <p:tags r:id="rId2"/>
            </p:custDataLst>
          </p:nvPr>
        </p:nvSpPr>
        <p:spPr>
          <a:xfrm>
            <a:off x="739114" y="2001117"/>
            <a:ext cx="7291310" cy="2833351"/>
          </a:xfrm>
        </p:spPr>
        <p:txBody>
          <a:bodyPr vert="horz" lIns="91440" tIns="45720" rIns="91440" bIns="45720" rtlCol="0" anchor="t">
            <a:normAutofit/>
          </a:bodyPr>
          <a:lstStyle/>
          <a:p>
            <a:pPr>
              <a:spcBef>
                <a:spcPts val="0"/>
              </a:spcBef>
              <a:spcAft>
                <a:spcPts val="1200"/>
              </a:spcAft>
            </a:pPr>
            <a:r>
              <a:rPr lang="fr-CA" sz="2400" dirty="0">
                <a:latin typeface="Calibri"/>
                <a:ea typeface="Calibri"/>
                <a:cs typeface="Calibri"/>
              </a:rPr>
              <a:t>Trois monuments commémoratifs en Europe rendent hommage aux Canadiens qui ont perdu la vie pendant la Première Guerre mondiale et qui n’ont pas de lieu de sépulture connu.</a:t>
            </a:r>
          </a:p>
          <a:p>
            <a:pPr marL="342900" indent="-342900">
              <a:spcBef>
                <a:spcPts val="0"/>
              </a:spcBef>
              <a:spcAft>
                <a:spcPts val="1200"/>
              </a:spcAft>
              <a:buFont typeface="Arial" panose="020B0604020202020204" pitchFamily="34" charset="0"/>
              <a:buChar char="•"/>
            </a:pPr>
            <a:r>
              <a:rPr lang="fr-CA" sz="2000" dirty="0">
                <a:latin typeface="Calibri"/>
                <a:ea typeface="Calibri"/>
                <a:cs typeface="Calibri"/>
              </a:rPr>
              <a:t>Mémorial terre-neuvien à Beaumont-Hamel </a:t>
            </a:r>
          </a:p>
          <a:p>
            <a:pPr marL="342900" indent="-342900">
              <a:spcBef>
                <a:spcPts val="0"/>
              </a:spcBef>
              <a:spcAft>
                <a:spcPts val="1200"/>
              </a:spcAft>
              <a:buFont typeface="Arial" panose="020B0604020202020204" pitchFamily="34" charset="0"/>
              <a:buChar char="•"/>
            </a:pPr>
            <a:r>
              <a:rPr lang="fr-CA" sz="2000" dirty="0">
                <a:latin typeface="Calibri"/>
                <a:ea typeface="Calibri"/>
                <a:cs typeface="Calibri"/>
              </a:rPr>
              <a:t>Mémorial national du Canada à Vimy </a:t>
            </a:r>
          </a:p>
          <a:p>
            <a:pPr marL="342900" indent="-342900">
              <a:spcBef>
                <a:spcPts val="0"/>
              </a:spcBef>
              <a:spcAft>
                <a:spcPts val="1200"/>
              </a:spcAft>
              <a:buFont typeface="Arial" panose="020B0604020202020204" pitchFamily="34" charset="0"/>
              <a:buChar char="•"/>
            </a:pPr>
            <a:r>
              <a:rPr lang="fr-CA" sz="2000" dirty="0">
                <a:latin typeface="Calibri"/>
                <a:ea typeface="Calibri"/>
                <a:cs typeface="Calibri"/>
              </a:rPr>
              <a:t>Mémorial de la Porte de Menin</a:t>
            </a:r>
          </a:p>
        </p:txBody>
      </p:sp>
      <p:pic>
        <p:nvPicPr>
          <p:cNvPr id="9" name="Picture 8" descr="Photographie en couleur du Mémorial terre-neuvien à Beaumont-Hamel, en France. On aperçoit un caribou en bronze au sommet du mémorial.">
            <a:extLst>
              <a:ext uri="{FF2B5EF4-FFF2-40B4-BE49-F238E27FC236}">
                <a16:creationId xmlns:a16="http://schemas.microsoft.com/office/drawing/2014/main" id="{7D239670-6B62-16D2-7C41-CF1E7AE8255F}"/>
              </a:ext>
            </a:extLst>
          </p:cNvPr>
          <p:cNvPicPr>
            <a:picLocks noChangeAspect="1"/>
          </p:cNvPicPr>
          <p:nvPr>
            <p:custDataLst>
              <p:tags r:id="rId3"/>
            </p:custDataLst>
          </p:nvPr>
        </p:nvPicPr>
        <p:blipFill>
          <a:blip r:embed="rId7">
            <a:extLst>
              <a:ext uri="{28A0092B-C50C-407E-A947-70E740481C1C}">
                <a14:useLocalDpi xmlns:a14="http://schemas.microsoft.com/office/drawing/2010/main" val="0"/>
              </a:ext>
            </a:extLst>
          </a:blip>
          <a:srcRect l="15818" t="20876" r="14030" b="43795"/>
          <a:stretch>
            <a:fillRect/>
          </a:stretch>
        </p:blipFill>
        <p:spPr>
          <a:xfrm>
            <a:off x="8534399" y="-14943"/>
            <a:ext cx="3048001" cy="2308290"/>
          </a:xfrm>
          <a:prstGeom prst="rect">
            <a:avLst/>
          </a:prstGeom>
        </p:spPr>
      </p:pic>
      <p:pic>
        <p:nvPicPr>
          <p:cNvPr id="13" name="Picture 12" descr="Photographie en couleur offrant une vue en plongée de l’imposant monument blanc de Vimy et du paysage qui l’entoure.">
            <a:extLst>
              <a:ext uri="{FF2B5EF4-FFF2-40B4-BE49-F238E27FC236}">
                <a16:creationId xmlns:a16="http://schemas.microsoft.com/office/drawing/2014/main" id="{AF208D86-1FB7-CFE7-8D24-0BA310BB5BFB}"/>
              </a:ext>
            </a:extLst>
          </p:cNvPr>
          <p:cNvPicPr>
            <a:picLocks noChangeAspect="1"/>
          </p:cNvPicPr>
          <p:nvPr>
            <p:custDataLst>
              <p:tags r:id="rId4"/>
            </p:custDataLst>
          </p:nvPr>
        </p:nvPicPr>
        <p:blipFill>
          <a:blip r:embed="rId8"/>
          <a:srcRect r="9533" b="2"/>
          <a:stretch>
            <a:fillRect/>
          </a:stretch>
        </p:blipFill>
        <p:spPr>
          <a:xfrm>
            <a:off x="8534399" y="2293348"/>
            <a:ext cx="3048001" cy="2248890"/>
          </a:xfrm>
          <a:prstGeom prst="rect">
            <a:avLst/>
          </a:prstGeom>
        </p:spPr>
      </p:pic>
      <p:pic>
        <p:nvPicPr>
          <p:cNvPr id="15" name="Picture 14" descr="Photographie en couleur de la Porte de Menin et de son arche en pierre surplombant la route principale au crépuscule. Le mémorial est situé en Belgique.">
            <a:extLst>
              <a:ext uri="{FF2B5EF4-FFF2-40B4-BE49-F238E27FC236}">
                <a16:creationId xmlns:a16="http://schemas.microsoft.com/office/drawing/2014/main" id="{20DC6DA9-169D-B512-03E5-19C2FB381102}"/>
              </a:ext>
            </a:extLst>
          </p:cNvPr>
          <p:cNvPicPr>
            <a:picLocks noChangeAspect="1"/>
          </p:cNvPicPr>
          <p:nvPr>
            <p:custDataLst>
              <p:tags r:id="rId5"/>
            </p:custDataLst>
          </p:nvPr>
        </p:nvPicPr>
        <p:blipFill>
          <a:blip r:embed="rId9"/>
          <a:srcRect r="1283" b="-3"/>
          <a:stretch>
            <a:fillRect/>
          </a:stretch>
        </p:blipFill>
        <p:spPr>
          <a:xfrm>
            <a:off x="8534399" y="4542237"/>
            <a:ext cx="3048001" cy="2315763"/>
          </a:xfrm>
          <a:prstGeom prst="rect">
            <a:avLst/>
          </a:prstGeom>
        </p:spPr>
      </p:pic>
      <p:sp>
        <p:nvSpPr>
          <p:cNvPr id="6" name="TextBox 2">
            <a:extLst>
              <a:ext uri="{FF2B5EF4-FFF2-40B4-BE49-F238E27FC236}">
                <a16:creationId xmlns:a16="http://schemas.microsoft.com/office/drawing/2014/main" id="{40117688-F6BC-6F20-B115-007A6ED1AB03}"/>
              </a:ext>
            </a:extLst>
          </p:cNvPr>
          <p:cNvSpPr txBox="1"/>
          <p:nvPr/>
        </p:nvSpPr>
        <p:spPr>
          <a:xfrm>
            <a:off x="6060483" y="6596390"/>
            <a:ext cx="2473916"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CA" sz="1050" noProof="0" dirty="0"/>
              <a:t>Images : Anciens Combattants Canada</a:t>
            </a:r>
          </a:p>
        </p:txBody>
      </p:sp>
    </p:spTree>
    <p:extLst>
      <p:ext uri="{BB962C8B-B14F-4D97-AF65-F5344CB8AC3E}">
        <p14:creationId xmlns:p14="http://schemas.microsoft.com/office/powerpoint/2010/main" val="4150062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302E2-7641-320A-C979-D1FFFBD71F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D26F11-5DE9-C880-9339-33E52CAE7C18}"/>
              </a:ext>
            </a:extLst>
          </p:cNvPr>
          <p:cNvSpPr>
            <a:spLocks noGrp="1"/>
          </p:cNvSpPr>
          <p:nvPr>
            <p:ph type="title"/>
            <p:custDataLst>
              <p:tags r:id="rId1"/>
            </p:custDataLst>
          </p:nvPr>
        </p:nvSpPr>
        <p:spPr>
          <a:xfrm>
            <a:off x="839788" y="871648"/>
            <a:ext cx="4492703" cy="533400"/>
          </a:xfrm>
        </p:spPr>
        <p:txBody>
          <a:bodyPr/>
          <a:lstStyle/>
          <a:p>
            <a:r>
              <a:rPr lang="fr-CA" dirty="0"/>
              <a:t>Ce que nous appendrons</a:t>
            </a:r>
          </a:p>
        </p:txBody>
      </p:sp>
      <p:sp>
        <p:nvSpPr>
          <p:cNvPr id="4" name="Text Placeholder 3">
            <a:extLst>
              <a:ext uri="{FF2B5EF4-FFF2-40B4-BE49-F238E27FC236}">
                <a16:creationId xmlns:a16="http://schemas.microsoft.com/office/drawing/2014/main" id="{8759273D-CC70-3D74-C811-7A4682A9B370}"/>
              </a:ext>
            </a:extLst>
          </p:cNvPr>
          <p:cNvSpPr>
            <a:spLocks noGrp="1"/>
          </p:cNvSpPr>
          <p:nvPr>
            <p:ph type="body" sz="half" idx="2"/>
            <p:custDataLst>
              <p:tags r:id="rId2"/>
            </p:custDataLst>
          </p:nvPr>
        </p:nvSpPr>
        <p:spPr>
          <a:xfrm>
            <a:off x="839788" y="1973589"/>
            <a:ext cx="9374060" cy="2507876"/>
          </a:xfrm>
        </p:spPr>
        <p:txBody>
          <a:bodyPr vert="horz" lIns="91440" tIns="45720" rIns="91440" bIns="45720" rtlCol="0" anchor="t">
            <a:normAutofit/>
          </a:bodyPr>
          <a:lstStyle/>
          <a:p>
            <a:pPr marL="342900" indent="-342900">
              <a:spcBef>
                <a:spcPts val="0"/>
              </a:spcBef>
              <a:spcAft>
                <a:spcPts val="1200"/>
              </a:spcAft>
              <a:buChar char="•"/>
            </a:pPr>
            <a:r>
              <a:rPr lang="fr-CA" sz="2400" dirty="0">
                <a:latin typeface="Calibri"/>
                <a:ea typeface="Calibri"/>
                <a:cs typeface="Calibri"/>
              </a:rPr>
              <a:t>Pourquoi des monuments commémoratifs ont été érigés à la mémoire des soldats qui n’ont pas de lieu de sépulture connu.</a:t>
            </a:r>
          </a:p>
          <a:p>
            <a:pPr marL="342900" indent="-342900">
              <a:spcBef>
                <a:spcPts val="0"/>
              </a:spcBef>
              <a:spcAft>
                <a:spcPts val="1200"/>
              </a:spcAft>
              <a:buChar char="•"/>
            </a:pPr>
            <a:r>
              <a:rPr lang="fr-CA" sz="2400" dirty="0">
                <a:latin typeface="Calibri"/>
                <a:ea typeface="Calibri"/>
                <a:cs typeface="Calibri"/>
              </a:rPr>
              <a:t>Pourquoi le Canada a deux monuments commémoratifs érigés à la mémoire des soldats portés disparus en France.</a:t>
            </a:r>
          </a:p>
          <a:p>
            <a:pPr marL="342900" indent="-342900">
              <a:spcBef>
                <a:spcPts val="0"/>
              </a:spcBef>
              <a:spcAft>
                <a:spcPts val="1200"/>
              </a:spcAft>
              <a:buChar char="•"/>
            </a:pPr>
            <a:r>
              <a:rPr lang="fr-CA" sz="2400" dirty="0">
                <a:latin typeface="Calibri"/>
                <a:ea typeface="Calibri"/>
                <a:cs typeface="Calibri"/>
              </a:rPr>
              <a:t>Pourquoi rend-t-on hommage à des Canadiens au Mémorial de la Porte de Menin en Belgique.</a:t>
            </a:r>
            <a:endParaRPr lang="en-US" dirty="0"/>
          </a:p>
        </p:txBody>
      </p:sp>
    </p:spTree>
    <p:extLst>
      <p:ext uri="{BB962C8B-B14F-4D97-AF65-F5344CB8AC3E}">
        <p14:creationId xmlns:p14="http://schemas.microsoft.com/office/powerpoint/2010/main" val="1716373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DD56D-B63B-E1E9-AA32-CFFC866CFF4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000DD31-5899-DF85-EA9F-39283B5CCF3A}"/>
              </a:ext>
            </a:extLst>
          </p:cNvPr>
          <p:cNvSpPr>
            <a:spLocks noGrp="1"/>
          </p:cNvSpPr>
          <p:nvPr>
            <p:ph type="body" sz="half" idx="2"/>
            <p:custDataLst>
              <p:tags r:id="rId1"/>
            </p:custDataLst>
          </p:nvPr>
        </p:nvSpPr>
        <p:spPr>
          <a:xfrm>
            <a:off x="5384931" y="900155"/>
            <a:ext cx="6567995" cy="4776788"/>
          </a:xfrm>
        </p:spPr>
        <p:txBody>
          <a:bodyPr vert="horz" lIns="91440" tIns="45720" rIns="91440" bIns="45720" rtlCol="0" anchor="t">
            <a:normAutofit fontScale="85000" lnSpcReduction="20000"/>
          </a:bodyPr>
          <a:lstStyle/>
          <a:p>
            <a:pPr marL="342900" indent="-342900">
              <a:spcBef>
                <a:spcPts val="0"/>
              </a:spcBef>
              <a:spcAft>
                <a:spcPts val="1200"/>
              </a:spcAft>
              <a:buChar char="•"/>
            </a:pPr>
            <a:r>
              <a:rPr lang="fr-CA" sz="2200" dirty="0">
                <a:latin typeface="Calibri"/>
                <a:ea typeface="Calibri"/>
                <a:cs typeface="Calibri"/>
              </a:rPr>
              <a:t>Ce monument est situé dans le nord de la France.</a:t>
            </a:r>
          </a:p>
          <a:p>
            <a:pPr marL="342900" indent="-342900">
              <a:spcBef>
                <a:spcPts val="0"/>
              </a:spcBef>
              <a:spcAft>
                <a:spcPts val="1200"/>
              </a:spcAft>
              <a:buChar char="•"/>
            </a:pPr>
            <a:r>
              <a:rPr lang="fr-CA" sz="2200" dirty="0">
                <a:latin typeface="Calibri"/>
                <a:ea typeface="Calibri"/>
                <a:cs typeface="Calibri"/>
              </a:rPr>
              <a:t>La province de Terre-Neuve-et-Labrador ne s’est jointe au Canada qu’en 1949. Les Terre-neuviens ont servi au sein des Forces britanniques pendant la Première Guerre mondiale.</a:t>
            </a:r>
          </a:p>
          <a:p>
            <a:pPr marL="342900" indent="-342900">
              <a:spcBef>
                <a:spcPts val="0"/>
              </a:spcBef>
              <a:spcAft>
                <a:spcPts val="1200"/>
              </a:spcAft>
              <a:buChar char="•"/>
            </a:pPr>
            <a:r>
              <a:rPr lang="fr-CA" sz="2200" dirty="0">
                <a:latin typeface="Calibri"/>
                <a:ea typeface="Calibri"/>
                <a:cs typeface="Calibri"/>
              </a:rPr>
              <a:t>Trois rôles :</a:t>
            </a:r>
          </a:p>
          <a:p>
            <a:pPr marL="800100" lvl="1" indent="-342900">
              <a:spcBef>
                <a:spcPts val="0"/>
              </a:spcBef>
              <a:spcAft>
                <a:spcPts val="1200"/>
              </a:spcAft>
              <a:buFont typeface="Arial" panose="020B0604020202020204" pitchFamily="34" charset="0"/>
              <a:buChar char="•"/>
            </a:pPr>
            <a:r>
              <a:rPr lang="fr-CA" sz="2000" b="1" dirty="0">
                <a:latin typeface="Calibri"/>
                <a:ea typeface="Calibri"/>
                <a:cs typeface="Calibri"/>
              </a:rPr>
              <a:t>Monument à la mémoire de tous les Terre-Neuviens qui ont servi </a:t>
            </a:r>
            <a:br>
              <a:rPr lang="fr-CA" sz="2000" b="1" dirty="0">
                <a:latin typeface="Calibri"/>
                <a:ea typeface="Calibri"/>
                <a:cs typeface="Calibri"/>
              </a:rPr>
            </a:br>
            <a:r>
              <a:rPr lang="fr-CA" sz="2000" dirty="0">
                <a:latin typeface="Calibri"/>
                <a:ea typeface="Calibri"/>
                <a:cs typeface="Calibri"/>
              </a:rPr>
              <a:t>Il s’agit du plus important des six monuments commémoratifs en Europe rendant hommage aux </a:t>
            </a:r>
            <a:r>
              <a:rPr lang="fr-CA" sz="2000" dirty="0">
                <a:latin typeface="Calibri" panose="020F0502020204030204" pitchFamily="34" charset="0"/>
                <a:ea typeface="Calibri" panose="020F0502020204030204" pitchFamily="34" charset="0"/>
                <a:cs typeface="Calibri" panose="020F0502020204030204" pitchFamily="34" charset="0"/>
              </a:rPr>
              <a:t>contributions de Terre‑Neuve </a:t>
            </a:r>
            <a:r>
              <a:rPr lang="fr-CA" sz="2000" dirty="0">
                <a:latin typeface="Calibri"/>
                <a:ea typeface="Calibri"/>
                <a:cs typeface="Calibri"/>
              </a:rPr>
              <a:t>pendant la Première Guerre mondiale.</a:t>
            </a:r>
          </a:p>
          <a:p>
            <a:pPr marL="800100" lvl="1" indent="-342900">
              <a:spcBef>
                <a:spcPts val="0"/>
              </a:spcBef>
              <a:spcAft>
                <a:spcPts val="1200"/>
              </a:spcAft>
              <a:buChar char="•"/>
            </a:pPr>
            <a:r>
              <a:rPr lang="fr-CA" sz="2000" b="1" dirty="0">
                <a:latin typeface="Calibri"/>
                <a:ea typeface="Calibri"/>
                <a:cs typeface="Calibri"/>
              </a:rPr>
              <a:t>Site d’une célèbre bataille</a:t>
            </a:r>
            <a:br>
              <a:rPr lang="fr-CA" sz="2000" dirty="0">
                <a:latin typeface="Calibri"/>
                <a:ea typeface="Calibri"/>
                <a:cs typeface="Calibri"/>
              </a:rPr>
            </a:br>
            <a:r>
              <a:rPr lang="fr-CA" sz="2000" dirty="0">
                <a:latin typeface="Calibri"/>
                <a:ea typeface="Calibri"/>
                <a:cs typeface="Calibri"/>
              </a:rPr>
              <a:t>Il marque le lieu où le Newfoundland </a:t>
            </a:r>
            <a:r>
              <a:rPr lang="fr-CA" sz="2000" dirty="0" err="1">
                <a:latin typeface="Calibri"/>
                <a:ea typeface="Calibri"/>
                <a:cs typeface="Calibri"/>
              </a:rPr>
              <a:t>Regiment</a:t>
            </a:r>
            <a:r>
              <a:rPr lang="fr-CA" sz="2000" dirty="0">
                <a:latin typeface="Calibri"/>
                <a:ea typeface="Calibri"/>
                <a:cs typeface="Calibri"/>
              </a:rPr>
              <a:t> a subi de lourdes pertes le premier jour de la bataille de la Somme en 1916.</a:t>
            </a:r>
          </a:p>
          <a:p>
            <a:pPr marL="800100" lvl="1" indent="-342900">
              <a:spcBef>
                <a:spcPts val="0"/>
              </a:spcBef>
              <a:spcAft>
                <a:spcPts val="1200"/>
              </a:spcAft>
              <a:buChar char="•"/>
            </a:pPr>
            <a:r>
              <a:rPr lang="fr-CA" sz="2000" b="1" dirty="0">
                <a:latin typeface="Calibri"/>
                <a:ea typeface="Calibri"/>
                <a:cs typeface="Calibri"/>
              </a:rPr>
              <a:t>Monument à la mémoire des disparus</a:t>
            </a:r>
            <a:br>
              <a:rPr lang="fr-CA" sz="2000" dirty="0">
                <a:latin typeface="Calibri"/>
                <a:ea typeface="Calibri"/>
                <a:cs typeface="Calibri"/>
              </a:rPr>
            </a:br>
            <a:r>
              <a:rPr lang="fr-CA" sz="2000" dirty="0">
                <a:latin typeface="Calibri"/>
                <a:ea typeface="Calibri"/>
                <a:cs typeface="Calibri"/>
              </a:rPr>
              <a:t>Sur le monument sont inscrits les noms de plus de 800 Terre</a:t>
            </a:r>
            <a:r>
              <a:rPr lang="fr-CA" sz="2000" dirty="0">
                <a:latin typeface="Calibri" panose="020F0502020204030204" pitchFamily="34" charset="0"/>
                <a:ea typeface="Calibri" panose="020F0502020204030204" pitchFamily="34" charset="0"/>
                <a:cs typeface="Calibri" panose="020F0502020204030204" pitchFamily="34" charset="0"/>
              </a:rPr>
              <a:t>‑</a:t>
            </a:r>
            <a:r>
              <a:rPr lang="fr-CA" sz="2000" dirty="0">
                <a:latin typeface="Calibri"/>
                <a:ea typeface="Calibri"/>
                <a:cs typeface="Calibri"/>
              </a:rPr>
              <a:t>Neuviens qui ont perdu la vie pendant la Première Guerre mondiale et qui n’ont pas de lieu de sépulture connu. </a:t>
            </a:r>
          </a:p>
          <a:p>
            <a:pPr marL="342900" indent="-342900">
              <a:buChar char="•"/>
            </a:pPr>
            <a:endParaRPr lang="en-US" sz="2000" dirty="0">
              <a:latin typeface="Calibri"/>
              <a:ea typeface="Calibri"/>
              <a:cs typeface="Calibri"/>
            </a:endParaRPr>
          </a:p>
          <a:p>
            <a:endParaRPr lang="en-US" dirty="0"/>
          </a:p>
        </p:txBody>
      </p:sp>
      <p:pic>
        <p:nvPicPr>
          <p:cNvPr id="5" name="Content Placeholder 6" descr="Photographie en couleur du Monument du Caribou au Mémorial terre-neuvien à Beaumont-Hamel, en France.">
            <a:extLst>
              <a:ext uri="{FF2B5EF4-FFF2-40B4-BE49-F238E27FC236}">
                <a16:creationId xmlns:a16="http://schemas.microsoft.com/office/drawing/2014/main" id="{7F251EF2-5A90-11C7-B061-E426DBAC6E71}"/>
              </a:ext>
            </a:extLst>
          </p:cNvPr>
          <p:cNvPicPr>
            <a:picLocks noChangeAspect="1"/>
          </p:cNvPicPr>
          <p:nvPr>
            <p:custDataLst>
              <p:tags r:id="rId2"/>
            </p:custDataLst>
          </p:nvPr>
        </p:nvPicPr>
        <p:blipFill>
          <a:blip r:embed="rId5"/>
          <a:srcRect l="12267" t="-82" r="39467" b="82"/>
          <a:stretch>
            <a:fillRect/>
          </a:stretch>
        </p:blipFill>
        <p:spPr>
          <a:xfrm>
            <a:off x="0" y="-5634"/>
            <a:ext cx="4969261" cy="6863634"/>
          </a:xfrm>
          <a:prstGeom prst="rect">
            <a:avLst/>
          </a:prstGeom>
        </p:spPr>
      </p:pic>
      <p:sp>
        <p:nvSpPr>
          <p:cNvPr id="2" name="Title 1">
            <a:extLst>
              <a:ext uri="{FF2B5EF4-FFF2-40B4-BE49-F238E27FC236}">
                <a16:creationId xmlns:a16="http://schemas.microsoft.com/office/drawing/2014/main" id="{87C708F8-B10B-CBF1-725C-BB2FE61E676B}"/>
              </a:ext>
            </a:extLst>
          </p:cNvPr>
          <p:cNvSpPr>
            <a:spLocks noGrp="1"/>
          </p:cNvSpPr>
          <p:nvPr>
            <p:ph type="title"/>
            <p:custDataLst>
              <p:tags r:id="rId3"/>
            </p:custDataLst>
          </p:nvPr>
        </p:nvSpPr>
        <p:spPr>
          <a:xfrm>
            <a:off x="4969261" y="103188"/>
            <a:ext cx="7222739" cy="533400"/>
          </a:xfrm>
        </p:spPr>
        <p:txBody>
          <a:bodyPr>
            <a:normAutofit fontScale="90000"/>
          </a:bodyPr>
          <a:lstStyle/>
          <a:p>
            <a:r>
              <a:rPr lang="fr-CA" dirty="0"/>
              <a:t>Mémorial terre-neuvien à Beaumont-Hamel</a:t>
            </a:r>
          </a:p>
        </p:txBody>
      </p:sp>
      <p:sp>
        <p:nvSpPr>
          <p:cNvPr id="6" name="TextBox 2">
            <a:extLst>
              <a:ext uri="{FF2B5EF4-FFF2-40B4-BE49-F238E27FC236}">
                <a16:creationId xmlns:a16="http://schemas.microsoft.com/office/drawing/2014/main" id="{A94E1691-6A28-DD28-40D8-71CAC8307F38}"/>
              </a:ext>
            </a:extLst>
          </p:cNvPr>
          <p:cNvSpPr txBox="1"/>
          <p:nvPr/>
        </p:nvSpPr>
        <p:spPr>
          <a:xfrm>
            <a:off x="4958055" y="6596390"/>
            <a:ext cx="2473916"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CA" sz="1050" noProof="0" dirty="0"/>
              <a:t>Image : Anciens Combattants Canada</a:t>
            </a:r>
          </a:p>
        </p:txBody>
      </p:sp>
    </p:spTree>
    <p:extLst>
      <p:ext uri="{BB962C8B-B14F-4D97-AF65-F5344CB8AC3E}">
        <p14:creationId xmlns:p14="http://schemas.microsoft.com/office/powerpoint/2010/main" val="1174443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99E6A-2024-14C4-74DA-2C63A7FF42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3C2B47-B3C3-3A72-E8D6-100D42A629ED}"/>
              </a:ext>
            </a:extLst>
          </p:cNvPr>
          <p:cNvSpPr>
            <a:spLocks noGrp="1"/>
          </p:cNvSpPr>
          <p:nvPr>
            <p:ph type="title"/>
            <p:custDataLst>
              <p:tags r:id="rId1"/>
            </p:custDataLst>
          </p:nvPr>
        </p:nvSpPr>
        <p:spPr>
          <a:xfrm>
            <a:off x="839788" y="355600"/>
            <a:ext cx="6629321" cy="533400"/>
          </a:xfrm>
        </p:spPr>
        <p:txBody>
          <a:bodyPr/>
          <a:lstStyle/>
          <a:p>
            <a:r>
              <a:rPr lang="fr-CA" dirty="0"/>
              <a:t>Mémorial national du Canada à Vimy</a:t>
            </a:r>
          </a:p>
        </p:txBody>
      </p:sp>
      <p:sp>
        <p:nvSpPr>
          <p:cNvPr id="4" name="Text Placeholder 3">
            <a:extLst>
              <a:ext uri="{FF2B5EF4-FFF2-40B4-BE49-F238E27FC236}">
                <a16:creationId xmlns:a16="http://schemas.microsoft.com/office/drawing/2014/main" id="{6E673AE1-CCF3-2A66-FFFF-1C3E194D2FEC}"/>
              </a:ext>
            </a:extLst>
          </p:cNvPr>
          <p:cNvSpPr>
            <a:spLocks noGrp="1"/>
          </p:cNvSpPr>
          <p:nvPr>
            <p:ph type="body" sz="half" idx="2"/>
            <p:custDataLst>
              <p:tags r:id="rId2"/>
            </p:custDataLst>
          </p:nvPr>
        </p:nvSpPr>
        <p:spPr>
          <a:xfrm>
            <a:off x="579421" y="1092200"/>
            <a:ext cx="6346480" cy="4955516"/>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Ce mémorial est situé dans le nord de la France.</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Trois rôles :</a:t>
            </a:r>
          </a:p>
          <a:p>
            <a:pPr marL="800100" lvl="1" indent="-342900">
              <a:spcBef>
                <a:spcPts val="0"/>
              </a:spcBef>
              <a:spcAft>
                <a:spcPts val="1200"/>
              </a:spcAft>
              <a:buFont typeface="Arial" panose="020B0604020202020204" pitchFamily="34" charset="0"/>
              <a:buChar char="•"/>
            </a:pPr>
            <a:r>
              <a:rPr lang="fr-CA" sz="2000" b="1" dirty="0">
                <a:latin typeface="Calibri"/>
                <a:ea typeface="Calibri"/>
                <a:cs typeface="Calibri"/>
              </a:rPr>
              <a:t>Monument commémoratif national de guerre du Canada en Europe</a:t>
            </a:r>
            <a:br>
              <a:rPr lang="fr-CA" sz="2000" b="1" dirty="0">
                <a:latin typeface="Calibri"/>
                <a:ea typeface="Calibri"/>
                <a:cs typeface="Calibri"/>
              </a:rPr>
            </a:br>
            <a:r>
              <a:rPr lang="fr-CA" sz="2000" dirty="0">
                <a:latin typeface="Calibri"/>
                <a:ea typeface="Calibri"/>
                <a:cs typeface="Calibri"/>
              </a:rPr>
              <a:t>Il rend hommage à tous les Canadiens qui ont servi pendant la Première Guerre mondiale, y compris les plus de 66 000 soldats morts en service.</a:t>
            </a:r>
          </a:p>
          <a:p>
            <a:pPr marL="800100" lvl="1" indent="-342900">
              <a:spcBef>
                <a:spcPts val="0"/>
              </a:spcBef>
              <a:spcAft>
                <a:spcPts val="1200"/>
              </a:spcAft>
              <a:buFont typeface="Arial" panose="020B0604020202020204" pitchFamily="34" charset="0"/>
              <a:buChar char="•"/>
            </a:pPr>
            <a:r>
              <a:rPr lang="fr-CA" sz="2000" b="1" dirty="0">
                <a:latin typeface="Calibri"/>
                <a:ea typeface="Calibri"/>
                <a:cs typeface="Calibri"/>
              </a:rPr>
              <a:t>Site d’une célèbre bataille</a:t>
            </a:r>
            <a:br>
              <a:rPr lang="fr-CA" sz="2000" dirty="0">
                <a:latin typeface="Calibri"/>
                <a:ea typeface="Calibri"/>
                <a:cs typeface="Calibri"/>
              </a:rPr>
            </a:br>
            <a:r>
              <a:rPr lang="fr-CA" sz="2000" dirty="0">
                <a:latin typeface="Calibri"/>
                <a:ea typeface="Calibri"/>
                <a:cs typeface="Calibri"/>
              </a:rPr>
              <a:t>Il marque le lieu de la bataille de la crête de Vimy, un moment déterminant dans l’histoire du Canada.</a:t>
            </a:r>
          </a:p>
          <a:p>
            <a:pPr marL="800100" lvl="1" indent="-342900">
              <a:spcBef>
                <a:spcPts val="0"/>
              </a:spcBef>
              <a:spcAft>
                <a:spcPts val="1200"/>
              </a:spcAft>
              <a:buChar char="•"/>
            </a:pPr>
            <a:r>
              <a:rPr lang="fr-CA" sz="2000" b="1" dirty="0">
                <a:latin typeface="Calibri"/>
                <a:ea typeface="Calibri"/>
                <a:cs typeface="Calibri"/>
              </a:rPr>
              <a:t>Monument à la mémoire des disparus</a:t>
            </a:r>
            <a:br>
              <a:rPr lang="fr-CA" sz="2000" dirty="0">
                <a:latin typeface="Calibri"/>
                <a:ea typeface="Calibri"/>
                <a:cs typeface="Calibri"/>
              </a:rPr>
            </a:br>
            <a:r>
              <a:rPr lang="fr-CA" sz="2000" dirty="0">
                <a:latin typeface="Calibri"/>
                <a:ea typeface="Calibri"/>
                <a:cs typeface="Calibri"/>
              </a:rPr>
              <a:t>Sur le monument sont inscrits les noms de plus de 11 000 Canadiens qui ont perdu la vie en France pendant la Première Guerre mondiale et qui n’ont pas de lieu de sépulture connu. </a:t>
            </a:r>
            <a:endParaRPr lang="en-US" dirty="0"/>
          </a:p>
        </p:txBody>
      </p:sp>
      <p:pic>
        <p:nvPicPr>
          <p:cNvPr id="7" name="Picture 6" descr="Photographie en couleur du Mémorial national du Canada à Vimy, en France, montrant ses deux immenses piliers.">
            <a:extLst>
              <a:ext uri="{FF2B5EF4-FFF2-40B4-BE49-F238E27FC236}">
                <a16:creationId xmlns:a16="http://schemas.microsoft.com/office/drawing/2014/main" id="{7D7F497C-06F2-B6E7-EE47-FB55C79DD3A2}"/>
              </a:ext>
            </a:extLst>
          </p:cNvPr>
          <p:cNvPicPr>
            <a:picLocks noChangeAspect="1"/>
          </p:cNvPicPr>
          <p:nvPr>
            <p:custDataLst>
              <p:tags r:id="rId3"/>
            </p:custDataLst>
          </p:nvPr>
        </p:nvPicPr>
        <p:blipFill>
          <a:blip r:embed="rId5">
            <a:extLst>
              <a:ext uri="{28A0092B-C50C-407E-A947-70E740481C1C}">
                <a14:useLocalDpi xmlns:a14="http://schemas.microsoft.com/office/drawing/2010/main" val="0"/>
              </a:ext>
            </a:extLst>
          </a:blip>
          <a:srcRect l="6844" t="-1" r="15286" b="619"/>
          <a:stretch>
            <a:fillRect/>
          </a:stretch>
        </p:blipFill>
        <p:spPr>
          <a:xfrm>
            <a:off x="7033870" y="1307668"/>
            <a:ext cx="5075418" cy="4242664"/>
          </a:xfrm>
          <a:prstGeom prst="rect">
            <a:avLst/>
          </a:prstGeom>
        </p:spPr>
      </p:pic>
      <p:sp>
        <p:nvSpPr>
          <p:cNvPr id="5" name="TextBox 2">
            <a:extLst>
              <a:ext uri="{FF2B5EF4-FFF2-40B4-BE49-F238E27FC236}">
                <a16:creationId xmlns:a16="http://schemas.microsoft.com/office/drawing/2014/main" id="{2432A6E8-A9F7-F9B5-93E9-C7CB9A2A6F6C}"/>
              </a:ext>
            </a:extLst>
          </p:cNvPr>
          <p:cNvSpPr txBox="1"/>
          <p:nvPr/>
        </p:nvSpPr>
        <p:spPr>
          <a:xfrm>
            <a:off x="7033870" y="5550332"/>
            <a:ext cx="2473916"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CA" sz="1050" noProof="0" dirty="0"/>
              <a:t>Image : Anciens Combattants Canada</a:t>
            </a:r>
          </a:p>
        </p:txBody>
      </p:sp>
    </p:spTree>
    <p:extLst>
      <p:ext uri="{BB962C8B-B14F-4D97-AF65-F5344CB8AC3E}">
        <p14:creationId xmlns:p14="http://schemas.microsoft.com/office/powerpoint/2010/main" val="1527163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93A00-A436-6395-EAC6-43B25399AC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C1994C-3007-C952-3B87-E6A96DE8BB13}"/>
              </a:ext>
            </a:extLst>
          </p:cNvPr>
          <p:cNvSpPr>
            <a:spLocks noGrp="1"/>
          </p:cNvSpPr>
          <p:nvPr>
            <p:ph type="title"/>
            <p:custDataLst>
              <p:tags r:id="rId1"/>
            </p:custDataLst>
          </p:nvPr>
        </p:nvSpPr>
        <p:spPr>
          <a:xfrm>
            <a:off x="839788" y="355600"/>
            <a:ext cx="10608500" cy="533400"/>
          </a:xfrm>
        </p:spPr>
        <p:txBody>
          <a:bodyPr/>
          <a:lstStyle/>
          <a:p>
            <a:r>
              <a:rPr lang="fr-CA"/>
              <a:t>Mémorial de la Porte de Menin</a:t>
            </a:r>
          </a:p>
        </p:txBody>
      </p:sp>
      <p:sp>
        <p:nvSpPr>
          <p:cNvPr id="4" name="Text Placeholder 3">
            <a:extLst>
              <a:ext uri="{FF2B5EF4-FFF2-40B4-BE49-F238E27FC236}">
                <a16:creationId xmlns:a16="http://schemas.microsoft.com/office/drawing/2014/main" id="{3F88A438-371C-D819-AAC2-172C9C53471B}"/>
              </a:ext>
            </a:extLst>
          </p:cNvPr>
          <p:cNvSpPr>
            <a:spLocks noGrp="1"/>
          </p:cNvSpPr>
          <p:nvPr>
            <p:ph type="body" sz="half" idx="2"/>
            <p:custDataLst>
              <p:tags r:id="rId2"/>
            </p:custDataLst>
          </p:nvPr>
        </p:nvSpPr>
        <p:spPr>
          <a:xfrm>
            <a:off x="839788" y="1092201"/>
            <a:ext cx="5696814" cy="3009020"/>
          </a:xfrm>
        </p:spPr>
        <p:txBody>
          <a:bodyPr vert="horz" lIns="91440" tIns="45720" rIns="91440" bIns="45720" rtlCol="0" anchor="t">
            <a:noAutofit/>
          </a:bodyPr>
          <a:lstStyle/>
          <a:p>
            <a:pPr marL="342900" indent="-342900">
              <a:spcBef>
                <a:spcPts val="0"/>
              </a:spcBef>
              <a:spcAft>
                <a:spcPts val="1200"/>
              </a:spcAft>
              <a:buChar char="•"/>
            </a:pPr>
            <a:r>
              <a:rPr lang="fr-CA" sz="2200" dirty="0">
                <a:latin typeface="Calibri"/>
                <a:ea typeface="Calibri"/>
                <a:cs typeface="Calibri"/>
              </a:rPr>
              <a:t>Situé à Ypres, en Belgique.</a:t>
            </a:r>
          </a:p>
          <a:p>
            <a:pPr marL="342900" indent="-342900">
              <a:spcBef>
                <a:spcPts val="0"/>
              </a:spcBef>
              <a:spcAft>
                <a:spcPts val="1200"/>
              </a:spcAft>
              <a:buChar char="•"/>
            </a:pPr>
            <a:r>
              <a:rPr lang="fr-CA" sz="2200" dirty="0">
                <a:latin typeface="Calibri"/>
                <a:ea typeface="Calibri"/>
                <a:cs typeface="Calibri"/>
              </a:rPr>
              <a:t>Un seul rôle :</a:t>
            </a:r>
          </a:p>
          <a:p>
            <a:pPr marL="800100" lvl="1" indent="-342900">
              <a:spcBef>
                <a:spcPts val="0"/>
              </a:spcBef>
              <a:spcAft>
                <a:spcPts val="1200"/>
              </a:spcAft>
              <a:buChar char="•"/>
            </a:pPr>
            <a:r>
              <a:rPr lang="fr-CA" sz="2000" b="1" dirty="0">
                <a:latin typeface="Calibri"/>
                <a:ea typeface="Calibri"/>
                <a:cs typeface="Calibri"/>
              </a:rPr>
              <a:t>Monument à la mémoire des disparus</a:t>
            </a:r>
            <a:br>
              <a:rPr lang="fr-CA" sz="2000" dirty="0">
                <a:latin typeface="Calibri"/>
                <a:ea typeface="Calibri"/>
                <a:cs typeface="Calibri"/>
              </a:rPr>
            </a:br>
            <a:r>
              <a:rPr lang="fr-CA" sz="2000" dirty="0">
                <a:latin typeface="Calibri"/>
                <a:ea typeface="Calibri"/>
                <a:cs typeface="Calibri"/>
              </a:rPr>
              <a:t>Sur le monument sont inscrits les noms de près de 55 000 soldats du Commonwealth qui ont perdu la vie sur le saillant d’Ypres en Belgique, avant le 16 août 1917, et qui n’ont pas de lieu de sépulture connu. On y retrouve les noms de près de 7 000 Canadiens. </a:t>
            </a:r>
            <a:endParaRPr lang="en-US" dirty="0"/>
          </a:p>
        </p:txBody>
      </p:sp>
      <p:pic>
        <p:nvPicPr>
          <p:cNvPr id="5" name="Content Placeholder 4" descr="Photographie en couleur de la Porte de Menin et de son arche en pierre, en Belgique, au crépuscule.">
            <a:extLst>
              <a:ext uri="{FF2B5EF4-FFF2-40B4-BE49-F238E27FC236}">
                <a16:creationId xmlns:a16="http://schemas.microsoft.com/office/drawing/2014/main" id="{933269A5-F0BB-4624-79AE-B2D27D84BFB8}"/>
              </a:ext>
            </a:extLst>
          </p:cNvPr>
          <p:cNvPicPr>
            <a:picLocks noChangeAspect="1"/>
          </p:cNvPicPr>
          <p:nvPr>
            <p:custDataLst>
              <p:tags r:id="rId3"/>
            </p:custDataLst>
          </p:nvPr>
        </p:nvPicPr>
        <p:blipFill>
          <a:blip r:embed="rId5"/>
          <a:srcRect l="3204" r="3204"/>
          <a:stretch/>
        </p:blipFill>
        <p:spPr>
          <a:xfrm>
            <a:off x="6679120" y="1092200"/>
            <a:ext cx="5052537" cy="4051388"/>
          </a:xfrm>
          <a:prstGeom prst="rect">
            <a:avLst/>
          </a:prstGeom>
        </p:spPr>
      </p:pic>
      <p:sp>
        <p:nvSpPr>
          <p:cNvPr id="6" name="TextBox 2">
            <a:extLst>
              <a:ext uri="{FF2B5EF4-FFF2-40B4-BE49-F238E27FC236}">
                <a16:creationId xmlns:a16="http://schemas.microsoft.com/office/drawing/2014/main" id="{D8293DDD-AD6D-3B02-EC17-1AF02AFFD3DC}"/>
              </a:ext>
            </a:extLst>
          </p:cNvPr>
          <p:cNvSpPr txBox="1"/>
          <p:nvPr/>
        </p:nvSpPr>
        <p:spPr>
          <a:xfrm>
            <a:off x="6679120" y="5154986"/>
            <a:ext cx="3053355" cy="25391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CA" sz="1050" noProof="0" dirty="0"/>
              <a:t>Image : Commonwealth </a:t>
            </a:r>
            <a:r>
              <a:rPr lang="fr-CA" sz="1050" noProof="0" dirty="0" err="1"/>
              <a:t>War</a:t>
            </a:r>
            <a:r>
              <a:rPr lang="fr-CA" sz="1050" noProof="0" dirty="0"/>
              <a:t> Graves Commission</a:t>
            </a:r>
          </a:p>
        </p:txBody>
      </p:sp>
    </p:spTree>
    <p:extLst>
      <p:ext uri="{BB962C8B-B14F-4D97-AF65-F5344CB8AC3E}">
        <p14:creationId xmlns:p14="http://schemas.microsoft.com/office/powerpoint/2010/main" val="2754220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00B58-E9F8-EF3D-BF37-8B444EE41BFF}"/>
            </a:ext>
          </a:extLst>
        </p:cNvPr>
        <p:cNvGrpSpPr/>
        <p:nvPr/>
      </p:nvGrpSpPr>
      <p:grpSpPr>
        <a:xfrm>
          <a:off x="0" y="0"/>
          <a:ext cx="0" cy="0"/>
          <a:chOff x="0" y="0"/>
          <a:chExt cx="0" cy="0"/>
        </a:xfrm>
      </p:grpSpPr>
      <p:pic>
        <p:nvPicPr>
          <p:cNvPr id="6" name="Picture 5" descr="Illustration d’une loupe de clip art.">
            <a:extLst>
              <a:ext uri="{FF2B5EF4-FFF2-40B4-BE49-F238E27FC236}">
                <a16:creationId xmlns:a16="http://schemas.microsoft.com/office/drawing/2014/main" id="{1DD0073E-7E5E-5F91-7A65-8CA3AA297D79}"/>
              </a:ext>
            </a:extLst>
          </p:cNvPr>
          <p:cNvPicPr>
            <a:picLocks noChangeAspect="1" noChangeArrowheads="1"/>
          </p:cNvPicPr>
          <p:nvPr>
            <p:custDataLst>
              <p:tags r:id="rId1"/>
            </p:custDataLst>
          </p:nvPr>
        </p:nvPicPr>
        <p:blipFill>
          <a:blip r:embed="rId5">
            <a:extLst>
              <a:ext uri="{28A0092B-C50C-407E-A947-70E740481C1C}">
                <a14:useLocalDpi xmlns:a14="http://schemas.microsoft.com/office/drawing/2010/main" val="0"/>
              </a:ext>
            </a:extLst>
          </a:blip>
          <a:srcRect b="303"/>
          <a:stretch>
            <a:fillRect/>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3D69911-5777-6B22-B2C2-DB9DF1896A67}"/>
              </a:ext>
            </a:extLst>
          </p:cNvPr>
          <p:cNvSpPr>
            <a:spLocks noGrp="1"/>
          </p:cNvSpPr>
          <p:nvPr>
            <p:ph type="title"/>
            <p:custDataLst>
              <p:tags r:id="rId2"/>
            </p:custDataLst>
          </p:nvPr>
        </p:nvSpPr>
        <p:spPr>
          <a:xfrm>
            <a:off x="425118" y="825500"/>
            <a:ext cx="10608500" cy="533400"/>
          </a:xfrm>
        </p:spPr>
        <p:txBody>
          <a:bodyPr>
            <a:normAutofit fontScale="90000"/>
          </a:bodyPr>
          <a:lstStyle/>
          <a:p>
            <a:r>
              <a:rPr lang="fr-CA" dirty="0"/>
              <a:t>Examinons maintenant de plus près ces monuments pour en apprendre davantage!</a:t>
            </a:r>
          </a:p>
        </p:txBody>
      </p:sp>
      <p:sp>
        <p:nvSpPr>
          <p:cNvPr id="4" name="Text Placeholder 3">
            <a:extLst>
              <a:ext uri="{FF2B5EF4-FFF2-40B4-BE49-F238E27FC236}">
                <a16:creationId xmlns:a16="http://schemas.microsoft.com/office/drawing/2014/main" id="{2A319849-B1D7-4D27-B34B-05E1B5DBCAD5}"/>
              </a:ext>
            </a:extLst>
          </p:cNvPr>
          <p:cNvSpPr>
            <a:spLocks noGrp="1"/>
          </p:cNvSpPr>
          <p:nvPr>
            <p:ph type="body" sz="half" idx="2"/>
            <p:custDataLst>
              <p:tags r:id="rId3"/>
            </p:custDataLst>
          </p:nvPr>
        </p:nvSpPr>
        <p:spPr>
          <a:xfrm>
            <a:off x="839788" y="1092200"/>
            <a:ext cx="5374957" cy="3552228"/>
          </a:xfrm>
        </p:spPr>
        <p:txBody>
          <a:bodyPr vert="horz" lIns="91440" tIns="45720" rIns="91440" bIns="45720" rtlCol="0" anchor="t">
            <a:normAutofit/>
          </a:bodyPr>
          <a:lstStyle/>
          <a:p>
            <a:endParaRPr lang="en-US" sz="2400" dirty="0"/>
          </a:p>
          <a:p>
            <a:endParaRPr lang="en-US" sz="2400" dirty="0"/>
          </a:p>
          <a:p>
            <a:r>
              <a:rPr lang="fr-CA" sz="2400" dirty="0"/>
              <a:t>Divisez la classe en trois groupes</a:t>
            </a:r>
          </a:p>
          <a:p>
            <a:pPr marL="800100" lvl="1" indent="-342900">
              <a:lnSpc>
                <a:spcPct val="150000"/>
              </a:lnSpc>
              <a:buFont typeface="+mj-lt"/>
              <a:buAutoNum type="arabicPeriod"/>
            </a:pPr>
            <a:r>
              <a:rPr lang="fr-CA" sz="2400" b="1" dirty="0"/>
              <a:t>Beaumont-Hamel</a:t>
            </a:r>
          </a:p>
          <a:p>
            <a:pPr marL="800100" lvl="1" indent="-342900">
              <a:lnSpc>
                <a:spcPct val="150000"/>
              </a:lnSpc>
              <a:buFont typeface="+mj-lt"/>
              <a:buAutoNum type="arabicPeriod"/>
            </a:pPr>
            <a:r>
              <a:rPr lang="fr-CA" sz="2400" b="1" dirty="0"/>
              <a:t>Vimy</a:t>
            </a:r>
          </a:p>
          <a:p>
            <a:pPr marL="800100" lvl="1" indent="-342900">
              <a:lnSpc>
                <a:spcPct val="150000"/>
              </a:lnSpc>
              <a:buFont typeface="+mj-lt"/>
              <a:buAutoNum type="arabicPeriod"/>
            </a:pPr>
            <a:r>
              <a:rPr lang="fr-CA" sz="2400" b="1" dirty="0"/>
              <a:t>Porte de Menin</a:t>
            </a:r>
          </a:p>
        </p:txBody>
      </p:sp>
    </p:spTree>
    <p:extLst>
      <p:ext uri="{BB962C8B-B14F-4D97-AF65-F5344CB8AC3E}">
        <p14:creationId xmlns:p14="http://schemas.microsoft.com/office/powerpoint/2010/main" val="2482255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GCdocsDescFR xmlns="0c8e7898-adb1-4a21-9ea0-1fd6fd513e29" xsi:nil="true"/>
    <_ip_UnifiedCompliancePolicyProperties xmlns="http://schemas.microsoft.com/sharepoint/v3" xsi:nil="true"/>
    <lcf76f155ced4ddcb4097134ff3c332f xmlns="eed7d0e8-ac63-4dee-bfa7-5c4c265525d9">
      <Terms xmlns="http://schemas.microsoft.com/office/infopath/2007/PartnerControls"/>
    </lcf76f155ced4ddcb4097134ff3c332f>
    <TaxCatchAll xmlns="d3475817-8aa0-463d-8033-9d47e24630b2"/>
    <GCdocsDesc xmlns="0c8e7898-adb1-4a21-9ea0-1fd6fd513e29"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1EE4FF8BA6947E4AA8685340DB4FACCE" ma:contentTypeVersion="27" ma:contentTypeDescription="Create a new document." ma:contentTypeScope="" ma:versionID="b355f9700622f8475fccd0c1d87585ec">
  <xsd:schema xmlns:xsd="http://www.w3.org/2001/XMLSchema" xmlns:xs="http://www.w3.org/2001/XMLSchema" xmlns:p="http://schemas.microsoft.com/office/2006/metadata/properties" xmlns:ns1="http://schemas.microsoft.com/sharepoint/v3" xmlns:ns2="d3475817-8aa0-463d-8033-9d47e24630b2" xmlns:ns3="eed7d0e8-ac63-4dee-bfa7-5c4c265525d9" xmlns:ns4="0c8e7898-adb1-4a21-9ea0-1fd6fd513e29" targetNamespace="http://schemas.microsoft.com/office/2006/metadata/properties" ma:root="true" ma:fieldsID="3d5198907ec40e38c63e290b2ab555a5" ns1:_="" ns2:_="" ns3:_="" ns4:_="">
    <xsd:import namespace="http://schemas.microsoft.com/sharepoint/v3"/>
    <xsd:import namespace="d3475817-8aa0-463d-8033-9d47e24630b2"/>
    <xsd:import namespace="eed7d0e8-ac63-4dee-bfa7-5c4c265525d9"/>
    <xsd:import namespace="0c8e7898-adb1-4a21-9ea0-1fd6fd513e29"/>
    <xsd:element name="properties">
      <xsd:complexType>
        <xsd:sequence>
          <xsd:element name="documentManagement">
            <xsd:complexType>
              <xsd:all>
                <xsd:element ref="ns2:_dlc_DocId" minOccurs="0"/>
                <xsd:element ref="ns2:_dlc_DocIdUrl" minOccurs="0"/>
                <xsd:element ref="ns2:_dlc_DocIdPersistId" minOccurs="0"/>
                <xsd:element ref="ns4:GCdocsDesc" minOccurs="0"/>
                <xsd:element ref="ns4:GCdocsDescFR" minOccurs="0"/>
                <xsd:element ref="ns3:MediaServiceMetadata" minOccurs="0"/>
                <xsd:element ref="ns3:MediaServiceFastMetadata" minOccurs="0"/>
                <xsd:element ref="ns3:MediaServiceSearchPropertie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BillingMetadata" minOccurs="0"/>
                <xsd:element ref="ns1:_ip_UnifiedCompliancePolicyProperties" minOccurs="0"/>
                <xsd:element ref="ns1:_ip_UnifiedCompliancePolicyUIActio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3475817-8aa0-463d-8033-9d47e24630b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4" nillable="true" ma:displayName="Taxonomy Catch All Column" ma:hidden="true" ma:list="{ed2718d3-09bc-428c-852e-4caad582fe65}" ma:internalName="TaxCatchAll" ma:showField="CatchAllData" ma:web="d3475817-8aa0-463d-8033-9d47e24630b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ed7d0e8-ac63-4dee-bfa7-5c4c265525d9" elementFormDefault="qualified">
    <xsd:import namespace="http://schemas.microsoft.com/office/2006/documentManagement/types"/>
    <xsd:import namespace="http://schemas.microsoft.com/office/infopath/2007/PartnerControls"/>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2576106-0640-4000-84dd-42f7612a6018"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MediaServiceLocation" ma:index="2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c8e7898-adb1-4a21-9ea0-1fd6fd513e29" elementFormDefault="qualified">
    <xsd:import namespace="http://schemas.microsoft.com/office/2006/documentManagement/types"/>
    <xsd:import namespace="http://schemas.microsoft.com/office/infopath/2007/PartnerControls"/>
    <xsd:element name="GCdocsDesc" ma:index="13" nillable="true" ma:displayName="Description (EN)" ma:internalName="GCdocsDesc">
      <xsd:simpleType>
        <xsd:restriction base="dms:Note"/>
      </xsd:simpleType>
    </xsd:element>
    <xsd:element name="GCdocsDescFR" ma:index="14" nillable="true" ma:displayName="Description (FR)" ma:internalName="GCdocsDescFR">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23839CB-2CD9-43D4-B3FA-653BA2CF3A35}">
  <ds:schemaRefs>
    <ds:schemaRef ds:uri="http://schemas.microsoft.com/sharepoint/events"/>
  </ds:schemaRefs>
</ds:datastoreItem>
</file>

<file path=customXml/itemProps2.xml><?xml version="1.0" encoding="utf-8"?>
<ds:datastoreItem xmlns:ds="http://schemas.openxmlformats.org/officeDocument/2006/customXml" ds:itemID="{0A894475-A978-4EC8-B134-F715AAAE5543}">
  <ds:schemaRefs>
    <ds:schemaRef ds:uri="http://schemas.microsoft.com/sharepoint/v3/contenttype/forms"/>
  </ds:schemaRefs>
</ds:datastoreItem>
</file>

<file path=customXml/itemProps3.xml><?xml version="1.0" encoding="utf-8"?>
<ds:datastoreItem xmlns:ds="http://schemas.openxmlformats.org/officeDocument/2006/customXml" ds:itemID="{B7E73304-4F60-4A15-A684-AD0BAA293AB8}">
  <ds:schemaRefs>
    <ds:schemaRef ds:uri="d3475817-8aa0-463d-8033-9d47e24630b2"/>
    <ds:schemaRef ds:uri="http://purl.org/dc/terms/"/>
    <ds:schemaRef ds:uri="http://purl.org/dc/elements/1.1/"/>
    <ds:schemaRef ds:uri="http://schemas.microsoft.com/office/2006/documentManagement/types"/>
    <ds:schemaRef ds:uri="http://schemas.microsoft.com/sharepoint/v3"/>
    <ds:schemaRef ds:uri="http://schemas.openxmlformats.org/package/2006/metadata/core-properties"/>
    <ds:schemaRef ds:uri="http://purl.org/dc/dcmitype/"/>
    <ds:schemaRef ds:uri="http://schemas.microsoft.com/office/infopath/2007/PartnerControls"/>
    <ds:schemaRef ds:uri="0c8e7898-adb1-4a21-9ea0-1fd6fd513e29"/>
    <ds:schemaRef ds:uri="eed7d0e8-ac63-4dee-bfa7-5c4c265525d9"/>
    <ds:schemaRef ds:uri="http://schemas.microsoft.com/office/2006/metadata/properties"/>
    <ds:schemaRef ds:uri="http://www.w3.org/XML/1998/namespace"/>
  </ds:schemaRefs>
</ds:datastoreItem>
</file>

<file path=customXml/itemProps4.xml><?xml version="1.0" encoding="utf-8"?>
<ds:datastoreItem xmlns:ds="http://schemas.openxmlformats.org/officeDocument/2006/customXml" ds:itemID="{0A08A635-37C2-4C86-997D-2D7AB3DEB3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3475817-8aa0-463d-8033-9d47e24630b2"/>
    <ds:schemaRef ds:uri="eed7d0e8-ac63-4dee-bfa7-5c4c265525d9"/>
    <ds:schemaRef ds:uri="0c8e7898-adb1-4a21-9ea0-1fd6fd513e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3038</TotalTime>
  <Words>527</Words>
  <Application>Microsoft Office PowerPoint</Application>
  <PresentationFormat>Grand écran</PresentationFormat>
  <Paragraphs>38</Paragraphs>
  <Slides>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7</vt:i4>
      </vt:variant>
    </vt:vector>
  </HeadingPairs>
  <TitlesOfParts>
    <vt:vector size="12" baseType="lpstr">
      <vt:lpstr>Aptos</vt:lpstr>
      <vt:lpstr>Aptos Display</vt:lpstr>
      <vt:lpstr>Arial</vt:lpstr>
      <vt:lpstr>Calibri</vt:lpstr>
      <vt:lpstr>Office Theme</vt:lpstr>
      <vt:lpstr>Présentation PowerPoint</vt:lpstr>
      <vt:lpstr>Monuments érigés à la mémoire des disparus</vt:lpstr>
      <vt:lpstr>Ce que nous appendrons</vt:lpstr>
      <vt:lpstr>Mémorial terre-neuvien à Beaumont-Hamel</vt:lpstr>
      <vt:lpstr>Mémorial national du Canada à Vimy</vt:lpstr>
      <vt:lpstr>Mémorial de la Porte de Menin</vt:lpstr>
      <vt:lpstr>Examinons maintenant de plus près ces monuments pour en apprendre davantage!</vt:lpstr>
    </vt:vector>
  </TitlesOfParts>
  <Company>VAC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 P Schroeter (VAC/ACC)</dc:creator>
  <cp:lastModifiedBy>Rene Audet (he/him | il/lui) [F/E] (VAC/ACC)</cp:lastModifiedBy>
  <cp:revision>498</cp:revision>
  <dcterms:created xsi:type="dcterms:W3CDTF">2025-12-12T16:12:34Z</dcterms:created>
  <dcterms:modified xsi:type="dcterms:W3CDTF">2026-05-07T13:17:17Z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867727855</vt:i4>
  </property>
  <property fmtid="{D5CDD505-2E9C-101B-9397-08002B2CF9AE}" pid="3" name="_NewReviewCycle">
    <vt:lpwstr/>
  </property>
  <property fmtid="{D5CDD505-2E9C-101B-9397-08002B2CF9AE}" pid="4" name="_EmailSubject">
    <vt:lpwstr>Request for translation - Memorials to the missing (Introduction and Beaumont-Hamel PowerPoints)</vt:lpwstr>
  </property>
  <property fmtid="{D5CDD505-2E9C-101B-9397-08002B2CF9AE}" pid="5" name="_AuthorEmail">
    <vt:lpwstr>jill.paton@veterans.gc.ca</vt:lpwstr>
  </property>
  <property fmtid="{D5CDD505-2E9C-101B-9397-08002B2CF9AE}" pid="6" name="_AuthorEmailDisplayName">
    <vt:lpwstr>Elizabeth Jill Paton (VAC/ACC)</vt:lpwstr>
  </property>
  <property fmtid="{D5CDD505-2E9C-101B-9397-08002B2CF9AE}" pid="7" name="ContentTypeId">
    <vt:lpwstr>0x0101001EE4FF8BA6947E4AA8685340DB4FACCE</vt:lpwstr>
  </property>
  <property fmtid="{D5CDD505-2E9C-101B-9397-08002B2CF9AE}" pid="8" name="_PreviousAdHocReviewCycleID">
    <vt:i4>746614108</vt:i4>
  </property>
  <property fmtid="{D5CDD505-2E9C-101B-9397-08002B2CF9AE}" pid="9" name="MSIP_Label_834ed4f5-eae4-40c7-82be-b1cdf720a1b9_Enabled">
    <vt:lpwstr>true</vt:lpwstr>
  </property>
  <property fmtid="{D5CDD505-2E9C-101B-9397-08002B2CF9AE}" pid="10" name="MSIP_Label_834ed4f5-eae4-40c7-82be-b1cdf720a1b9_SetDate">
    <vt:lpwstr>2026-04-26T15:57:58Z</vt:lpwstr>
  </property>
  <property fmtid="{D5CDD505-2E9C-101B-9397-08002B2CF9AE}" pid="11" name="MSIP_Label_834ed4f5-eae4-40c7-82be-b1cdf720a1b9_Method">
    <vt:lpwstr>Standard</vt:lpwstr>
  </property>
  <property fmtid="{D5CDD505-2E9C-101B-9397-08002B2CF9AE}" pid="12" name="MSIP_Label_834ed4f5-eae4-40c7-82be-b1cdf720a1b9_Name">
    <vt:lpwstr>Unclassified - Non classifié</vt:lpwstr>
  </property>
  <property fmtid="{D5CDD505-2E9C-101B-9397-08002B2CF9AE}" pid="13" name="MSIP_Label_834ed4f5-eae4-40c7-82be-b1cdf720a1b9_SiteId">
    <vt:lpwstr>e0d54a3c-7bbe-4a64-9d46-f9f84a41c833</vt:lpwstr>
  </property>
  <property fmtid="{D5CDD505-2E9C-101B-9397-08002B2CF9AE}" pid="14" name="MSIP_Label_834ed4f5-eae4-40c7-82be-b1cdf720a1b9_ActionId">
    <vt:lpwstr>7784aee4-45af-4e7d-9202-2580cba59246</vt:lpwstr>
  </property>
  <property fmtid="{D5CDD505-2E9C-101B-9397-08002B2CF9AE}" pid="15" name="MSIP_Label_834ed4f5-eae4-40c7-82be-b1cdf720a1b9_ContentBits">
    <vt:lpwstr>0</vt:lpwstr>
  </property>
  <property fmtid="{D5CDD505-2E9C-101B-9397-08002B2CF9AE}" pid="16" name="MSIP_Label_834ed4f5-eae4-40c7-82be-b1cdf720a1b9_Tag">
    <vt:lpwstr>10, 3, 0, 1</vt:lpwstr>
  </property>
</Properties>
</file>