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  <p:sldId id="278" r:id="rId9"/>
    <p:sldId id="315" r:id="rId10"/>
    <p:sldId id="279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1D1A7D-13C4-47E9-91E9-082612F24D07}" v="2" dt="2026-05-07T13:16:48.4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e Audet (he/him | il/lui) [F/E] (VAC/ACC)" userId="0f0e239f-cc24-4971-8a83-5197ff4fab34" providerId="ADAL" clId="{969EEF9A-FC27-4FC4-BA5A-FD7223AA6915}"/>
    <pc:docChg chg="custSel modSld sldOrd">
      <pc:chgData name="Rene Audet (he/him | il/lui) [F/E] (VAC/ACC)" userId="0f0e239f-cc24-4971-8a83-5197ff4fab34" providerId="ADAL" clId="{969EEF9A-FC27-4FC4-BA5A-FD7223AA6915}" dt="2026-05-07T13:16:59.858" v="58" actId="14100"/>
      <pc:docMkLst>
        <pc:docMk/>
      </pc:docMkLst>
      <pc:sldChg chg="modSp mod">
        <pc:chgData name="Rene Audet (he/him | il/lui) [F/E] (VAC/ACC)" userId="0f0e239f-cc24-4971-8a83-5197ff4fab34" providerId="ADAL" clId="{969EEF9A-FC27-4FC4-BA5A-FD7223AA6915}" dt="2026-05-07T12:52:57.586" v="1" actId="14100"/>
        <pc:sldMkLst>
          <pc:docMk/>
          <pc:sldMk cId="3135536933" sldId="256"/>
        </pc:sldMkLst>
        <pc:spChg chg="mod">
          <ac:chgData name="Rene Audet (he/him | il/lui) [F/E] (VAC/ACC)" userId="0f0e239f-cc24-4971-8a83-5197ff4fab34" providerId="ADAL" clId="{969EEF9A-FC27-4FC4-BA5A-FD7223AA6915}" dt="2026-05-07T12:52:57.586" v="1" actId="14100"/>
          <ac:spMkLst>
            <pc:docMk/>
            <pc:sldMk cId="3135536933" sldId="256"/>
            <ac:spMk id="2" creationId="{3102FD35-2DD0-07D2-AE42-A71B9DB07013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2:59:05.963" v="22" actId="27636"/>
        <pc:sldMkLst>
          <pc:docMk/>
          <pc:sldMk cId="4150062717" sldId="257"/>
        </pc:sldMkLst>
        <pc:spChg chg="mod">
          <ac:chgData name="Rene Audet (he/him | il/lui) [F/E] (VAC/ACC)" userId="0f0e239f-cc24-4971-8a83-5197ff4fab34" providerId="ADAL" clId="{969EEF9A-FC27-4FC4-BA5A-FD7223AA6915}" dt="2026-05-07T12:58:24.192" v="16" actId="1076"/>
          <ac:spMkLst>
            <pc:docMk/>
            <pc:sldMk cId="4150062717" sldId="257"/>
            <ac:spMk id="2" creationId="{AEDA2FAF-B1F1-5D44-7E3B-ED2D5BA20D27}"/>
          </ac:spMkLst>
        </pc:spChg>
        <pc:spChg chg="mod">
          <ac:chgData name="Rene Audet (he/him | il/lui) [F/E] (VAC/ACC)" userId="0f0e239f-cc24-4971-8a83-5197ff4fab34" providerId="ADAL" clId="{969EEF9A-FC27-4FC4-BA5A-FD7223AA6915}" dt="2026-05-07T12:59:05.963" v="22" actId="27636"/>
          <ac:spMkLst>
            <pc:docMk/>
            <pc:sldMk cId="4150062717" sldId="257"/>
            <ac:spMk id="4" creationId="{9FD3D387-62BE-CAF0-D17E-3E45B9292D32}"/>
          </ac:spMkLst>
        </pc:spChg>
        <pc:spChg chg="mod">
          <ac:chgData name="Rene Audet (he/him | il/lui) [F/E] (VAC/ACC)" userId="0f0e239f-cc24-4971-8a83-5197ff4fab34" providerId="ADAL" clId="{969EEF9A-FC27-4FC4-BA5A-FD7223AA6915}" dt="2026-05-07T12:57:02.455" v="14" actId="1076"/>
          <ac:spMkLst>
            <pc:docMk/>
            <pc:sldMk cId="4150062717" sldId="257"/>
            <ac:spMk id="6" creationId="{20F4C806-D70C-DD05-C837-720E4CFD456C}"/>
          </ac:spMkLst>
        </pc:spChg>
        <pc:picChg chg="mod">
          <ac:chgData name="Rene Audet (he/him | il/lui) [F/E] (VAC/ACC)" userId="0f0e239f-cc24-4971-8a83-5197ff4fab34" providerId="ADAL" clId="{969EEF9A-FC27-4FC4-BA5A-FD7223AA6915}" dt="2026-05-07T12:55:40.251" v="4" actId="1076"/>
          <ac:picMkLst>
            <pc:docMk/>
            <pc:sldMk cId="4150062717" sldId="257"/>
            <ac:picMk id="9" creationId="{7D239670-6B62-16D2-7C41-CF1E7AE8255F}"/>
          </ac:picMkLst>
        </pc:picChg>
      </pc:sldChg>
      <pc:sldChg chg="modSp mod">
        <pc:chgData name="Rene Audet (he/him | il/lui) [F/E] (VAC/ACC)" userId="0f0e239f-cc24-4971-8a83-5197ff4fab34" providerId="ADAL" clId="{969EEF9A-FC27-4FC4-BA5A-FD7223AA6915}" dt="2026-05-07T13:00:12.824" v="27" actId="1076"/>
        <pc:sldMkLst>
          <pc:docMk/>
          <pc:sldMk cId="1716373285" sldId="258"/>
        </pc:sldMkLst>
        <pc:spChg chg="mod">
          <ac:chgData name="Rene Audet (he/him | il/lui) [F/E] (VAC/ACC)" userId="0f0e239f-cc24-4971-8a83-5197ff4fab34" providerId="ADAL" clId="{969EEF9A-FC27-4FC4-BA5A-FD7223AA6915}" dt="2026-05-07T12:59:54.599" v="26" actId="1076"/>
          <ac:spMkLst>
            <pc:docMk/>
            <pc:sldMk cId="1716373285" sldId="258"/>
            <ac:spMk id="2" creationId="{CAD26F11-5DE9-C880-9339-33E52CAE7C18}"/>
          </ac:spMkLst>
        </pc:spChg>
        <pc:spChg chg="mod">
          <ac:chgData name="Rene Audet (he/him | il/lui) [F/E] (VAC/ACC)" userId="0f0e239f-cc24-4971-8a83-5197ff4fab34" providerId="ADAL" clId="{969EEF9A-FC27-4FC4-BA5A-FD7223AA6915}" dt="2026-05-07T13:00:12.824" v="27" actId="1076"/>
          <ac:spMkLst>
            <pc:docMk/>
            <pc:sldMk cId="1716373285" sldId="258"/>
            <ac:spMk id="4" creationId="{8759273D-CC70-3D74-C811-7A4682A9B370}"/>
          </ac:spMkLst>
        </pc:spChg>
      </pc:sldChg>
      <pc:sldChg chg="modSp mod ord">
        <pc:chgData name="Rene Audet (he/him | il/lui) [F/E] (VAC/ACC)" userId="0f0e239f-cc24-4971-8a83-5197ff4fab34" providerId="ADAL" clId="{969EEF9A-FC27-4FC4-BA5A-FD7223AA6915}" dt="2026-05-07T13:03:42.487" v="35" actId="27636"/>
        <pc:sldMkLst>
          <pc:docMk/>
          <pc:sldMk cId="1174443694" sldId="278"/>
        </pc:sldMkLst>
        <pc:spChg chg="mod">
          <ac:chgData name="Rene Audet (he/him | il/lui) [F/E] (VAC/ACC)" userId="0f0e239f-cc24-4971-8a83-5197ff4fab34" providerId="ADAL" clId="{969EEF9A-FC27-4FC4-BA5A-FD7223AA6915}" dt="2026-05-07T13:03:42.487" v="35" actId="27636"/>
          <ac:spMkLst>
            <pc:docMk/>
            <pc:sldMk cId="1174443694" sldId="278"/>
            <ac:spMk id="2" creationId="{87C708F8-B10B-CBF1-725C-BB2FE61E676B}"/>
          </ac:spMkLst>
        </pc:spChg>
        <pc:spChg chg="mod">
          <ac:chgData name="Rene Audet (he/him | il/lui) [F/E] (VAC/ACC)" userId="0f0e239f-cc24-4971-8a83-5197ff4fab34" providerId="ADAL" clId="{969EEF9A-FC27-4FC4-BA5A-FD7223AA6915}" dt="2026-05-07T13:02:23.038" v="33" actId="14100"/>
          <ac:spMkLst>
            <pc:docMk/>
            <pc:sldMk cId="1174443694" sldId="278"/>
            <ac:spMk id="6" creationId="{20F4C806-D70C-DD05-C837-720E4CFD456C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3:07:42.061" v="55" actId="14100"/>
        <pc:sldMkLst>
          <pc:docMk/>
          <pc:sldMk cId="2754220951" sldId="279"/>
        </pc:sldMkLst>
        <pc:spChg chg="mod">
          <ac:chgData name="Rene Audet (he/him | il/lui) [F/E] (VAC/ACC)" userId="0f0e239f-cc24-4971-8a83-5197ff4fab34" providerId="ADAL" clId="{969EEF9A-FC27-4FC4-BA5A-FD7223AA6915}" dt="2026-05-07T13:07:42.061" v="55" actId="14100"/>
          <ac:spMkLst>
            <pc:docMk/>
            <pc:sldMk cId="2754220951" sldId="279"/>
            <ac:spMk id="4" creationId="{3F88A438-371C-D819-AAC2-172C9C53471B}"/>
          </ac:spMkLst>
        </pc:spChg>
        <pc:spChg chg="mod">
          <ac:chgData name="Rene Audet (he/him | il/lui) [F/E] (VAC/ACC)" userId="0f0e239f-cc24-4971-8a83-5197ff4fab34" providerId="ADAL" clId="{969EEF9A-FC27-4FC4-BA5A-FD7223AA6915}" dt="2026-05-07T13:07:12.364" v="52" actId="1037"/>
          <ac:spMkLst>
            <pc:docMk/>
            <pc:sldMk cId="2754220951" sldId="279"/>
            <ac:spMk id="6" creationId="{20F4C806-D70C-DD05-C837-720E4CFD456C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3:16:59.858" v="58" actId="14100"/>
        <pc:sldMkLst>
          <pc:docMk/>
          <pc:sldMk cId="248225563" sldId="280"/>
        </pc:sldMkLst>
        <pc:spChg chg="mod">
          <ac:chgData name="Rene Audet (he/him | il/lui) [F/E] (VAC/ACC)" userId="0f0e239f-cc24-4971-8a83-5197ff4fab34" providerId="ADAL" clId="{969EEF9A-FC27-4FC4-BA5A-FD7223AA6915}" dt="2026-05-07T13:16:59.858" v="58" actId="14100"/>
          <ac:spMkLst>
            <pc:docMk/>
            <pc:sldMk cId="248225563" sldId="280"/>
            <ac:spMk id="4" creationId="{2A319849-B1D7-4D27-B34B-05E1B5DBCAD5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3:01:12.901" v="28" actId="255"/>
        <pc:sldMkLst>
          <pc:docMk/>
          <pc:sldMk cId="1527163503" sldId="315"/>
        </pc:sldMkLst>
        <pc:spChg chg="mod">
          <ac:chgData name="Rene Audet (he/him | il/lui) [F/E] (VAC/ACC)" userId="0f0e239f-cc24-4971-8a83-5197ff4fab34" providerId="ADAL" clId="{969EEF9A-FC27-4FC4-BA5A-FD7223AA6915}" dt="2026-05-07T13:01:12.901" v="28" actId="255"/>
          <ac:spMkLst>
            <pc:docMk/>
            <pc:sldMk cId="1527163503" sldId="315"/>
            <ac:spMk id="5" creationId="{20F4C806-D70C-DD05-C837-720E4CFD456C}"/>
          </ac:spMkLst>
        </pc:spChg>
      </pc:sldChg>
    </pc:docChg>
  </pc:docChgLst>
  <pc:docChgLst>
    <pc:chgData name="Elizabeth Jill Paton (VAC/ACC)" userId="02e2f622-6222-463a-b3ba-ab337969573d" providerId="ADAL" clId="{D24E02B8-694D-4781-9908-6C6A9696C55B}"/>
    <pc:docChg chg="delSld modSld modMainMaster">
      <pc:chgData name="Elizabeth Jill Paton (VAC/ACC)" userId="02e2f622-6222-463a-b3ba-ab337969573d" providerId="ADAL" clId="{D24E02B8-694D-4781-9908-6C6A9696C55B}" dt="2026-04-20T18:31:11.030" v="824" actId="14100"/>
      <pc:docMkLst>
        <pc:docMk/>
      </pc:docMkLst>
      <pc:sldChg chg="modSp mod setBg">
        <pc:chgData name="Elizabeth Jill Paton (VAC/ACC)" userId="02e2f622-6222-463a-b3ba-ab337969573d" providerId="ADAL" clId="{D24E02B8-694D-4781-9908-6C6A9696C55B}" dt="2026-04-17T19:17:14.118" v="639" actId="1076"/>
        <pc:sldMkLst>
          <pc:docMk/>
          <pc:sldMk cId="3135536933" sldId="256"/>
        </pc:sldMkLst>
        <pc:spChg chg="mod">
          <ac:chgData name="Elizabeth Jill Paton (VAC/ACC)" userId="02e2f622-6222-463a-b3ba-ab337969573d" providerId="ADAL" clId="{D24E02B8-694D-4781-9908-6C6A9696C55B}" dt="2026-04-17T19:17:14.118" v="639" actId="1076"/>
          <ac:spMkLst>
            <pc:docMk/>
            <pc:sldMk cId="3135536933" sldId="256"/>
            <ac:spMk id="2" creationId="{3102FD35-2DD0-07D2-AE42-A71B9DB07013}"/>
          </ac:spMkLst>
        </pc:spChg>
      </pc:sldChg>
      <pc:sldChg chg="addSp delSp modSp mod">
        <pc:chgData name="Elizabeth Jill Paton (VAC/ACC)" userId="02e2f622-6222-463a-b3ba-ab337969573d" providerId="ADAL" clId="{D24E02B8-694D-4781-9908-6C6A9696C55B}" dt="2026-04-20T18:29:44.531" v="742" actId="1076"/>
        <pc:sldMkLst>
          <pc:docMk/>
          <pc:sldMk cId="4150062717" sldId="257"/>
        </pc:sldMkLst>
        <pc:spChg chg="add mod">
          <ac:chgData name="Elizabeth Jill Paton (VAC/ACC)" userId="02e2f622-6222-463a-b3ba-ab337969573d" providerId="ADAL" clId="{D24E02B8-694D-4781-9908-6C6A9696C55B}" dt="2026-04-20T18:29:44.531" v="742" actId="1076"/>
          <ac:spMkLst>
            <pc:docMk/>
            <pc:sldMk cId="4150062717" sldId="257"/>
            <ac:spMk id="6" creationId="{20F4C806-D70C-DD05-C837-720E4CFD456C}"/>
          </ac:spMkLst>
        </pc:spChg>
        <pc:picChg chg="mod">
          <ac:chgData name="Elizabeth Jill Paton (VAC/ACC)" userId="02e2f622-6222-463a-b3ba-ab337969573d" providerId="ADAL" clId="{D24E02B8-694D-4781-9908-6C6A9696C55B}" dt="2026-04-20T18:23:56.694" v="643" actId="962"/>
          <ac:picMkLst>
            <pc:docMk/>
            <pc:sldMk cId="4150062717" sldId="257"/>
            <ac:picMk id="9" creationId="{7D239670-6B62-16D2-7C41-CF1E7AE8255F}"/>
          </ac:picMkLst>
        </pc:picChg>
        <pc:picChg chg="mod">
          <ac:chgData name="Elizabeth Jill Paton (VAC/ACC)" userId="02e2f622-6222-463a-b3ba-ab337969573d" providerId="ADAL" clId="{D24E02B8-694D-4781-9908-6C6A9696C55B}" dt="2026-04-20T18:24:18.409" v="661" actId="962"/>
          <ac:picMkLst>
            <pc:docMk/>
            <pc:sldMk cId="4150062717" sldId="257"/>
            <ac:picMk id="15" creationId="{20DC6DA9-169D-B512-03E5-19C2FB381102}"/>
          </ac:picMkLst>
        </pc:picChg>
      </pc:sldChg>
      <pc:sldChg chg="addSp delSp modSp mod">
        <pc:chgData name="Elizabeth Jill Paton (VAC/ACC)" userId="02e2f622-6222-463a-b3ba-ab337969573d" providerId="ADAL" clId="{D24E02B8-694D-4781-9908-6C6A9696C55B}" dt="2026-04-20T18:30:21.996" v="754" actId="20577"/>
        <pc:sldMkLst>
          <pc:docMk/>
          <pc:sldMk cId="1174443694" sldId="278"/>
        </pc:sldMkLst>
        <pc:spChg chg="add mod">
          <ac:chgData name="Elizabeth Jill Paton (VAC/ACC)" userId="02e2f622-6222-463a-b3ba-ab337969573d" providerId="ADAL" clId="{D24E02B8-694D-4781-9908-6C6A9696C55B}" dt="2026-04-20T18:30:21.996" v="754" actId="20577"/>
          <ac:spMkLst>
            <pc:docMk/>
            <pc:sldMk cId="1174443694" sldId="278"/>
            <ac:spMk id="6" creationId="{20F4C806-D70C-DD05-C837-720E4CFD456C}"/>
          </ac:spMkLst>
        </pc:spChg>
        <pc:picChg chg="mod">
          <ac:chgData name="Elizabeth Jill Paton (VAC/ACC)" userId="02e2f622-6222-463a-b3ba-ab337969573d" providerId="ADAL" clId="{D24E02B8-694D-4781-9908-6C6A9696C55B}" dt="2026-04-20T18:24:53.023" v="731" actId="962"/>
          <ac:picMkLst>
            <pc:docMk/>
            <pc:sldMk cId="1174443694" sldId="278"/>
            <ac:picMk id="5" creationId="{7F251EF2-5A90-11C7-B061-E426DBAC6E71}"/>
          </ac:picMkLst>
        </pc:picChg>
      </pc:sldChg>
      <pc:sldChg chg="addSp delSp modSp mod">
        <pc:chgData name="Elizabeth Jill Paton (VAC/ACC)" userId="02e2f622-6222-463a-b3ba-ab337969573d" providerId="ADAL" clId="{D24E02B8-694D-4781-9908-6C6A9696C55B}" dt="2026-04-20T18:31:11.030" v="824" actId="14100"/>
        <pc:sldMkLst>
          <pc:docMk/>
          <pc:sldMk cId="2754220951" sldId="279"/>
        </pc:sldMkLst>
        <pc:spChg chg="add mod">
          <ac:chgData name="Elizabeth Jill Paton (VAC/ACC)" userId="02e2f622-6222-463a-b3ba-ab337969573d" providerId="ADAL" clId="{D24E02B8-694D-4781-9908-6C6A9696C55B}" dt="2026-04-20T18:31:11.030" v="824" actId="14100"/>
          <ac:spMkLst>
            <pc:docMk/>
            <pc:sldMk cId="2754220951" sldId="279"/>
            <ac:spMk id="6" creationId="{20F4C806-D70C-DD05-C837-720E4CFD456C}"/>
          </ac:spMkLst>
        </pc:spChg>
      </pc:sldChg>
      <pc:sldChg chg="addSp delSp modSp mod">
        <pc:chgData name="Elizabeth Jill Paton (VAC/ACC)" userId="02e2f622-6222-463a-b3ba-ab337969573d" providerId="ADAL" clId="{D24E02B8-694D-4781-9908-6C6A9696C55B}" dt="2026-04-20T18:30:02.633" v="748" actId="20577"/>
        <pc:sldMkLst>
          <pc:docMk/>
          <pc:sldMk cId="1527163503" sldId="315"/>
        </pc:sldMkLst>
        <pc:spChg chg="add mod">
          <ac:chgData name="Elizabeth Jill Paton (VAC/ACC)" userId="02e2f622-6222-463a-b3ba-ab337969573d" providerId="ADAL" clId="{D24E02B8-694D-4781-9908-6C6A9696C55B}" dt="2026-04-20T18:30:02.633" v="748" actId="20577"/>
          <ac:spMkLst>
            <pc:docMk/>
            <pc:sldMk cId="1527163503" sldId="315"/>
            <ac:spMk id="5" creationId="{20F4C806-D70C-DD05-C837-720E4CFD456C}"/>
          </ac:spMkLst>
        </pc:spChg>
        <pc:picChg chg="mod">
          <ac:chgData name="Elizabeth Jill Paton (VAC/ACC)" userId="02e2f622-6222-463a-b3ba-ab337969573d" providerId="ADAL" clId="{D24E02B8-694D-4781-9908-6C6A9696C55B}" dt="2026-04-20T18:24:42.990" v="723" actId="962"/>
          <ac:picMkLst>
            <pc:docMk/>
            <pc:sldMk cId="1527163503" sldId="315"/>
            <ac:picMk id="7" creationId="{7D7F497C-06F2-B6E7-EE47-FB55C79DD3A2}"/>
          </ac:picMkLst>
        </pc:picChg>
      </pc:sldChg>
      <pc:sldMasterChg chg="setBg modSldLayout">
        <pc:chgData name="Elizabeth Jill Paton (VAC/ACC)" userId="02e2f622-6222-463a-b3ba-ab337969573d" providerId="ADAL" clId="{D24E02B8-694D-4781-9908-6C6A9696C55B}" dt="2026-04-17T19:16:49.825" v="636"/>
        <pc:sldMasterMkLst>
          <pc:docMk/>
          <pc:sldMasterMk cId="3891906102" sldId="2147483648"/>
        </pc:sldMasterMkLst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1139976054" sldId="2147483649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831036709" sldId="2147483650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2470151944" sldId="2147483651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252272562" sldId="2147483652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1183644376" sldId="2147483653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2748520427" sldId="2147483654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1469376512" sldId="2147483655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3670966435" sldId="2147483656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2149879224" sldId="2147483657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374662660" sldId="2147483658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6:49.825" v="636"/>
          <pc:sldLayoutMkLst>
            <pc:docMk/>
            <pc:sldMasterMk cId="3891906102" sldId="2147483648"/>
            <pc:sldLayoutMk cId="34627724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657-4662-2164-D5E0-1F3B729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9E25-538B-A391-CA88-521D97B94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B684-8C9A-A90F-5948-28E86686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EA90-800E-E10D-F4B5-ABE4C2C9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9B199-CE9B-3448-68E7-F89B965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7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ECA4-5675-0178-214D-19E38E2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A38D-2E88-3075-F7E9-647743E10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7090-0612-FF34-3B84-EAAC688A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70BDB-F327-4549-2BD1-8A57FFF8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EF114-05A1-5235-C3E8-7A2D5AC9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5EDAB-9D3A-6B0C-6C3A-06B41266D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41B2F-BFEB-CA03-936F-9DBD0399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2524-BF31-FA7F-38BA-87BB78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88D13-9C5E-CB9C-1C83-6CD25222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0642-A894-32E0-4D28-D97B03CD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438E-60AD-844D-5A1E-C1C672ACC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F886-6BFB-ABB6-A38E-EBE581A5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71EF-B4FC-7066-16C3-7667419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96A5-A18A-AE4B-E13F-EBE23CDC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658B-0890-9D06-A618-D29E72AF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9C59-1553-0307-5650-CB7C5CFE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810E-C67A-8DD0-B041-90518B23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FB75-C8A7-3B1D-BC20-7AC2614D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37-1B89-9EE9-105B-EB36A3691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A5AC-85CD-5F82-CF7E-60328FA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5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F769-9767-88A7-24B8-A1D4320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85C7-46F0-0D8A-252B-0E1273A6C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A1E95-737A-B9C2-0E57-3B1A4C4CA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0F5DB-180B-78C0-B8D2-AF729246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D2860-5581-272D-47FB-FF40F902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DA74-4A7E-B4C9-2B06-3C6F801E3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BAA0-E23B-657B-E71D-09CE3FA4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3722-0407-3609-2C63-62206146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807B4-5ADC-B559-73E1-85F5D5C6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99AB3-AF82-1D71-EC61-5AE8711E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0610-CDE1-8712-5514-9B54C2129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ED83F-7952-B0F5-BF92-75C595B4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724502-27A3-F9E7-D587-F76CD7C4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CC31C-769D-0EA0-BA0D-06B37E77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85E6-E388-4C8F-206E-8B62A428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61C19-2C90-4EFE-241B-2EE9DE84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42D73-8FAB-DD01-C6C2-8CA9F011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77C36-6227-3033-D07D-2620D539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2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6378E-4BBD-57F0-041D-58826183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DF5CD-4A2D-A110-B7BC-D2113882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09D-6A07-DC7A-D8CD-A95AA0B4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5411-6DBA-70C9-BF33-6C3CA9E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642FD-2741-25C4-6D30-F52B4AE2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721C1-A96C-0483-65EF-442966888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1A48-8228-B891-9DA3-3E2A599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3DCA-7325-2D8C-841D-BC9A052E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DFED3-CE84-BD23-C1AA-564FD7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6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7CFE-ACA9-FC21-B42C-B3692667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824ED-9B90-15A4-BEA7-BE6A06E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F800B-086F-8F63-23B6-26B2CA655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6DE2F-248F-56CC-2267-F4795626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7D4AF-69AC-0AE3-61F7-765A7FEE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C153F-423C-AB54-0DB1-C24004B9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6A3FE-905F-70A7-7B13-4D385453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D342C-64E1-D804-3106-B5C98E3F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DEA44-7FA0-5897-0614-658EFD54F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D0B96-0A7E-F729-45A6-18E4CEBD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D237-B050-ED6D-A0D1-26F2BEB49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2FD35-2DD0-07D2-AE42-A71B9DB07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085" y="3689405"/>
            <a:ext cx="9144000" cy="1606876"/>
          </a:xfrm>
        </p:spPr>
        <p:txBody>
          <a:bodyPr/>
          <a:lstStyle/>
          <a:p>
            <a:r>
              <a:rPr lang="en-US" dirty="0"/>
              <a:t>Missing but not forgotten</a:t>
            </a:r>
            <a:br>
              <a:rPr lang="en-US" dirty="0"/>
            </a:br>
            <a:r>
              <a:rPr lang="en-US" sz="4400" dirty="0">
                <a:solidFill>
                  <a:schemeClr val="bg2">
                    <a:lumMod val="50000"/>
                  </a:schemeClr>
                </a:solidFill>
              </a:rPr>
              <a:t>Memorials to the missing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3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A2FAF-B1F1-5D44-7E3B-ED2D5BA2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572" y="620745"/>
            <a:ext cx="4344860" cy="533400"/>
          </a:xfrm>
        </p:spPr>
        <p:txBody>
          <a:bodyPr>
            <a:normAutofit/>
          </a:bodyPr>
          <a:lstStyle/>
          <a:p>
            <a:r>
              <a:rPr lang="en-US" dirty="0"/>
              <a:t>Memorials to the missing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3D387-62BE-CAF0-D17E-3E45B9292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5572" y="2422110"/>
            <a:ext cx="6857076" cy="21201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CA" sz="2400" noProof="0" dirty="0">
                <a:latin typeface="Calibri"/>
                <a:ea typeface="Calibri"/>
                <a:cs typeface="Calibri"/>
              </a:rPr>
              <a:t>Three memorials in Europe honour Canadians who died in the First World War with no known grave.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noProof="0" dirty="0">
                <a:latin typeface="Calibri"/>
                <a:ea typeface="Calibri"/>
                <a:cs typeface="Calibri"/>
              </a:rPr>
              <a:t>Beaumont-Hamel Newfoundland Memorial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dirty="0">
                <a:latin typeface="Calibri"/>
                <a:ea typeface="Calibri"/>
                <a:cs typeface="Calibri"/>
              </a:rPr>
              <a:t>Canadian National Vimy Memorial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noProof="0" dirty="0">
                <a:latin typeface="Calibri"/>
                <a:ea typeface="Calibri"/>
                <a:cs typeface="Calibri"/>
              </a:rPr>
              <a:t>Menin Gate</a:t>
            </a:r>
            <a:endParaRPr lang="en-CA" noProof="0" dirty="0"/>
          </a:p>
        </p:txBody>
      </p:sp>
      <p:pic>
        <p:nvPicPr>
          <p:cNvPr id="9" name="Picture 8" descr="A colour photograph of Beaumont-Hamel Newfoundland Memorial in France. The bronze caribou can be seen on top.">
            <a:extLst>
              <a:ext uri="{FF2B5EF4-FFF2-40B4-BE49-F238E27FC236}">
                <a16:creationId xmlns:a16="http://schemas.microsoft.com/office/drawing/2014/main" id="{7D239670-6B62-16D2-7C41-CF1E7AE82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8" t="20876" r="14030" b="43795"/>
          <a:stretch>
            <a:fillRect/>
          </a:stretch>
        </p:blipFill>
        <p:spPr>
          <a:xfrm>
            <a:off x="8534399" y="0"/>
            <a:ext cx="3048001" cy="2308290"/>
          </a:xfrm>
          <a:prstGeom prst="rect">
            <a:avLst/>
          </a:prstGeom>
        </p:spPr>
      </p:pic>
      <p:pic>
        <p:nvPicPr>
          <p:cNvPr id="13" name="Picture 12" descr="A colour photo of the white Vimy monument taken looking down on the towering monument and the landscape surrounding it.">
            <a:extLst>
              <a:ext uri="{FF2B5EF4-FFF2-40B4-BE49-F238E27FC236}">
                <a16:creationId xmlns:a16="http://schemas.microsoft.com/office/drawing/2014/main" id="{AF208D86-1FB7-CFE7-8D24-0BA310BB5B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33" b="2"/>
          <a:stretch>
            <a:fillRect/>
          </a:stretch>
        </p:blipFill>
        <p:spPr>
          <a:xfrm>
            <a:off x="8534399" y="2293348"/>
            <a:ext cx="3048001" cy="2248890"/>
          </a:xfrm>
          <a:prstGeom prst="rect">
            <a:avLst/>
          </a:prstGeom>
        </p:spPr>
      </p:pic>
      <p:pic>
        <p:nvPicPr>
          <p:cNvPr id="15" name="Picture 14" descr="A colour photograph taken at night of the Menin Gate stone archway. The memorial is located in Belgium.">
            <a:extLst>
              <a:ext uri="{FF2B5EF4-FFF2-40B4-BE49-F238E27FC236}">
                <a16:creationId xmlns:a16="http://schemas.microsoft.com/office/drawing/2014/main" id="{20DC6DA9-169D-B512-03E5-19C2FB3811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83" b="-3"/>
          <a:stretch>
            <a:fillRect/>
          </a:stretch>
        </p:blipFill>
        <p:spPr>
          <a:xfrm>
            <a:off x="8534399" y="4542237"/>
            <a:ext cx="3048001" cy="2315763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20F4C806-D70C-DD05-C837-720E4CFD456C}"/>
              </a:ext>
            </a:extLst>
          </p:cNvPr>
          <p:cNvSpPr txBox="1"/>
          <p:nvPr/>
        </p:nvSpPr>
        <p:spPr>
          <a:xfrm>
            <a:off x="6481902" y="6589365"/>
            <a:ext cx="20524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415006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302E2-7641-320A-C979-D1FFFBD71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26F11-5DE9-C880-9339-33E52CAE7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5433"/>
            <a:ext cx="2953614" cy="533400"/>
          </a:xfrm>
        </p:spPr>
        <p:txBody>
          <a:bodyPr/>
          <a:lstStyle/>
          <a:p>
            <a:r>
              <a:rPr lang="en-US" dirty="0"/>
              <a:t>We will learn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9273D-CC70-3D74-C811-7A4682A9B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56303"/>
            <a:ext cx="9374060" cy="15785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Why memorials were built for soldiers with no known grave.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Why Canada has two memorials to the missing in France.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Why Canadians are also remembered on the Menin Gate in Belgium.</a:t>
            </a:r>
          </a:p>
          <a:p>
            <a:endParaRPr lang="en-US" sz="2200" dirty="0"/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37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DD56D-B63B-E1E9-AA32-CFFC866CF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0DD31-5899-DF85-EA9F-39283B5CCF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4613" y="1037789"/>
            <a:ext cx="6567995" cy="477678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Located in northern France.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Newfoundland and Labrador did not join Canada until 1949. The colony served during the First World War as part of British forces.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Three roles: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/>
                <a:ea typeface="Calibri"/>
                <a:cs typeface="Calibri"/>
              </a:rPr>
              <a:t>Honours all Newfoundlanders who served </a:t>
            </a:r>
            <a:br>
              <a:rPr lang="en-US" sz="2000" b="1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It is the largest of six memorials in Europe remembering the contributions of Newfoundland and Labrador in the First World War.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000" b="1" dirty="0">
                <a:latin typeface="Calibri"/>
                <a:ea typeface="Calibri"/>
                <a:cs typeface="Calibri"/>
              </a:rPr>
              <a:t>Site of famous battle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Marks the site of the Newfoundland Regiment’s huge losses on the opening day of the Battle of the Somme in 1916.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000" b="1" dirty="0">
                <a:latin typeface="Calibri"/>
                <a:ea typeface="Calibri"/>
                <a:cs typeface="Calibri"/>
              </a:rPr>
              <a:t>Memorial to the missing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Bears the names of more than 800 men from Newfoundland and Labrador who died with no known grave in any location during the First World War. </a:t>
            </a:r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5" name="Content Placeholder 6" descr="A colour photograph of the Caribou monument at the Beaumont-Hamel Newfoundland Memorial in France.">
            <a:extLst>
              <a:ext uri="{FF2B5EF4-FFF2-40B4-BE49-F238E27FC236}">
                <a16:creationId xmlns:a16="http://schemas.microsoft.com/office/drawing/2014/main" id="{7F251EF2-5A90-11C7-B061-E426DBAC6E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267" t="-82" r="39467" b="82"/>
          <a:stretch>
            <a:fillRect/>
          </a:stretch>
        </p:blipFill>
        <p:spPr>
          <a:xfrm>
            <a:off x="0" y="-5634"/>
            <a:ext cx="4969261" cy="68636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C708F8-B10B-CBF1-725C-BB2FE61E6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261" y="103188"/>
            <a:ext cx="7222739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Beaumont-Hamel Newfoundland Memorial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0F4C806-D70C-DD05-C837-720E4CFD456C}"/>
              </a:ext>
            </a:extLst>
          </p:cNvPr>
          <p:cNvSpPr txBox="1"/>
          <p:nvPr/>
        </p:nvSpPr>
        <p:spPr>
          <a:xfrm>
            <a:off x="4969261" y="6611779"/>
            <a:ext cx="19928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1174443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99E6A-2024-14C4-74DA-2C63A7FF4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2B47-B3C3-3A72-E8D6-100D42A62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/>
              <a:t>Canadian National Vimy Memorial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73AE1-CCF3-2A66-FFFF-1C3E194D2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597588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Located in northern France.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Three roles: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/>
                <a:ea typeface="Calibri"/>
                <a:cs typeface="Calibri"/>
              </a:rPr>
              <a:t>Canada’s national war memorial in Europe</a:t>
            </a:r>
            <a:br>
              <a:rPr lang="en-US" sz="2000" b="1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Honours all Canadians who served in the First World War, including the more than 66,000 who died in service.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Calibri"/>
                <a:ea typeface="Calibri"/>
                <a:cs typeface="Calibri"/>
              </a:rPr>
              <a:t>Site of famous battle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Marks the site of the Battle of Vimy Ridge, a defining moment in Canadian history.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000" b="1" dirty="0">
                <a:latin typeface="Calibri"/>
                <a:ea typeface="Calibri"/>
                <a:cs typeface="Calibri"/>
              </a:rPr>
              <a:t>Memorial to the missing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Bears the names of more than 11,000 Canadians who died in France with no known grave during the First World War.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7" name="Picture 6" descr="A colour photograph of the Vimy National War Memorial in France showing the two tall pylons representing Canada and France.">
            <a:extLst>
              <a:ext uri="{FF2B5EF4-FFF2-40B4-BE49-F238E27FC236}">
                <a16:creationId xmlns:a16="http://schemas.microsoft.com/office/drawing/2014/main" id="{7D7F497C-06F2-B6E7-EE47-FB55C79DD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t="-1" r="15286" b="619"/>
          <a:stretch>
            <a:fillRect/>
          </a:stretch>
        </p:blipFill>
        <p:spPr>
          <a:xfrm>
            <a:off x="6753225" y="1307668"/>
            <a:ext cx="5075418" cy="4242664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20F4C806-D70C-DD05-C837-720E4CFD456C}"/>
              </a:ext>
            </a:extLst>
          </p:cNvPr>
          <p:cNvSpPr txBox="1"/>
          <p:nvPr/>
        </p:nvSpPr>
        <p:spPr>
          <a:xfrm>
            <a:off x="6681216" y="5550332"/>
            <a:ext cx="28346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152716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93A00-A436-6395-EAC6-43B25399A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994C-3007-C952-3B87-E6A96DE8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10608500" cy="533400"/>
          </a:xfrm>
        </p:spPr>
        <p:txBody>
          <a:bodyPr/>
          <a:lstStyle/>
          <a:p>
            <a:r>
              <a:rPr lang="en-US" dirty="0"/>
              <a:t>Menin Gate Memorial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8A438-371C-D819-AAC2-172C9C534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374957" cy="28732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Located in Ypres, Belgium.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One role: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har char="•"/>
            </a:pPr>
            <a:r>
              <a:rPr lang="en-US" sz="2000" b="1" dirty="0">
                <a:latin typeface="Calibri"/>
                <a:ea typeface="Calibri"/>
                <a:cs typeface="Calibri"/>
              </a:rPr>
              <a:t>Memorial to the missing</a:t>
            </a:r>
            <a:br>
              <a:rPr lang="en-US" sz="2000" dirty="0">
                <a:latin typeface="Calibri"/>
                <a:ea typeface="Calibri"/>
                <a:cs typeface="Calibri"/>
              </a:rPr>
            </a:br>
            <a:r>
              <a:rPr lang="en-US" sz="2000" dirty="0">
                <a:latin typeface="Calibri"/>
                <a:ea typeface="Calibri"/>
                <a:cs typeface="Calibri"/>
              </a:rPr>
              <a:t>Bears the names of almost 55,000 Commonwealth soldiers who died with no known grave in the Ypres Salient area of Belgium before 16 August 1917. This includes almost 7,000 Canadians. </a:t>
            </a:r>
          </a:p>
        </p:txBody>
      </p:sp>
      <p:pic>
        <p:nvPicPr>
          <p:cNvPr id="5" name="Content Placeholder 4" descr="A colour photograph of the Menin Gate Memorial archway in Belgium at dusk.">
            <a:extLst>
              <a:ext uri="{FF2B5EF4-FFF2-40B4-BE49-F238E27FC236}">
                <a16:creationId xmlns:a16="http://schemas.microsoft.com/office/drawing/2014/main" id="{933269A5-F0BB-4624-79AE-B2D27D84BF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04" r="3204"/>
          <a:stretch/>
        </p:blipFill>
        <p:spPr>
          <a:xfrm>
            <a:off x="6679120" y="1092200"/>
            <a:ext cx="5052537" cy="4051388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20F4C806-D70C-DD05-C837-720E4CFD456C}"/>
              </a:ext>
            </a:extLst>
          </p:cNvPr>
          <p:cNvSpPr txBox="1"/>
          <p:nvPr/>
        </p:nvSpPr>
        <p:spPr>
          <a:xfrm>
            <a:off x="6689362" y="5147634"/>
            <a:ext cx="29073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Image: Commonwealth War Graves Commission</a:t>
            </a:r>
          </a:p>
        </p:txBody>
      </p:sp>
    </p:spTree>
    <p:extLst>
      <p:ext uri="{BB962C8B-B14F-4D97-AF65-F5344CB8AC3E}">
        <p14:creationId xmlns:p14="http://schemas.microsoft.com/office/powerpoint/2010/main" val="2754220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00B58-E9F8-EF3D-BF37-8B444EE41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69911-5777-6B22-B2C2-DB9DF189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25500"/>
            <a:ext cx="10608500" cy="533400"/>
          </a:xfrm>
        </p:spPr>
        <p:txBody>
          <a:bodyPr/>
          <a:lstStyle/>
          <a:p>
            <a:r>
              <a:rPr lang="en-US" dirty="0"/>
              <a:t>Let’s zoom in and learn more!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319849-B1D7-4D27-B34B-05E1B5DBC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374957" cy="33802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Split into three memorial groups</a:t>
            </a:r>
            <a:endParaRPr lang="en-US" sz="2800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/>
              <a:t>Beaumont-Hamel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/>
              <a:t>Vimy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/>
              <a:t>Menin Gate</a:t>
            </a:r>
          </a:p>
        </p:txBody>
      </p:sp>
      <p:pic>
        <p:nvPicPr>
          <p:cNvPr id="6" name="Picture 5" descr="Illustration of a magnifying glass from clip art.">
            <a:extLst>
              <a:ext uri="{FF2B5EF4-FFF2-40B4-BE49-F238E27FC236}">
                <a16:creationId xmlns:a16="http://schemas.microsoft.com/office/drawing/2014/main" id="{1DD0073E-7E5E-5F91-7A65-8CA3AA297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25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FF8BA6947E4AA8685340DB4FACCE" ma:contentTypeVersion="27" ma:contentTypeDescription="Create a new document." ma:contentTypeScope="" ma:versionID="b355f9700622f8475fccd0c1d87585ec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eed7d0e8-ac63-4dee-bfa7-5c4c265525d9" xmlns:ns4="0c8e7898-adb1-4a21-9ea0-1fd6fd513e29" targetNamespace="http://schemas.microsoft.com/office/2006/metadata/properties" ma:root="true" ma:fieldsID="3d5198907ec40e38c63e290b2ab555a5" ns1:_="" ns2:_="" ns3:_="" ns4:_="">
    <xsd:import namespace="http://schemas.microsoft.com/sharepoint/v3"/>
    <xsd:import namespace="d3475817-8aa0-463d-8033-9d47e24630b2"/>
    <xsd:import namespace="eed7d0e8-ac63-4dee-bfa7-5c4c265525d9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7d0e8-ac63-4dee-bfa7-5c4c265525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lcf76f155ced4ddcb4097134ff3c332f xmlns="eed7d0e8-ac63-4dee-bfa7-5c4c265525d9">
      <Terms xmlns="http://schemas.microsoft.com/office/infopath/2007/PartnerControls"/>
    </lcf76f155ced4ddcb4097134ff3c332f>
    <TaxCatchAll xmlns="d3475817-8aa0-463d-8033-9d47e24630b2"/>
    <GCdocsDesc xmlns="0c8e7898-adb1-4a21-9ea0-1fd6fd513e29" xsi:nil="true"/>
  </documentManagement>
</p:properties>
</file>

<file path=customXml/itemProps1.xml><?xml version="1.0" encoding="utf-8"?>
<ds:datastoreItem xmlns:ds="http://schemas.openxmlformats.org/officeDocument/2006/customXml" ds:itemID="{0A894475-A978-4EC8-B134-F715AAAE55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3839CB-2CD9-43D4-B3FA-653BA2CF3A3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A08A635-37C2-4C86-997D-2D7AB3DEB3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3475817-8aa0-463d-8033-9d47e24630b2"/>
    <ds:schemaRef ds:uri="eed7d0e8-ac63-4dee-bfa7-5c4c265525d9"/>
    <ds:schemaRef ds:uri="0c8e7898-adb1-4a21-9ea0-1fd6fd513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7E73304-4F60-4A15-A684-AD0BAA293AB8}">
  <ds:schemaRefs>
    <ds:schemaRef ds:uri="d3475817-8aa0-463d-8033-9d47e24630b2"/>
    <ds:schemaRef ds:uri="http://purl.org/dc/elements/1.1/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0c8e7898-adb1-4a21-9ea0-1fd6fd513e29"/>
    <ds:schemaRef ds:uri="http://purl.org/dc/dcmitype/"/>
    <ds:schemaRef ds:uri="eed7d0e8-ac63-4dee-bfa7-5c4c265525d9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1659</TotalTime>
  <Words>374</Words>
  <Application>Microsoft Office PowerPoint</Application>
  <PresentationFormat>Grand écran</PresentationFormat>
  <Paragraphs>39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Missing but not forgotten Memorials to the missing</vt:lpstr>
      <vt:lpstr>Memorials to the missing</vt:lpstr>
      <vt:lpstr>We will learn</vt:lpstr>
      <vt:lpstr>Beaumont-Hamel Newfoundland Memorial</vt:lpstr>
      <vt:lpstr>Canadian National Vimy Memorial</vt:lpstr>
      <vt:lpstr>Menin Gate Memorial</vt:lpstr>
      <vt:lpstr>Let’s zoom in and learn more!</vt:lpstr>
    </vt:vector>
  </TitlesOfParts>
  <Company>VAC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P Schroeter (VAC/ACC)</dc:creator>
  <cp:lastModifiedBy>Rene Audet (he/him | il/lui) [F/E] (VAC/ACC)</cp:lastModifiedBy>
  <cp:revision>494</cp:revision>
  <dcterms:created xsi:type="dcterms:W3CDTF">2025-12-12T16:12:34Z</dcterms:created>
  <dcterms:modified xsi:type="dcterms:W3CDTF">2026-05-07T13:17:03Z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746614108</vt:i4>
  </property>
  <property fmtid="{D5CDD505-2E9C-101B-9397-08002B2CF9AE}" pid="3" name="_NewReviewCycle">
    <vt:lpwstr/>
  </property>
  <property fmtid="{D5CDD505-2E9C-101B-9397-08002B2CF9AE}" pid="4" name="_EmailSubject">
    <vt:lpwstr>Slide template for new learning materials - Memorials learning module</vt:lpwstr>
  </property>
  <property fmtid="{D5CDD505-2E9C-101B-9397-08002B2CF9AE}" pid="5" name="_AuthorEmail">
    <vt:lpwstr>richard.schroeter@veterans.gc.ca</vt:lpwstr>
  </property>
  <property fmtid="{D5CDD505-2E9C-101B-9397-08002B2CF9AE}" pid="6" name="_AuthorEmailDisplayName">
    <vt:lpwstr>Richard P Schroeter (VAC/ACC)</vt:lpwstr>
  </property>
  <property fmtid="{D5CDD505-2E9C-101B-9397-08002B2CF9AE}" pid="7" name="ContentTypeId">
    <vt:lpwstr>0x0101001EE4FF8BA6947E4AA8685340DB4FACCE</vt:lpwstr>
  </property>
</Properties>
</file>