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7"/>
  </p:notesMasterIdLst>
  <p:sldIdLst>
    <p:sldId id="256" r:id="rId2"/>
    <p:sldId id="257" r:id="rId3"/>
    <p:sldId id="286" r:id="rId4"/>
    <p:sldId id="287" r:id="rId5"/>
    <p:sldId id="288" r:id="rId6"/>
    <p:sldId id="334" r:id="rId7"/>
    <p:sldId id="292" r:id="rId8"/>
    <p:sldId id="318" r:id="rId9"/>
    <p:sldId id="341" r:id="rId10"/>
    <p:sldId id="328" r:id="rId11"/>
    <p:sldId id="335" r:id="rId12"/>
    <p:sldId id="291" r:id="rId13"/>
    <p:sldId id="333" r:id="rId14"/>
    <p:sldId id="296" r:id="rId15"/>
    <p:sldId id="321" r:id="rId16"/>
    <p:sldId id="297" r:id="rId17"/>
    <p:sldId id="327" r:id="rId18"/>
    <p:sldId id="310" r:id="rId19"/>
    <p:sldId id="336" r:id="rId20"/>
    <p:sldId id="337" r:id="rId21"/>
    <p:sldId id="306" r:id="rId22"/>
    <p:sldId id="322" r:id="rId23"/>
    <p:sldId id="319" r:id="rId24"/>
    <p:sldId id="304" r:id="rId25"/>
    <p:sldId id="338" r:id="rId26"/>
    <p:sldId id="307" r:id="rId27"/>
    <p:sldId id="305" r:id="rId28"/>
    <p:sldId id="309" r:id="rId29"/>
    <p:sldId id="320" r:id="rId30"/>
    <p:sldId id="313" r:id="rId31"/>
    <p:sldId id="339" r:id="rId32"/>
    <p:sldId id="315" r:id="rId33"/>
    <p:sldId id="316" r:id="rId34"/>
    <p:sldId id="317" r:id="rId35"/>
    <p:sldId id="340" r:id="rId36"/>
  </p:sldIdLst>
  <p:sldSz cx="9144000" cy="6858000" type="screen4x3"/>
  <p:notesSz cx="7010400" cy="9296400"/>
  <p:embeddedFontLst>
    <p:embeddedFont>
      <p:font typeface="Modern Love" panose="04090805081005020601" pitchFamily="82" charset="0"/>
      <p:regular r:id="rId38"/>
    </p:embeddedFont>
    <p:embeddedFont>
      <p:font typeface="Montserrat" panose="00000500000000000000" pitchFamily="2" charset="0"/>
      <p:regular r:id="rId39"/>
      <p:bold r:id="rId40"/>
      <p:italic r:id="rId41"/>
      <p:boldItalic r:id="rId4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4825"/>
    <a:srgbClr val="D1BF95"/>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78323" autoAdjust="0"/>
  </p:normalViewPr>
  <p:slideViewPr>
    <p:cSldViewPr snapToGrid="0" showGuides="1">
      <p:cViewPr varScale="1">
        <p:scale>
          <a:sx n="69" d="100"/>
          <a:sy n="69" d="100"/>
        </p:scale>
        <p:origin x="936" y="72"/>
      </p:cViewPr>
      <p:guideLst>
        <p:guide orient="horz" pos="2208"/>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1E75E2A-8BE2-47BB-A730-C53583B74ECB}" type="datetimeFigureOut">
              <a:rPr lang="en-US" smtClean="0"/>
              <a:t>2025/08/06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453E872-1071-44D7-B70B-D7FECD1E0D78}" type="slidenum">
              <a:rPr lang="en-US" smtClean="0"/>
              <a:t>‹#›</a:t>
            </a:fld>
            <a:endParaRPr lang="en-US"/>
          </a:p>
        </p:txBody>
      </p:sp>
    </p:spTree>
    <p:extLst>
      <p:ext uri="{BB962C8B-B14F-4D97-AF65-F5344CB8AC3E}">
        <p14:creationId xmlns:p14="http://schemas.microsoft.com/office/powerpoint/2010/main" val="1491763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includes additional information in the notes section of many of the slides.</a:t>
            </a:r>
          </a:p>
        </p:txBody>
      </p:sp>
      <p:sp>
        <p:nvSpPr>
          <p:cNvPr id="4" name="Slide Number Placeholder 3"/>
          <p:cNvSpPr>
            <a:spLocks noGrp="1"/>
          </p:cNvSpPr>
          <p:nvPr>
            <p:ph type="sldNum" sz="quarter" idx="5"/>
          </p:nvPr>
        </p:nvSpPr>
        <p:spPr/>
        <p:txBody>
          <a:bodyPr/>
          <a:lstStyle/>
          <a:p>
            <a:fld id="{F453E872-1071-44D7-B70B-D7FECD1E0D78}" type="slidenum">
              <a:rPr lang="en-US" smtClean="0"/>
              <a:t>1</a:t>
            </a:fld>
            <a:endParaRPr lang="en-US"/>
          </a:p>
        </p:txBody>
      </p:sp>
    </p:spTree>
    <p:extLst>
      <p:ext uri="{BB962C8B-B14F-4D97-AF65-F5344CB8AC3E}">
        <p14:creationId xmlns:p14="http://schemas.microsoft.com/office/powerpoint/2010/main" val="3109709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C3A64-1841-A3A5-FA13-FA56EE8998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578125-B967-462F-0A1D-3DD2B928FD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4BB8D2-F3FB-6C03-4694-03825749F9B4}"/>
              </a:ext>
            </a:extLst>
          </p:cNvPr>
          <p:cNvSpPr>
            <a:spLocks noGrp="1"/>
          </p:cNvSpPr>
          <p:nvPr>
            <p:ph type="body" idx="1"/>
          </p:nvPr>
        </p:nvSpPr>
        <p:spPr/>
        <p:txBody>
          <a:bodyPr/>
          <a:lstStyle/>
          <a:p>
            <a:r>
              <a:rPr lang="en-US" dirty="0">
                <a:latin typeface="Calibri" panose="020F0502020204030204" pitchFamily="34" charset="0"/>
                <a:ea typeface="Calibri" panose="020F0502020204030204" pitchFamily="34" charset="0"/>
              </a:rPr>
              <a:t>All of these soldiers have no known final resting place. Their names are listed on the Canadian National Vimy Memorial.</a:t>
            </a:r>
          </a:p>
          <a:p>
            <a:endParaRPr lang="en-US" dirty="0">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LEFT: James Franklin spoke English. He was born in Mississippi but emigrated to Hamilton, Ontario, with his family as a small child. James joined the Canadian Expeditionary Force at the age of 17. He lost his life in France on October 8, 1916 during the Battle of the Somme.</a:t>
            </a:r>
          </a:p>
          <a:p>
            <a:endParaRPr lang="en-US" dirty="0">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MIDDLE: Louis “Joseph” Binet spoke French. He worked as a grocery clerk in Quebec City before he enlisted in 1915. Binet was fatally wounded while running through an enemy artillery barrage on September 16, 1916 during heavy fighting at Courcelette, France. </a:t>
            </a:r>
          </a:p>
          <a:p>
            <a:endParaRPr lang="en-US" dirty="0">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RIGHT: </a:t>
            </a:r>
            <a:r>
              <a:rPr lang="en-US" dirty="0" err="1">
                <a:latin typeface="Calibri" panose="020F0502020204030204" pitchFamily="34" charset="0"/>
                <a:ea typeface="Calibri" panose="020F0502020204030204" pitchFamily="34" charset="0"/>
              </a:rPr>
              <a:t>Chikio</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Hashima</a:t>
            </a:r>
            <a:r>
              <a:rPr lang="en-US" dirty="0">
                <a:latin typeface="Calibri" panose="020F0502020204030204" pitchFamily="34" charset="0"/>
                <a:ea typeface="Calibri" panose="020F0502020204030204" pitchFamily="34" charset="0"/>
              </a:rPr>
              <a:t> spoke Japanese. He was born in Fukushima, Japan, and lived in British Columbia for several years before enlisting. He died in in France on August 21, 1917 during the Battle of Hill 70. </a:t>
            </a:r>
          </a:p>
          <a:p>
            <a:endParaRPr lang="en-US" dirty="0">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(Canadian Virtual War Memorial – submitted photos)</a:t>
            </a:r>
          </a:p>
        </p:txBody>
      </p:sp>
      <p:sp>
        <p:nvSpPr>
          <p:cNvPr id="4" name="Slide Number Placeholder 3">
            <a:extLst>
              <a:ext uri="{FF2B5EF4-FFF2-40B4-BE49-F238E27FC236}">
                <a16:creationId xmlns:a16="http://schemas.microsoft.com/office/drawing/2014/main" id="{A1E2E286-F647-DF09-C0A3-CBD1B2D63481}"/>
              </a:ext>
            </a:extLst>
          </p:cNvPr>
          <p:cNvSpPr>
            <a:spLocks noGrp="1"/>
          </p:cNvSpPr>
          <p:nvPr>
            <p:ph type="sldNum" sz="quarter" idx="5"/>
          </p:nvPr>
        </p:nvSpPr>
        <p:spPr/>
        <p:txBody>
          <a:bodyPr/>
          <a:lstStyle/>
          <a:p>
            <a:fld id="{F453E872-1071-44D7-B70B-D7FECD1E0D78}" type="slidenum">
              <a:rPr lang="en-US" smtClean="0"/>
              <a:t>10</a:t>
            </a:fld>
            <a:endParaRPr lang="en-US"/>
          </a:p>
        </p:txBody>
      </p:sp>
    </p:spTree>
    <p:extLst>
      <p:ext uri="{BB962C8B-B14F-4D97-AF65-F5344CB8AC3E}">
        <p14:creationId xmlns:p14="http://schemas.microsoft.com/office/powerpoint/2010/main" val="977539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104B6-8E16-B84C-1995-88A5617B42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2B0747-7B16-69E3-A7DE-8B0738ACA3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42203B-05D1-437B-ACC9-CBAA4A10C492}"/>
              </a:ext>
            </a:extLst>
          </p:cNvPr>
          <p:cNvSpPr>
            <a:spLocks noGrp="1"/>
          </p:cNvSpPr>
          <p:nvPr>
            <p:ph type="body" idx="1"/>
          </p:nvPr>
        </p:nvSpPr>
        <p:spPr/>
        <p:txBody>
          <a:bodyPr/>
          <a:lstStyle/>
          <a:p>
            <a:r>
              <a:rPr lang="en-US" dirty="0">
                <a:latin typeface="Calibri" panose="020F0502020204030204" pitchFamily="34" charset="0"/>
                <a:ea typeface="Calibri" panose="020F0502020204030204" pitchFamily="34" charset="0"/>
              </a:rPr>
              <a:t>More than 4,000 Indigenous people served in the Canadian military during the First World War. Some Indigenous people also served with Newfoundland forces during the conflict.</a:t>
            </a:r>
          </a:p>
          <a:p>
            <a:endParaRPr lang="en-US" dirty="0">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Left: Private Joseph Peters was an Indigenous soldier from Saskatchewan who died on April 9, 1917 on the opening day of the Battle of Vimy Ridge. He and his wife were from the Standing Buffalo Dakota Nation. </a:t>
            </a:r>
          </a:p>
          <a:p>
            <a:endParaRPr lang="en-US" dirty="0">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Middle: Lance Corporal John Shiwak was from Rigolet, Labrador.  He was Inuit and was recognized as one of the best scouts and snipers on the Western Front​. John was a member of the Royal Newfoundland Regiment. Because the location of his grave was not known at the end of the First World War, his name is listed on the Beaumont-Hamel Newfoundland Memorial. </a:t>
            </a:r>
          </a:p>
          <a:p>
            <a:endParaRPr lang="en-US" dirty="0">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Right: James Favell was a Métis soldier from Kelowna, British Columbia. “Jimmy” was killed by an artillery shell in March 1917. He also had three brothers who served in the First World War.</a:t>
            </a:r>
          </a:p>
          <a:p>
            <a:endParaRPr lang="en-US" dirty="0">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(Canadian Virtual War Memorial – submitted photos)</a:t>
            </a:r>
          </a:p>
        </p:txBody>
      </p:sp>
      <p:sp>
        <p:nvSpPr>
          <p:cNvPr id="4" name="Slide Number Placeholder 3">
            <a:extLst>
              <a:ext uri="{FF2B5EF4-FFF2-40B4-BE49-F238E27FC236}">
                <a16:creationId xmlns:a16="http://schemas.microsoft.com/office/drawing/2014/main" id="{9E88D7EA-9D3F-C2F8-F644-7BE51D04C6F5}"/>
              </a:ext>
            </a:extLst>
          </p:cNvPr>
          <p:cNvSpPr>
            <a:spLocks noGrp="1"/>
          </p:cNvSpPr>
          <p:nvPr>
            <p:ph type="sldNum" sz="quarter" idx="5"/>
          </p:nvPr>
        </p:nvSpPr>
        <p:spPr/>
        <p:txBody>
          <a:bodyPr/>
          <a:lstStyle/>
          <a:p>
            <a:fld id="{F453E872-1071-44D7-B70B-D7FECD1E0D78}" type="slidenum">
              <a:rPr lang="en-US" smtClean="0"/>
              <a:t>11</a:t>
            </a:fld>
            <a:endParaRPr lang="en-US"/>
          </a:p>
        </p:txBody>
      </p:sp>
    </p:spTree>
    <p:extLst>
      <p:ext uri="{BB962C8B-B14F-4D97-AF65-F5344CB8AC3E}">
        <p14:creationId xmlns:p14="http://schemas.microsoft.com/office/powerpoint/2010/main" val="528378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Clifford Oulton was just 14 years old when he enlisted in February 1916. He had not yet reached his 16</a:t>
            </a:r>
            <a:r>
              <a:rPr lang="en-US" baseline="30000" dirty="0"/>
              <a:t>th</a:t>
            </a:r>
            <a:r>
              <a:rPr lang="en-US" dirty="0"/>
              <a:t> birthday when he died at the Battle of Passchendaele in Belgium on November 1, 1917.</a:t>
            </a:r>
          </a:p>
          <a:p>
            <a:pPr defTabSz="931774">
              <a:defRPr/>
            </a:pPr>
            <a:endParaRPr lang="en-US" dirty="0"/>
          </a:p>
          <a:p>
            <a:r>
              <a:rPr lang="en-US" dirty="0"/>
              <a:t>(Canadian Virtual War Memorial – submitted photo)</a:t>
            </a:r>
          </a:p>
        </p:txBody>
      </p:sp>
      <p:sp>
        <p:nvSpPr>
          <p:cNvPr id="4" name="Slide Number Placeholder 3"/>
          <p:cNvSpPr>
            <a:spLocks noGrp="1"/>
          </p:cNvSpPr>
          <p:nvPr>
            <p:ph type="sldNum" sz="quarter" idx="5"/>
          </p:nvPr>
        </p:nvSpPr>
        <p:spPr/>
        <p:txBody>
          <a:bodyPr/>
          <a:lstStyle/>
          <a:p>
            <a:fld id="{F453E872-1071-44D7-B70B-D7FECD1E0D78}" type="slidenum">
              <a:rPr lang="en-US" smtClean="0"/>
              <a:t>12</a:t>
            </a:fld>
            <a:endParaRPr lang="en-US"/>
          </a:p>
        </p:txBody>
      </p:sp>
    </p:spTree>
    <p:extLst>
      <p:ext uri="{BB962C8B-B14F-4D97-AF65-F5344CB8AC3E}">
        <p14:creationId xmlns:p14="http://schemas.microsoft.com/office/powerpoint/2010/main" val="168412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30D06-C200-F8ED-C6EB-A6EE256B4E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531F56-9F31-7828-DB79-02D563AD9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079CD1-1F2C-EE17-9593-EC354F9E16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F91C3C-A9C1-32EF-FBE2-04B938BF2836}"/>
              </a:ext>
            </a:extLst>
          </p:cNvPr>
          <p:cNvSpPr>
            <a:spLocks noGrp="1"/>
          </p:cNvSpPr>
          <p:nvPr>
            <p:ph type="sldNum" sz="quarter" idx="5"/>
          </p:nvPr>
        </p:nvSpPr>
        <p:spPr/>
        <p:txBody>
          <a:bodyPr/>
          <a:lstStyle/>
          <a:p>
            <a:fld id="{F453E872-1071-44D7-B70B-D7FECD1E0D78}" type="slidenum">
              <a:rPr lang="en-US" smtClean="0"/>
              <a:t>13</a:t>
            </a:fld>
            <a:endParaRPr lang="en-US"/>
          </a:p>
        </p:txBody>
      </p:sp>
    </p:spTree>
    <p:extLst>
      <p:ext uri="{BB962C8B-B14F-4D97-AF65-F5344CB8AC3E}">
        <p14:creationId xmlns:p14="http://schemas.microsoft.com/office/powerpoint/2010/main" val="2615626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r>
              <a:rPr lang="en-US" dirty="0">
                <a:solidFill>
                  <a:srgbClr val="888888"/>
                </a:solidFill>
                <a:latin typeface="Gentium Book Basic"/>
              </a:rPr>
              <a:t>Front row, middle: Allan "Scotty“ Davidson is a Stanley Cup winner. He was captain of the Toronto Blueshirts when they won the cup in 1914. He was also the first professional hockey player to volunteer to serve in the First World War. Scotty was killed in the trenches by an enemy shell near Givenchy, France. His final resting place is unknown and his name is listed on the Canadian National Vimy Memorial. Scotty was inducted into the Hockey Hall of Fame in 1950. </a:t>
            </a:r>
          </a:p>
          <a:p>
            <a:pPr defTabSz="933172">
              <a:defRPr/>
            </a:pPr>
            <a:endParaRPr lang="en-US" dirty="0">
              <a:solidFill>
                <a:srgbClr val="888888"/>
              </a:solidFill>
              <a:latin typeface="Gentium Book Basic"/>
            </a:endParaRPr>
          </a:p>
          <a:p>
            <a:pPr defTabSz="933172">
              <a:defRPr/>
            </a:pPr>
            <a:r>
              <a:rPr lang="en-US" sz="1000" dirty="0">
                <a:latin typeface="Calibri" panose="020F0502020204030204" pitchFamily="34" charset="0"/>
                <a:ea typeface="Calibri" panose="020F0502020204030204" pitchFamily="34" charset="0"/>
                <a:cs typeface="Times New Roman" panose="02020603050405020304" pitchFamily="18" charset="0"/>
              </a:rPr>
              <a:t>(Photo: </a:t>
            </a:r>
            <a:r>
              <a:rPr lang="en-US" sz="1000" dirty="0" err="1">
                <a:latin typeface="Calibri" panose="020F0502020204030204" pitchFamily="34" charset="0"/>
                <a:ea typeface="Calibri" panose="020F0502020204030204" pitchFamily="34" charset="0"/>
                <a:cs typeface="Times New Roman" panose="02020603050405020304" pitchFamily="18" charset="0"/>
              </a:rPr>
              <a:t>Musée</a:t>
            </a:r>
            <a:r>
              <a:rPr lang="en-US" sz="1000" dirty="0">
                <a:latin typeface="Calibri" panose="020F0502020204030204" pitchFamily="34" charset="0"/>
                <a:ea typeface="Calibri" panose="020F0502020204030204" pitchFamily="34" charset="0"/>
                <a:cs typeface="Times New Roman" panose="02020603050405020304" pitchFamily="18" charset="0"/>
              </a:rPr>
              <a:t> McCord Museum)</a:t>
            </a:r>
          </a:p>
        </p:txBody>
      </p:sp>
      <p:sp>
        <p:nvSpPr>
          <p:cNvPr id="4" name="Slide Number Placeholder 3"/>
          <p:cNvSpPr>
            <a:spLocks noGrp="1"/>
          </p:cNvSpPr>
          <p:nvPr>
            <p:ph type="sldNum" sz="quarter" idx="5"/>
          </p:nvPr>
        </p:nvSpPr>
        <p:spPr/>
        <p:txBody>
          <a:bodyPr/>
          <a:lstStyle/>
          <a:p>
            <a:fld id="{F453E872-1071-44D7-B70B-D7FECD1E0D78}" type="slidenum">
              <a:rPr lang="en-US" smtClean="0"/>
              <a:t>14</a:t>
            </a:fld>
            <a:endParaRPr lang="en-US"/>
          </a:p>
        </p:txBody>
      </p:sp>
    </p:spTree>
    <p:extLst>
      <p:ext uri="{BB962C8B-B14F-4D97-AF65-F5344CB8AC3E}">
        <p14:creationId xmlns:p14="http://schemas.microsoft.com/office/powerpoint/2010/main" val="811037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4E314-1814-835B-A33B-B048AE0E58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F9DE-570C-10A7-EFE0-405B35479B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496B64-DB0B-7F30-334B-FEF1F1F84671}"/>
              </a:ext>
            </a:extLst>
          </p:cNvPr>
          <p:cNvSpPr>
            <a:spLocks noGrp="1"/>
          </p:cNvSpPr>
          <p:nvPr>
            <p:ph type="body" idx="1"/>
          </p:nvPr>
        </p:nvSpPr>
        <p:spPr/>
        <p:txBody>
          <a:bodyPr/>
          <a:lstStyle/>
          <a:p>
            <a:r>
              <a:rPr lang="en-US" dirty="0"/>
              <a:t>No. 2 Construction Battalion marching band in Truro, Nova Scotia, in 1916. Hundreds of Black Canadian soldiers served in Canada and overseas with this unit during the First World War.</a:t>
            </a:r>
          </a:p>
          <a:p>
            <a:endParaRPr lang="en-US" dirty="0"/>
          </a:p>
          <a:p>
            <a:r>
              <a:rPr lang="en-US" dirty="0"/>
              <a:t>(Photo: Maritime Command Museum)</a:t>
            </a:r>
          </a:p>
        </p:txBody>
      </p:sp>
      <p:sp>
        <p:nvSpPr>
          <p:cNvPr id="4" name="Slide Number Placeholder 3">
            <a:extLst>
              <a:ext uri="{FF2B5EF4-FFF2-40B4-BE49-F238E27FC236}">
                <a16:creationId xmlns:a16="http://schemas.microsoft.com/office/drawing/2014/main" id="{7236C147-10DF-5A3A-4D44-8E864E46DD36}"/>
              </a:ext>
            </a:extLst>
          </p:cNvPr>
          <p:cNvSpPr>
            <a:spLocks noGrp="1"/>
          </p:cNvSpPr>
          <p:nvPr>
            <p:ph type="sldNum" sz="quarter" idx="5"/>
          </p:nvPr>
        </p:nvSpPr>
        <p:spPr/>
        <p:txBody>
          <a:bodyPr/>
          <a:lstStyle/>
          <a:p>
            <a:fld id="{F453E872-1071-44D7-B70B-D7FECD1E0D78}" type="slidenum">
              <a:rPr lang="en-US" smtClean="0"/>
              <a:t>15</a:t>
            </a:fld>
            <a:endParaRPr lang="en-US"/>
          </a:p>
        </p:txBody>
      </p:sp>
    </p:spTree>
    <p:extLst>
      <p:ext uri="{BB962C8B-B14F-4D97-AF65-F5344CB8AC3E}">
        <p14:creationId xmlns:p14="http://schemas.microsoft.com/office/powerpoint/2010/main" val="2132426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srgbClr val="FF0000"/>
                </a:solidFill>
                <a:latin typeface="Calibri" panose="020F0502020204030204" pitchFamily="34" charset="0"/>
                <a:ea typeface="Calibri" panose="020F0502020204030204" pitchFamily="34" charset="0"/>
              </a:rPr>
              <a:t>Before the First World War, Alexander Wuttunee Decoteau was a police officer in Edmonton, Alberta, – and an internationally recognized long distance runner. He even competed for Canada at the 1912 Olympics in Sweden. Born in Saskatchewan, the Métis runner was killed in the Battle of Passchendaele in October 1917. He is buried in Belgium.</a:t>
            </a:r>
          </a:p>
          <a:p>
            <a:pPr defTabSz="931774">
              <a:defRPr/>
            </a:pPr>
            <a:endParaRPr lang="en-US" dirty="0">
              <a:solidFill>
                <a:srgbClr val="FF0000"/>
              </a:solidFill>
              <a:latin typeface="Calibri" panose="020F0502020204030204" pitchFamily="34" charset="0"/>
              <a:ea typeface="Calibri" panose="020F0502020204030204" pitchFamily="34" charset="0"/>
            </a:endParaRPr>
          </a:p>
          <a:p>
            <a:pPr defTabSz="931774">
              <a:defRPr/>
            </a:pPr>
            <a:r>
              <a:rPr lang="en-US" dirty="0">
                <a:solidFill>
                  <a:srgbClr val="FF0000"/>
                </a:solidFill>
                <a:latin typeface="Calibri" panose="020F0502020204030204" pitchFamily="34" charset="0"/>
                <a:ea typeface="Calibri" panose="020F0502020204030204" pitchFamily="34" charset="0"/>
              </a:rPr>
              <a:t>(Photo: Provincial Archives of Alberta)</a:t>
            </a:r>
          </a:p>
        </p:txBody>
      </p:sp>
      <p:sp>
        <p:nvSpPr>
          <p:cNvPr id="4" name="Slide Number Placeholder 3"/>
          <p:cNvSpPr>
            <a:spLocks noGrp="1"/>
          </p:cNvSpPr>
          <p:nvPr>
            <p:ph type="sldNum" sz="quarter" idx="5"/>
          </p:nvPr>
        </p:nvSpPr>
        <p:spPr/>
        <p:txBody>
          <a:bodyPr/>
          <a:lstStyle/>
          <a:p>
            <a:fld id="{F453E872-1071-44D7-B70B-D7FECD1E0D78}" type="slidenum">
              <a:rPr lang="en-US" smtClean="0"/>
              <a:t>16</a:t>
            </a:fld>
            <a:endParaRPr lang="en-US"/>
          </a:p>
        </p:txBody>
      </p:sp>
    </p:spTree>
    <p:extLst>
      <p:ext uri="{BB962C8B-B14F-4D97-AF65-F5344CB8AC3E}">
        <p14:creationId xmlns:p14="http://schemas.microsoft.com/office/powerpoint/2010/main" val="415725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462FA-9E26-B5B9-4D96-FCBA2C3ECC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D89F71-DFE9-630E-BEEB-A513A72C4F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BF89B5-CA01-8C9B-DA12-13D6A250A552}"/>
              </a:ext>
            </a:extLst>
          </p:cNvPr>
          <p:cNvSpPr>
            <a:spLocks noGrp="1"/>
          </p:cNvSpPr>
          <p:nvPr>
            <p:ph type="body" idx="1"/>
          </p:nvPr>
        </p:nvSpPr>
        <p:spPr/>
        <p:txBody>
          <a:bodyPr/>
          <a:lstStyle/>
          <a:p>
            <a:r>
              <a:rPr lang="en-US" dirty="0"/>
              <a:t>Front left: Thomas Fyfe was 22 when he moved from Scotland to Winnipeg where he became a streetcar driver. He enlisted with the 78th Battalion in March 1916. Thomas was killed on the Western Front a year later during the Battle of Vimy Ridge.</a:t>
            </a:r>
          </a:p>
          <a:p>
            <a:endParaRPr lang="en-US" dirty="0"/>
          </a:p>
          <a:p>
            <a:r>
              <a:rPr lang="en-US" dirty="0"/>
              <a:t>(Canadian Virtual War Memorial – submitted photo)</a:t>
            </a:r>
          </a:p>
        </p:txBody>
      </p:sp>
      <p:sp>
        <p:nvSpPr>
          <p:cNvPr id="4" name="Slide Number Placeholder 3">
            <a:extLst>
              <a:ext uri="{FF2B5EF4-FFF2-40B4-BE49-F238E27FC236}">
                <a16:creationId xmlns:a16="http://schemas.microsoft.com/office/drawing/2014/main" id="{8D836849-D8C6-30E0-83FE-AA7FA6BC52EE}"/>
              </a:ext>
            </a:extLst>
          </p:cNvPr>
          <p:cNvSpPr>
            <a:spLocks noGrp="1"/>
          </p:cNvSpPr>
          <p:nvPr>
            <p:ph type="sldNum" sz="quarter" idx="5"/>
          </p:nvPr>
        </p:nvSpPr>
        <p:spPr/>
        <p:txBody>
          <a:bodyPr/>
          <a:lstStyle/>
          <a:p>
            <a:fld id="{F453E872-1071-44D7-B70B-D7FECD1E0D78}" type="slidenum">
              <a:rPr lang="en-US" smtClean="0"/>
              <a:t>17</a:t>
            </a:fld>
            <a:endParaRPr lang="en-US"/>
          </a:p>
        </p:txBody>
      </p:sp>
    </p:spTree>
    <p:extLst>
      <p:ext uri="{BB962C8B-B14F-4D97-AF65-F5344CB8AC3E}">
        <p14:creationId xmlns:p14="http://schemas.microsoft.com/office/powerpoint/2010/main" val="1036122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photo shows a young Robert “Bert” Palfrey Holloway from St. John’s, NL, with his husky dog. Bert died with no known grave. His name is listed on the Beaumont-Hamel Newfoundland Memorial in France.</a:t>
            </a:r>
          </a:p>
          <a:p>
            <a:endParaRPr lang="en-US" dirty="0"/>
          </a:p>
          <a:p>
            <a:r>
              <a:rPr lang="en-US" dirty="0"/>
              <a:t>(Photo: The Rooms, Provincial Archives of Newfoundland and Labrador, E2-6)​</a:t>
            </a:r>
          </a:p>
          <a:p>
            <a:endParaRPr lang="en-US" dirty="0"/>
          </a:p>
          <a:p>
            <a:endParaRPr lang="en-US" dirty="0"/>
          </a:p>
        </p:txBody>
      </p:sp>
      <p:sp>
        <p:nvSpPr>
          <p:cNvPr id="4" name="Slide Number Placeholder 3"/>
          <p:cNvSpPr>
            <a:spLocks noGrp="1"/>
          </p:cNvSpPr>
          <p:nvPr>
            <p:ph type="sldNum" sz="quarter" idx="5"/>
          </p:nvPr>
        </p:nvSpPr>
        <p:spPr/>
        <p:txBody>
          <a:bodyPr/>
          <a:lstStyle/>
          <a:p>
            <a:fld id="{F453E872-1071-44D7-B70B-D7FECD1E0D78}" type="slidenum">
              <a:rPr lang="en-US" smtClean="0"/>
              <a:t>18</a:t>
            </a:fld>
            <a:endParaRPr lang="en-US"/>
          </a:p>
        </p:txBody>
      </p:sp>
    </p:spTree>
    <p:extLst>
      <p:ext uri="{BB962C8B-B14F-4D97-AF65-F5344CB8AC3E}">
        <p14:creationId xmlns:p14="http://schemas.microsoft.com/office/powerpoint/2010/main" val="954623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C9826-1B33-D4F9-64D1-3453204789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B5D588-78E3-B6CE-B6AD-7D500BA8E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93F46C-D4D9-F1A1-2571-85679D6726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19D61E-11E2-ABD5-981B-3E347DA4DE18}"/>
              </a:ext>
            </a:extLst>
          </p:cNvPr>
          <p:cNvSpPr>
            <a:spLocks noGrp="1"/>
          </p:cNvSpPr>
          <p:nvPr>
            <p:ph type="sldNum" sz="quarter" idx="5"/>
          </p:nvPr>
        </p:nvSpPr>
        <p:spPr/>
        <p:txBody>
          <a:bodyPr/>
          <a:lstStyle/>
          <a:p>
            <a:fld id="{F453E872-1071-44D7-B70B-D7FECD1E0D78}" type="slidenum">
              <a:rPr lang="en-US" smtClean="0"/>
              <a:t>19</a:t>
            </a:fld>
            <a:endParaRPr lang="en-US"/>
          </a:p>
        </p:txBody>
      </p:sp>
    </p:spTree>
    <p:extLst>
      <p:ext uri="{BB962C8B-B14F-4D97-AF65-F5344CB8AC3E}">
        <p14:creationId xmlns:p14="http://schemas.microsoft.com/office/powerpoint/2010/main" val="817773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0" dirty="0">
                <a:latin typeface="Calibri" panose="020F0502020204030204" pitchFamily="34" charset="0"/>
                <a:ea typeface="Calibri" panose="020F0502020204030204" pitchFamily="34" charset="0"/>
                <a:cs typeface="Times New Roman" panose="02020603050405020304" pitchFamily="18" charset="0"/>
              </a:rPr>
              <a:t>Canadian soldiers going “over the top” and leaving their trenches during a military exercise in northern France during the First World War.</a:t>
            </a:r>
          </a:p>
          <a:p>
            <a:endParaRPr lang="en-US" kern="0" dirty="0">
              <a:latin typeface="Calibri" panose="020F0502020204030204" pitchFamily="34" charset="0"/>
              <a:ea typeface="Calibri" panose="020F0502020204030204" pitchFamily="34" charset="0"/>
              <a:cs typeface="Times New Roman" panose="02020603050405020304" pitchFamily="18" charset="0"/>
            </a:endParaRPr>
          </a:p>
          <a:p>
            <a:pPr defTabSz="931774">
              <a:defRPr/>
            </a:pPr>
            <a:r>
              <a:rPr lang="en-US" dirty="0"/>
              <a:t>(Photo: Library and Archives Canada)</a:t>
            </a:r>
            <a:endParaRPr lang="en-US" dirty="0">
              <a:latin typeface="Calibri" panose="020F0502020204030204" pitchFamily="34" charset="0"/>
              <a:ea typeface="Calibri" panose="020F0502020204030204" pitchFamily="34" charset="0"/>
            </a:endParaRPr>
          </a:p>
          <a:p>
            <a:endParaRPr lang="en-US" kern="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453E872-1071-44D7-B70B-D7FECD1E0D78}" type="slidenum">
              <a:rPr lang="en-US" smtClean="0"/>
              <a:t>2</a:t>
            </a:fld>
            <a:endParaRPr lang="en-US"/>
          </a:p>
        </p:txBody>
      </p:sp>
    </p:spTree>
    <p:extLst>
      <p:ext uri="{BB962C8B-B14F-4D97-AF65-F5344CB8AC3E}">
        <p14:creationId xmlns:p14="http://schemas.microsoft.com/office/powerpoint/2010/main" val="888394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8779B-10D1-C9ED-B5A4-65D48F85F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529D0E-6711-3374-4988-BCBC737DD9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21445F-40EA-B804-DFBB-CB54324626D2}"/>
              </a:ext>
            </a:extLst>
          </p:cNvPr>
          <p:cNvSpPr>
            <a:spLocks noGrp="1"/>
          </p:cNvSpPr>
          <p:nvPr>
            <p:ph type="body" idx="1"/>
          </p:nvPr>
        </p:nvSpPr>
        <p:spPr/>
        <p:txBody>
          <a:bodyPr/>
          <a:lstStyle/>
          <a:p>
            <a:r>
              <a:rPr lang="en-US" dirty="0">
                <a:latin typeface="Calibri" panose="020F0502020204030204" pitchFamily="34" charset="0"/>
                <a:ea typeface="Calibri" panose="020F0502020204030204" pitchFamily="34" charset="0"/>
              </a:rPr>
              <a:t>These three soldiers have no known final resting place. Their names are listed on the Canadian National Vimy Memorial.</a:t>
            </a:r>
          </a:p>
          <a:p>
            <a:endParaRPr lang="en-US" dirty="0">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Left: Frederick Thompson was a Canadian soldier who lost his life in the First World War and has no known final resting place.</a:t>
            </a:r>
          </a:p>
          <a:p>
            <a:endParaRPr lang="en-US" dirty="0">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Middle: Frederick “Freddy” Lee was one of the first Chinese Canadians to enlist for service in the First World War. He fought in the Battle of Vimy Ridge and was killed in action a few months later in August 1917 during the Battle of Hill 70. </a:t>
            </a:r>
          </a:p>
          <a:p>
            <a:endParaRPr lang="en-US" dirty="0">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Right: Charles Franklin Broadbent was killed by machine gun fire in September 1918 during fighting at the Canal du Nord in France. He was 24. He had insisted on replacing a father of six in the recruitment line. Charles had earned the Military Medal for his actions at Amiens the month before he died. </a:t>
            </a:r>
          </a:p>
          <a:p>
            <a:endParaRPr lang="en-US" dirty="0">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(All photos: Canadian Virtual War Memorial – submitted photos)</a:t>
            </a:r>
          </a:p>
        </p:txBody>
      </p:sp>
      <p:sp>
        <p:nvSpPr>
          <p:cNvPr id="4" name="Slide Number Placeholder 3">
            <a:extLst>
              <a:ext uri="{FF2B5EF4-FFF2-40B4-BE49-F238E27FC236}">
                <a16:creationId xmlns:a16="http://schemas.microsoft.com/office/drawing/2014/main" id="{E8478DC6-AD31-A9ED-D574-D5DD3B0B397C}"/>
              </a:ext>
            </a:extLst>
          </p:cNvPr>
          <p:cNvSpPr>
            <a:spLocks noGrp="1"/>
          </p:cNvSpPr>
          <p:nvPr>
            <p:ph type="sldNum" sz="quarter" idx="5"/>
          </p:nvPr>
        </p:nvSpPr>
        <p:spPr/>
        <p:txBody>
          <a:bodyPr/>
          <a:lstStyle/>
          <a:p>
            <a:fld id="{F453E872-1071-44D7-B70B-D7FECD1E0D78}" type="slidenum">
              <a:rPr lang="en-US" smtClean="0"/>
              <a:t>20</a:t>
            </a:fld>
            <a:endParaRPr lang="en-US"/>
          </a:p>
        </p:txBody>
      </p:sp>
    </p:spTree>
    <p:extLst>
      <p:ext uri="{BB962C8B-B14F-4D97-AF65-F5344CB8AC3E}">
        <p14:creationId xmlns:p14="http://schemas.microsoft.com/office/powerpoint/2010/main" val="3849316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ea typeface="Calibri" panose="020F0502020204030204" pitchFamily="34" charset="0"/>
              </a:rPr>
              <a:t>Duncan Bell-Irving (front row, right) was killed in action in February 1915 while constructing a listening post near the front lines in Belgium. All of the Bell-Irving siblings served during the First World War, including Isabel who was a nurse at Lady Ridley’s Hospital for wounded officers in London. The Bell-Irving family was from Vancouver, British Columbia.</a:t>
            </a:r>
          </a:p>
          <a:p>
            <a:endParaRPr lang="en-US" dirty="0">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(Canadian Virtual War Memorial – submitted photo)</a:t>
            </a:r>
          </a:p>
          <a:p>
            <a:endParaRPr lang="en-US" dirty="0">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F453E872-1071-44D7-B70B-D7FECD1E0D78}" type="slidenum">
              <a:rPr lang="en-US" smtClean="0"/>
              <a:t>21</a:t>
            </a:fld>
            <a:endParaRPr lang="en-US"/>
          </a:p>
        </p:txBody>
      </p:sp>
    </p:spTree>
    <p:extLst>
      <p:ext uri="{BB962C8B-B14F-4D97-AF65-F5344CB8AC3E}">
        <p14:creationId xmlns:p14="http://schemas.microsoft.com/office/powerpoint/2010/main" val="15508005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EA8BE-B3F0-92C8-2DDF-2830BF8F1A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CA2445-BF48-1179-05A3-4C5ED38D7F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E2D5D7-3C52-8545-43B1-5922F210F949}"/>
              </a:ext>
            </a:extLst>
          </p:cNvPr>
          <p:cNvSpPr>
            <a:spLocks noGrp="1"/>
          </p:cNvSpPr>
          <p:nvPr>
            <p:ph type="body" idx="1"/>
          </p:nvPr>
        </p:nvSpPr>
        <p:spPr/>
        <p:txBody>
          <a:bodyPr/>
          <a:lstStyle/>
          <a:p>
            <a:r>
              <a:rPr lang="en-US" dirty="0">
                <a:latin typeface="Calibri" panose="020F0502020204030204" pitchFamily="34" charset="0"/>
                <a:ea typeface="Calibri" panose="020F0502020204030204" pitchFamily="34" charset="0"/>
              </a:rPr>
              <a:t>Members of the 13th Battalion (Royal Highlanders of Canada) having fun for the camera in July 1916 during the First World War. </a:t>
            </a:r>
          </a:p>
          <a:p>
            <a:endParaRPr lang="en-US" dirty="0">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(Photo: Library and Archives Canada PA-000387)</a:t>
            </a:r>
          </a:p>
          <a:p>
            <a:endParaRPr lang="en-US" dirty="0"/>
          </a:p>
        </p:txBody>
      </p:sp>
      <p:sp>
        <p:nvSpPr>
          <p:cNvPr id="4" name="Slide Number Placeholder 3">
            <a:extLst>
              <a:ext uri="{FF2B5EF4-FFF2-40B4-BE49-F238E27FC236}">
                <a16:creationId xmlns:a16="http://schemas.microsoft.com/office/drawing/2014/main" id="{B3D84804-8CF4-5066-677F-861EA59E6CFE}"/>
              </a:ext>
            </a:extLst>
          </p:cNvPr>
          <p:cNvSpPr>
            <a:spLocks noGrp="1"/>
          </p:cNvSpPr>
          <p:nvPr>
            <p:ph type="sldNum" sz="quarter" idx="5"/>
          </p:nvPr>
        </p:nvSpPr>
        <p:spPr/>
        <p:txBody>
          <a:bodyPr/>
          <a:lstStyle/>
          <a:p>
            <a:fld id="{F453E872-1071-44D7-B70B-D7FECD1E0D78}" type="slidenum">
              <a:rPr lang="en-US" smtClean="0"/>
              <a:t>22</a:t>
            </a:fld>
            <a:endParaRPr lang="en-US"/>
          </a:p>
        </p:txBody>
      </p:sp>
    </p:spTree>
    <p:extLst>
      <p:ext uri="{BB962C8B-B14F-4D97-AF65-F5344CB8AC3E}">
        <p14:creationId xmlns:p14="http://schemas.microsoft.com/office/powerpoint/2010/main" val="24384704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B986E-CC46-9760-3170-9733840EF5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7D2A42-D1F8-2C22-96D3-8904EA0C48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5711CA-2E2B-A0B1-DDCC-BF3215DDE2BD}"/>
              </a:ext>
            </a:extLst>
          </p:cNvPr>
          <p:cNvSpPr>
            <a:spLocks noGrp="1"/>
          </p:cNvSpPr>
          <p:nvPr>
            <p:ph type="body" idx="1"/>
          </p:nvPr>
        </p:nvSpPr>
        <p:spPr/>
        <p:txBody>
          <a:bodyPr/>
          <a:lstStyle/>
          <a:p>
            <a:r>
              <a:rPr lang="en-US" dirty="0"/>
              <a:t>An officer urges on soldiers of the 72nd Battalion (Seaforth Highlanders of Canada) in the tug-of-war finals at the Canadian Championship Athletic Meet in France in 1917.</a:t>
            </a:r>
          </a:p>
          <a:p>
            <a:endParaRPr lang="en-US" dirty="0"/>
          </a:p>
          <a:p>
            <a:r>
              <a:rPr lang="en-US" dirty="0"/>
              <a:t>(Photo: Canadian War Museum George Metcalf Archival Collection CWM 19920085-860)</a:t>
            </a:r>
          </a:p>
        </p:txBody>
      </p:sp>
      <p:sp>
        <p:nvSpPr>
          <p:cNvPr id="4" name="Slide Number Placeholder 3">
            <a:extLst>
              <a:ext uri="{FF2B5EF4-FFF2-40B4-BE49-F238E27FC236}">
                <a16:creationId xmlns:a16="http://schemas.microsoft.com/office/drawing/2014/main" id="{3784B671-E3B1-A96B-AC34-E07F8DE08948}"/>
              </a:ext>
            </a:extLst>
          </p:cNvPr>
          <p:cNvSpPr>
            <a:spLocks noGrp="1"/>
          </p:cNvSpPr>
          <p:nvPr>
            <p:ph type="sldNum" sz="quarter" idx="5"/>
          </p:nvPr>
        </p:nvSpPr>
        <p:spPr/>
        <p:txBody>
          <a:bodyPr/>
          <a:lstStyle/>
          <a:p>
            <a:fld id="{F453E872-1071-44D7-B70B-D7FECD1E0D78}" type="slidenum">
              <a:rPr lang="en-US" smtClean="0"/>
              <a:t>23</a:t>
            </a:fld>
            <a:endParaRPr lang="en-US"/>
          </a:p>
        </p:txBody>
      </p:sp>
    </p:spTree>
    <p:extLst>
      <p:ext uri="{BB962C8B-B14F-4D97-AF65-F5344CB8AC3E}">
        <p14:creationId xmlns:p14="http://schemas.microsoft.com/office/powerpoint/2010/main" val="9154940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3E872-1071-44D7-B70B-D7FECD1E0D78}" type="slidenum">
              <a:rPr lang="en-US" smtClean="0"/>
              <a:t>24</a:t>
            </a:fld>
            <a:endParaRPr lang="en-US"/>
          </a:p>
        </p:txBody>
      </p:sp>
    </p:spTree>
    <p:extLst>
      <p:ext uri="{BB962C8B-B14F-4D97-AF65-F5344CB8AC3E}">
        <p14:creationId xmlns:p14="http://schemas.microsoft.com/office/powerpoint/2010/main" val="1850505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E4535-A252-FABF-9CA9-DFE84E5093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6282E4-87D7-56CE-BD3F-FA6B33913B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967D09-C80E-D42F-1DFA-1BD393D51A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785886-562A-EB89-01CB-7DABEECAEA8F}"/>
              </a:ext>
            </a:extLst>
          </p:cNvPr>
          <p:cNvSpPr>
            <a:spLocks noGrp="1"/>
          </p:cNvSpPr>
          <p:nvPr>
            <p:ph type="sldNum" sz="quarter" idx="5"/>
          </p:nvPr>
        </p:nvSpPr>
        <p:spPr/>
        <p:txBody>
          <a:bodyPr/>
          <a:lstStyle/>
          <a:p>
            <a:fld id="{F453E872-1071-44D7-B70B-D7FECD1E0D78}" type="slidenum">
              <a:rPr lang="en-US" smtClean="0"/>
              <a:t>25</a:t>
            </a:fld>
            <a:endParaRPr lang="en-US"/>
          </a:p>
        </p:txBody>
      </p:sp>
    </p:spTree>
    <p:extLst>
      <p:ext uri="{BB962C8B-B14F-4D97-AF65-F5344CB8AC3E}">
        <p14:creationId xmlns:p14="http://schemas.microsoft.com/office/powerpoint/2010/main" val="28180825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ea typeface="Calibri" panose="020F0502020204030204" pitchFamily="34" charset="0"/>
              </a:rPr>
              <a:t>Thomas Paquette was an </a:t>
            </a:r>
            <a:r>
              <a:rPr lang="en-US" sz="1800" dirty="0">
                <a:solidFill>
                  <a:srgbClr val="000000"/>
                </a:solidFill>
                <a:latin typeface="Calibri" panose="020F0502020204030204" pitchFamily="34" charset="0"/>
              </a:rPr>
              <a:t>Abenaki man from the </a:t>
            </a:r>
            <a:r>
              <a:rPr lang="en-US" sz="1800" dirty="0" err="1">
                <a:solidFill>
                  <a:srgbClr val="000000"/>
                </a:solidFill>
                <a:latin typeface="Calibri" panose="020F0502020204030204" pitchFamily="34" charset="0"/>
              </a:rPr>
              <a:t>Odanak</a:t>
            </a:r>
            <a:r>
              <a:rPr lang="en-US" sz="1800" dirty="0">
                <a:solidFill>
                  <a:srgbClr val="000000"/>
                </a:solidFill>
                <a:latin typeface="Calibri" panose="020F0502020204030204" pitchFamily="34" charset="0"/>
              </a:rPr>
              <a:t> First Nation in Quebec. He</a:t>
            </a:r>
            <a:r>
              <a:rPr lang="en-US" dirty="0">
                <a:latin typeface="Calibri" panose="020F0502020204030204" pitchFamily="34" charset="0"/>
                <a:ea typeface="Calibri" panose="020F0502020204030204" pitchFamily="34" charset="0"/>
              </a:rPr>
              <a:t> enlisted in February 1916. He died in northern France in July 1917 and has no known final resting place. Thomas is pictured with his wife, Claudia, and his children Philippe and </a:t>
            </a:r>
            <a:r>
              <a:rPr lang="en-US">
                <a:latin typeface="Calibri" panose="020F0502020204030204" pitchFamily="34" charset="0"/>
                <a:ea typeface="Calibri" panose="020F0502020204030204" pitchFamily="34" charset="0"/>
              </a:rPr>
              <a:t>Annie-Rose. </a:t>
            </a:r>
            <a:endParaRPr lang="en-US" dirty="0">
              <a:latin typeface="Calibri" panose="020F0502020204030204" pitchFamily="34" charset="0"/>
              <a:ea typeface="Calibri" panose="020F0502020204030204" pitchFamily="34" charset="0"/>
            </a:endParaRPr>
          </a:p>
          <a:p>
            <a:endParaRPr lang="en-US" dirty="0">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(Canadian Virtual War Memorial – submitted photo)</a:t>
            </a:r>
          </a:p>
          <a:p>
            <a:endParaRPr lang="en-US" dirty="0">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F453E872-1071-44D7-B70B-D7FECD1E0D78}" type="slidenum">
              <a:rPr lang="en-US" smtClean="0"/>
              <a:t>26</a:t>
            </a:fld>
            <a:endParaRPr lang="en-US"/>
          </a:p>
        </p:txBody>
      </p:sp>
    </p:spTree>
    <p:extLst>
      <p:ext uri="{BB962C8B-B14F-4D97-AF65-F5344CB8AC3E}">
        <p14:creationId xmlns:p14="http://schemas.microsoft.com/office/powerpoint/2010/main" val="34431766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ea typeface="Calibri" panose="020F0502020204030204" pitchFamily="34" charset="0"/>
              </a:rPr>
              <a:t>Private Thomas Egan and his wife Louise. They were married on June 11, 1916 during the First World War. Thomas served with the British Columbia Regiment and lost his life while serving in uniform.</a:t>
            </a:r>
          </a:p>
          <a:p>
            <a:endParaRPr lang="en-US" dirty="0">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(Canadian Virtual War Memorial – submitted photo)</a:t>
            </a:r>
            <a:endParaRPr lang="en-US" dirty="0"/>
          </a:p>
        </p:txBody>
      </p:sp>
      <p:sp>
        <p:nvSpPr>
          <p:cNvPr id="4" name="Slide Number Placeholder 3"/>
          <p:cNvSpPr>
            <a:spLocks noGrp="1"/>
          </p:cNvSpPr>
          <p:nvPr>
            <p:ph type="sldNum" sz="quarter" idx="5"/>
          </p:nvPr>
        </p:nvSpPr>
        <p:spPr/>
        <p:txBody>
          <a:bodyPr/>
          <a:lstStyle/>
          <a:p>
            <a:fld id="{F453E872-1071-44D7-B70B-D7FECD1E0D78}" type="slidenum">
              <a:rPr lang="en-US" smtClean="0"/>
              <a:t>27</a:t>
            </a:fld>
            <a:endParaRPr lang="en-US"/>
          </a:p>
        </p:txBody>
      </p:sp>
    </p:spTree>
    <p:extLst>
      <p:ext uri="{BB962C8B-B14F-4D97-AF65-F5344CB8AC3E}">
        <p14:creationId xmlns:p14="http://schemas.microsoft.com/office/powerpoint/2010/main" val="27931663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lnSpc>
                <a:spcPct val="115000"/>
              </a:lnSpc>
              <a:spcAft>
                <a:spcPts val="1021"/>
              </a:spcAft>
              <a:defRPr/>
            </a:pPr>
            <a:r>
              <a:rPr lang="en-US" dirty="0">
                <a:latin typeface="Calibri" panose="020F0502020204030204" pitchFamily="34" charset="0"/>
                <a:ea typeface="Calibri" panose="020F0502020204030204" pitchFamily="34" charset="0"/>
                <a:cs typeface="Times New Roman" panose="02020603050405020304" pitchFamily="18" charset="0"/>
              </a:rPr>
              <a:t>Canadian soldiers wrote many letters to worried family and friends back home.</a:t>
            </a:r>
          </a:p>
          <a:p>
            <a:pPr defTabSz="933172">
              <a:lnSpc>
                <a:spcPct val="115000"/>
              </a:lnSpc>
              <a:spcAft>
                <a:spcPts val="1021"/>
              </a:spcAft>
              <a:defRPr/>
            </a:pPr>
            <a:endParaRPr lang="en-US" dirty="0">
              <a:latin typeface="Calibri" panose="020F0502020204030204" pitchFamily="34" charset="0"/>
              <a:ea typeface="Calibri" panose="020F0502020204030204" pitchFamily="34" charset="0"/>
              <a:cs typeface="Times New Roman" panose="02020603050405020304" pitchFamily="18" charset="0"/>
            </a:endParaRPr>
          </a:p>
          <a:p>
            <a:pPr defTabSz="933172">
              <a:lnSpc>
                <a:spcPct val="115000"/>
              </a:lnSpc>
              <a:spcAft>
                <a:spcPts val="1021"/>
              </a:spcAft>
              <a:defRPr/>
            </a:pPr>
            <a:r>
              <a:rPr lang="en-US" dirty="0">
                <a:latin typeface="Calibri" panose="020F0502020204030204" pitchFamily="34" charset="0"/>
                <a:ea typeface="Calibri" panose="020F0502020204030204" pitchFamily="34" charset="0"/>
                <a:cs typeface="Times New Roman" panose="02020603050405020304" pitchFamily="18" charset="0"/>
              </a:rPr>
              <a:t>Henri Desroches writing a letter before the war. Private Desroches was from Winnipeg. He lost his life on April 9, 1917 during the Battle of Vimy Ridge. He was 24 years old. </a:t>
            </a:r>
          </a:p>
          <a:p>
            <a:pPr defTabSz="933172">
              <a:lnSpc>
                <a:spcPct val="115000"/>
              </a:lnSpc>
              <a:spcAft>
                <a:spcPts val="1021"/>
              </a:spcAft>
              <a:defRPr/>
            </a:pPr>
            <a:endParaRPr lang="en-US" dirty="0">
              <a:latin typeface="Calibri" panose="020F0502020204030204" pitchFamily="34" charset="0"/>
              <a:ea typeface="Calibri" panose="020F0502020204030204" pitchFamily="34" charset="0"/>
              <a:cs typeface="Times New Roman" panose="02020603050405020304" pitchFamily="18" charset="0"/>
            </a:endParaRPr>
          </a:p>
          <a:p>
            <a:pPr defTabSz="933172">
              <a:lnSpc>
                <a:spcPct val="115000"/>
              </a:lnSpc>
              <a:spcAft>
                <a:spcPts val="1021"/>
              </a:spcAft>
              <a:defRPr/>
            </a:pPr>
            <a:r>
              <a:rPr lang="en-US" dirty="0">
                <a:latin typeface="Calibri" panose="020F0502020204030204" pitchFamily="34" charset="0"/>
                <a:ea typeface="Calibri" panose="020F0502020204030204" pitchFamily="34" charset="0"/>
                <a:cs typeface="Times New Roman" panose="02020603050405020304" pitchFamily="18" charset="0"/>
              </a:rPr>
              <a:t>(Canadian Virtual War Memorial – submitted photo)</a:t>
            </a:r>
          </a:p>
          <a:p>
            <a:pPr defTabSz="933172">
              <a:lnSpc>
                <a:spcPct val="115000"/>
              </a:lnSpc>
              <a:spcAft>
                <a:spcPts val="1021"/>
              </a:spcAft>
              <a:defRPr/>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453E872-1071-44D7-B70B-D7FECD1E0D78}" type="slidenum">
              <a:rPr lang="en-US" smtClean="0"/>
              <a:t>28</a:t>
            </a:fld>
            <a:endParaRPr lang="en-US"/>
          </a:p>
        </p:txBody>
      </p:sp>
    </p:spTree>
    <p:extLst>
      <p:ext uri="{BB962C8B-B14F-4D97-AF65-F5344CB8AC3E}">
        <p14:creationId xmlns:p14="http://schemas.microsoft.com/office/powerpoint/2010/main" val="5272860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D365C-042A-405E-C330-D8BEA2A146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97FBC-BFD1-160F-21F0-E5E1F8199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940FC2-8AB9-5CA8-7167-0A889FA0A9B6}"/>
              </a:ext>
            </a:extLst>
          </p:cNvPr>
          <p:cNvSpPr>
            <a:spLocks noGrp="1"/>
          </p:cNvSpPr>
          <p:nvPr>
            <p:ph type="body" idx="1"/>
          </p:nvPr>
        </p:nvSpPr>
        <p:spPr/>
        <p:txBody>
          <a:bodyPr/>
          <a:lstStyle/>
          <a:p>
            <a:r>
              <a:rPr lang="en-US" dirty="0"/>
              <a:t>Claude Adams (</a:t>
            </a:r>
            <a:r>
              <a:rPr lang="en-US" dirty="0" err="1"/>
              <a:t>centre</a:t>
            </a:r>
            <a:r>
              <a:rPr lang="en-US" dirty="0"/>
              <a:t>) lost his life during the Battle of Vimy Ridge in April 1917 and has no known final resting place. </a:t>
            </a:r>
          </a:p>
          <a:p>
            <a:endParaRPr lang="en-US" dirty="0"/>
          </a:p>
          <a:p>
            <a:r>
              <a:rPr lang="en-US" dirty="0"/>
              <a:t>(Canadian Virtual War Memorial – submitted photo)</a:t>
            </a:r>
          </a:p>
        </p:txBody>
      </p:sp>
      <p:sp>
        <p:nvSpPr>
          <p:cNvPr id="4" name="Slide Number Placeholder 3">
            <a:extLst>
              <a:ext uri="{FF2B5EF4-FFF2-40B4-BE49-F238E27FC236}">
                <a16:creationId xmlns:a16="http://schemas.microsoft.com/office/drawing/2014/main" id="{D7F23D35-D93E-8970-4533-3E7292973D29}"/>
              </a:ext>
            </a:extLst>
          </p:cNvPr>
          <p:cNvSpPr>
            <a:spLocks noGrp="1"/>
          </p:cNvSpPr>
          <p:nvPr>
            <p:ph type="sldNum" sz="quarter" idx="5"/>
          </p:nvPr>
        </p:nvSpPr>
        <p:spPr/>
        <p:txBody>
          <a:bodyPr/>
          <a:lstStyle/>
          <a:p>
            <a:fld id="{F453E872-1071-44D7-B70B-D7FECD1E0D78}" type="slidenum">
              <a:rPr lang="en-US" smtClean="0"/>
              <a:t>29</a:t>
            </a:fld>
            <a:endParaRPr lang="en-US"/>
          </a:p>
        </p:txBody>
      </p:sp>
    </p:spTree>
    <p:extLst>
      <p:ext uri="{BB962C8B-B14F-4D97-AF65-F5344CB8AC3E}">
        <p14:creationId xmlns:p14="http://schemas.microsoft.com/office/powerpoint/2010/main" val="4178467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666666"/>
                </a:solidFill>
                <a:effectLst/>
                <a:latin typeface="Helvetica Neue"/>
              </a:rPr>
              <a:t>Canadian stretcher bearers carrying a wounded soldier so he can receive medical aid during the First World War.</a:t>
            </a:r>
          </a:p>
          <a:p>
            <a:endParaRPr lang="en-US" b="0" i="0" dirty="0">
              <a:solidFill>
                <a:srgbClr val="666666"/>
              </a:solidFill>
              <a:effectLst/>
              <a:latin typeface="Helvetica Neue"/>
            </a:endParaRPr>
          </a:p>
          <a:p>
            <a:r>
              <a:rPr lang="en-US" b="0" i="0" dirty="0">
                <a:solidFill>
                  <a:srgbClr val="666666"/>
                </a:solidFill>
                <a:effectLst/>
                <a:latin typeface="Helvetica Neue"/>
              </a:rPr>
              <a:t>(Photo: Canadian War Museum George Metcalf Archival Collection CWM 19920044-509)</a:t>
            </a:r>
            <a:endParaRPr lang="en-US" dirty="0"/>
          </a:p>
        </p:txBody>
      </p:sp>
      <p:sp>
        <p:nvSpPr>
          <p:cNvPr id="4" name="Slide Number Placeholder 3"/>
          <p:cNvSpPr>
            <a:spLocks noGrp="1"/>
          </p:cNvSpPr>
          <p:nvPr>
            <p:ph type="sldNum" sz="quarter" idx="5"/>
          </p:nvPr>
        </p:nvSpPr>
        <p:spPr/>
        <p:txBody>
          <a:bodyPr/>
          <a:lstStyle/>
          <a:p>
            <a:fld id="{F453E872-1071-44D7-B70B-D7FECD1E0D78}" type="slidenum">
              <a:rPr lang="en-US" smtClean="0"/>
              <a:t>3</a:t>
            </a:fld>
            <a:endParaRPr lang="en-US"/>
          </a:p>
        </p:txBody>
      </p:sp>
    </p:spTree>
    <p:extLst>
      <p:ext uri="{BB962C8B-B14F-4D97-AF65-F5344CB8AC3E}">
        <p14:creationId xmlns:p14="http://schemas.microsoft.com/office/powerpoint/2010/main" val="18525464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Battered Canadian soldiers returning from the front lines during the Battle of the Somme in the fall of 1916.</a:t>
            </a:r>
          </a:p>
          <a:p>
            <a:endParaRPr lang="en-US" dirty="0"/>
          </a:p>
          <a:p>
            <a:r>
              <a:rPr lang="en-US" dirty="0"/>
              <a:t>(Photo: Library and Archives Canada PA-000832)</a:t>
            </a:r>
          </a:p>
        </p:txBody>
      </p:sp>
      <p:sp>
        <p:nvSpPr>
          <p:cNvPr id="4" name="Slide Number Placeholder 3"/>
          <p:cNvSpPr>
            <a:spLocks noGrp="1"/>
          </p:cNvSpPr>
          <p:nvPr>
            <p:ph type="sldNum" sz="quarter" idx="5"/>
          </p:nvPr>
        </p:nvSpPr>
        <p:spPr/>
        <p:txBody>
          <a:bodyPr/>
          <a:lstStyle/>
          <a:p>
            <a:fld id="{F453E872-1071-44D7-B70B-D7FECD1E0D78}" type="slidenum">
              <a:rPr lang="en-US" smtClean="0"/>
              <a:t>30</a:t>
            </a:fld>
            <a:endParaRPr lang="en-US"/>
          </a:p>
        </p:txBody>
      </p:sp>
    </p:spTree>
    <p:extLst>
      <p:ext uri="{BB962C8B-B14F-4D97-AF65-F5344CB8AC3E}">
        <p14:creationId xmlns:p14="http://schemas.microsoft.com/office/powerpoint/2010/main" val="36583025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8013C-F388-D34B-6B11-44CE782455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C93361-89FB-B996-024E-0998886283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C3ED81-7C3D-C9F1-7F7A-69BC859321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8A7826-38A1-9DDC-E460-27AFE7E3061B}"/>
              </a:ext>
            </a:extLst>
          </p:cNvPr>
          <p:cNvSpPr>
            <a:spLocks noGrp="1"/>
          </p:cNvSpPr>
          <p:nvPr>
            <p:ph type="sldNum" sz="quarter" idx="5"/>
          </p:nvPr>
        </p:nvSpPr>
        <p:spPr/>
        <p:txBody>
          <a:bodyPr/>
          <a:lstStyle/>
          <a:p>
            <a:fld id="{F453E872-1071-44D7-B70B-D7FECD1E0D78}" type="slidenum">
              <a:rPr lang="en-US" smtClean="0"/>
              <a:t>31</a:t>
            </a:fld>
            <a:endParaRPr lang="en-US"/>
          </a:p>
        </p:txBody>
      </p:sp>
    </p:spTree>
    <p:extLst>
      <p:ext uri="{BB962C8B-B14F-4D97-AF65-F5344CB8AC3E}">
        <p14:creationId xmlns:p14="http://schemas.microsoft.com/office/powerpoint/2010/main" val="36126233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headstone of Canada’s unknown soldier, originally in the Cabaret Rouge Cemetery in France, is now on display in the Canadian War Museum.</a:t>
            </a:r>
          </a:p>
          <a:p>
            <a:endParaRPr lang="en-US" dirty="0"/>
          </a:p>
          <a:p>
            <a:r>
              <a:rPr lang="en-US" dirty="0"/>
              <a:t>(Photo: Canadian War Museum)</a:t>
            </a:r>
          </a:p>
        </p:txBody>
      </p:sp>
      <p:sp>
        <p:nvSpPr>
          <p:cNvPr id="4" name="Slide Number Placeholder 3"/>
          <p:cNvSpPr>
            <a:spLocks noGrp="1"/>
          </p:cNvSpPr>
          <p:nvPr>
            <p:ph type="sldNum" sz="quarter" idx="5"/>
          </p:nvPr>
        </p:nvSpPr>
        <p:spPr/>
        <p:txBody>
          <a:bodyPr/>
          <a:lstStyle/>
          <a:p>
            <a:fld id="{F453E872-1071-44D7-B70B-D7FECD1E0D78}" type="slidenum">
              <a:rPr lang="en-US" smtClean="0"/>
              <a:t>32</a:t>
            </a:fld>
            <a:endParaRPr lang="en-US"/>
          </a:p>
        </p:txBody>
      </p:sp>
    </p:spTree>
    <p:extLst>
      <p:ext uri="{BB962C8B-B14F-4D97-AF65-F5344CB8AC3E}">
        <p14:creationId xmlns:p14="http://schemas.microsoft.com/office/powerpoint/2010/main" val="523857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 Canadians seen here lost their lives during the First World War. None of them have a known grave. </a:t>
            </a:r>
          </a:p>
          <a:p>
            <a:endParaRPr lang="en-US" dirty="0"/>
          </a:p>
          <a:p>
            <a:r>
              <a:rPr lang="en-US" b="0" u="sng" dirty="0"/>
              <a:t>First row (left to right):</a:t>
            </a:r>
          </a:p>
          <a:p>
            <a:pPr marL="174708" indent="-174708">
              <a:buFontTx/>
              <a:buChar char="-"/>
            </a:pPr>
            <a:r>
              <a:rPr lang="en-US" b="0" dirty="0"/>
              <a:t>Lieutenant Franklin Sharp Rankin was from Woodstock, New Brunswick. His mother’s name was Jennie and he served with the Royal Flying Corps. Franklin lost his life in October 1916 at the age of 23.</a:t>
            </a:r>
          </a:p>
          <a:p>
            <a:pPr marL="174708" indent="-174708" defTabSz="931774">
              <a:buFontTx/>
              <a:buChar char="-"/>
              <a:defRPr/>
            </a:pPr>
            <a:r>
              <a:rPr lang="en-US" b="0" dirty="0"/>
              <a:t>David Stranger was an Indigenous soldier born in Manitoba in 1874. The father of seven fought on the Western Front during the First World War. He was killed in action in France on March 29, 1917 at the age of 42. </a:t>
            </a:r>
          </a:p>
          <a:p>
            <a:pPr marL="174708" indent="-174708">
              <a:buFontTx/>
              <a:buChar char="-"/>
            </a:pPr>
            <a:r>
              <a:rPr lang="en-US" b="0" dirty="0"/>
              <a:t>Lieutenant Dudley Acheson was born in 1888 in Winnipeg. Upon his enlistment in Saskatoon in March 1916, he was immediately made an officer. He was killed in action on November 5, 1916 during the Battle of the Somme. His obituary described his death as “one of the saddest … of the war,” and said that he was “prominently spoken of” as an officer for the dedication he showed to his platoon.</a:t>
            </a:r>
          </a:p>
          <a:p>
            <a:pPr marL="174708" indent="-174708" defTabSz="931774">
              <a:buFontTx/>
              <a:buChar char="-"/>
              <a:defRPr/>
            </a:pPr>
            <a:r>
              <a:rPr lang="en-US" b="0" dirty="0"/>
              <a:t>Private Harold Adair died in France on August 8, 1918 during the Battle of Amiens.</a:t>
            </a:r>
          </a:p>
          <a:p>
            <a:pPr marL="174708" indent="-174708" defTabSz="931774">
              <a:buFontTx/>
              <a:buChar char="-"/>
              <a:defRPr/>
            </a:pPr>
            <a:r>
              <a:rPr lang="en-US" b="0" dirty="0"/>
              <a:t>Private Vivian Abbott’s nickname was “Bunny.” He lost his life at the age of 36 on August 21, 1917 during the Battle of Hill 70. Vivian was a member of the British Columbia Regiment and had also served in the South African War. </a:t>
            </a:r>
          </a:p>
          <a:p>
            <a:pPr defTabSz="931774">
              <a:defRPr/>
            </a:pPr>
            <a:endParaRPr lang="en-US" b="0" u="sng" dirty="0"/>
          </a:p>
          <a:p>
            <a:pPr defTabSz="931774">
              <a:defRPr/>
            </a:pPr>
            <a:r>
              <a:rPr lang="en-US" b="0" u="sng" dirty="0"/>
              <a:t>Second row (left to right):</a:t>
            </a:r>
          </a:p>
          <a:p>
            <a:pPr marL="174708" indent="-174708" defTabSz="931774">
              <a:buFontTx/>
              <a:buChar char="-"/>
              <a:defRPr/>
            </a:pPr>
            <a:r>
              <a:rPr lang="en-US" b="0" dirty="0"/>
              <a:t>Private Merrill Marshall of Prince Edward Island joined the Canadian Expeditionary Force in May 1915. He was killed on April 9, 1917 – the opening day of the Battle of Vimy Ridge.</a:t>
            </a:r>
          </a:p>
          <a:p>
            <a:pPr marL="174708" indent="-174708" defTabSz="931774">
              <a:buFontTx/>
              <a:buChar char="-"/>
              <a:defRPr/>
            </a:pPr>
            <a:r>
              <a:rPr lang="en-US" b="0" dirty="0"/>
              <a:t>Private Joseph Doughty was born in 1895 and served with the 38th Battalion during the First World War. He lost his life on November 18, 1916 during the Battle of the Somme at the age of 21.</a:t>
            </a:r>
          </a:p>
          <a:p>
            <a:pPr marL="174708" indent="-174708" defTabSz="931774">
              <a:buFontTx/>
              <a:buChar char="-"/>
              <a:defRPr/>
            </a:pPr>
            <a:r>
              <a:rPr lang="en-US" b="0" dirty="0"/>
              <a:t>Private Douglas Freeman Sr. was a British immigrant who served with the Canadian Expeditionary Force and died during the Battle of the Somme. Before the war, he worked for Eaton’s in Toronto. His eldest son, Douglas Jr., also served during the First World War. He was killed in action two years before his father.</a:t>
            </a:r>
          </a:p>
          <a:p>
            <a:pPr marL="174708" indent="-174708" defTabSz="931774">
              <a:buFontTx/>
              <a:buChar char="-"/>
              <a:defRPr/>
            </a:pPr>
            <a:r>
              <a:rPr lang="en-US" b="0" dirty="0"/>
              <a:t>Sergeant Fumio </a:t>
            </a:r>
            <a:r>
              <a:rPr lang="en-US" b="0" dirty="0" err="1"/>
              <a:t>Tatsuoka</a:t>
            </a:r>
            <a:r>
              <a:rPr lang="en-US" b="0" dirty="0"/>
              <a:t> was a highly respected Japanese Canadian soldier. He refused an offer to go to officer training school, saying, “I volunteered with 200 Japanese and I do not want to be an officer and be apart from them. It would not be right to be saluted by my comrades.” His death in August 1917 during the Battle of Hill 70 was mourned by his battalion.</a:t>
            </a:r>
          </a:p>
          <a:p>
            <a:pPr defTabSz="931774">
              <a:defRPr/>
            </a:pPr>
            <a:endParaRPr lang="en-US" b="0" dirty="0"/>
          </a:p>
          <a:p>
            <a:pPr defTabSz="931774">
              <a:defRPr/>
            </a:pPr>
            <a:r>
              <a:rPr lang="en-US" b="0" u="sng" dirty="0"/>
              <a:t>Third row (left to right):</a:t>
            </a:r>
          </a:p>
          <a:p>
            <a:pPr defTabSz="931774">
              <a:defRPr/>
            </a:pPr>
            <a:endParaRPr lang="en-US" b="0" dirty="0"/>
          </a:p>
          <a:p>
            <a:pPr defTabSz="931774">
              <a:defRPr/>
            </a:pPr>
            <a:r>
              <a:rPr lang="en-US" b="0"/>
              <a:t>- Midshipman </a:t>
            </a:r>
            <a:r>
              <a:rPr lang="en-US" b="0" dirty="0"/>
              <a:t>Malcolm </a:t>
            </a:r>
            <a:r>
              <a:rPr lang="en-US" b="0" dirty="0" err="1"/>
              <a:t>Cann</a:t>
            </a:r>
            <a:r>
              <a:rPr lang="en-US" b="0" dirty="0"/>
              <a:t> graduated from the Royal Naval College of Canada in 1914. He was selected to serve in the Royal Navy on board HMS Good Hope. On November 1, 1914 his ship was sunk off the coast of Chile. All hands were lost. </a:t>
            </a:r>
            <a:r>
              <a:rPr lang="en-US" b="0" dirty="0" err="1"/>
              <a:t>Cann</a:t>
            </a:r>
            <a:r>
              <a:rPr lang="en-US" b="0" dirty="0"/>
              <a:t> was one of four Canadian sailors to lose their lives that day – the first Canadian battle casualties of the First World War.</a:t>
            </a:r>
          </a:p>
          <a:p>
            <a:pPr defTabSz="931774">
              <a:defRPr/>
            </a:pPr>
            <a:r>
              <a:rPr lang="en-US" b="0" dirty="0"/>
              <a:t>- Sergeant Frederick Hobson was 44 years old and a father of five. He earned the Victoria Cross at Hill 70 in August 1917. The 29th Battalion member dug out a gunner and sacrificed his life while a Lewis gun was being repaired. He said, "You get that gun online. I'm going to buy you as much time as I can.“</a:t>
            </a:r>
          </a:p>
          <a:p>
            <a:pPr marL="174708" indent="-174708" defTabSz="931774">
              <a:buFontTx/>
              <a:buChar char="-"/>
              <a:defRPr/>
            </a:pPr>
            <a:r>
              <a:rPr lang="fi-FI" b="0" dirty="0"/>
              <a:t>Private Katsukuma Katayama was born in Japan and came to Canada as a young man. Eager to serve his new country during the First World War, he enlisted in Calgary in 1916. He lost his life on May 7, 1917 while fighting on the Western Front with the 30th Battalion. He was 29 years old. </a:t>
            </a:r>
          </a:p>
          <a:p>
            <a:pPr marL="174708" indent="-174708" defTabSz="931774">
              <a:buFontTx/>
              <a:buChar char="-"/>
              <a:defRPr/>
            </a:pPr>
            <a:r>
              <a:rPr lang="en-US" b="0" dirty="0"/>
              <a:t>Private Peter </a:t>
            </a:r>
            <a:r>
              <a:rPr lang="en-US" b="0" dirty="0" err="1"/>
              <a:t>Lavelley</a:t>
            </a:r>
            <a:r>
              <a:rPr lang="en-US" b="0" dirty="0"/>
              <a:t> was an Indigenous soldier who served with the 3rd Battalion. He lost his life at the age of 20 on April 10, 1917 during the Battle of Vimy Ridge. He had come from a long line of warriors. His great-great-great-great grandfather was the Grand Chief of the Algonquins during the War of 1812.</a:t>
            </a:r>
          </a:p>
          <a:p>
            <a:pPr marL="174708" indent="-174708" defTabSz="931774">
              <a:buFontTx/>
              <a:buChar char="-"/>
              <a:defRPr/>
            </a:pPr>
            <a:r>
              <a:rPr lang="en-US" b="0" dirty="0"/>
              <a:t>Private Henry Ashton was born in 1886. He joined the Canadian Expeditionary Force during the First World War and served with the 31st Battalion. He was killed on September 15, 1916 during the Battle of the Somme. Henry was 30 years old.</a:t>
            </a:r>
          </a:p>
          <a:p>
            <a:pPr defTabSz="931774">
              <a:defRPr/>
            </a:pPr>
            <a:endParaRPr lang="en-US" b="0" dirty="0"/>
          </a:p>
          <a:p>
            <a:pPr defTabSz="931774">
              <a:defRPr/>
            </a:pPr>
            <a:r>
              <a:rPr lang="en-US" b="0" dirty="0"/>
              <a:t>(Canadian Virtual War Memorial – submitted photos)</a:t>
            </a:r>
          </a:p>
        </p:txBody>
      </p:sp>
      <p:sp>
        <p:nvSpPr>
          <p:cNvPr id="4" name="Slide Number Placeholder 3"/>
          <p:cNvSpPr>
            <a:spLocks noGrp="1"/>
          </p:cNvSpPr>
          <p:nvPr>
            <p:ph type="sldNum" sz="quarter" idx="5"/>
          </p:nvPr>
        </p:nvSpPr>
        <p:spPr/>
        <p:txBody>
          <a:bodyPr/>
          <a:lstStyle/>
          <a:p>
            <a:fld id="{F453E872-1071-44D7-B70B-D7FECD1E0D78}" type="slidenum">
              <a:rPr lang="en-US" smtClean="0"/>
              <a:t>33</a:t>
            </a:fld>
            <a:endParaRPr lang="en-US"/>
          </a:p>
        </p:txBody>
      </p:sp>
    </p:spTree>
    <p:extLst>
      <p:ext uri="{BB962C8B-B14F-4D97-AF65-F5344CB8AC3E}">
        <p14:creationId xmlns:p14="http://schemas.microsoft.com/office/powerpoint/2010/main" val="7305227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Montserrat" panose="00000500000000000000" pitchFamily="2" charset="0"/>
              </a:rPr>
              <a:t>Many people wear The Royal Canadian Legion red poppy every year in the lead-up to Remembrance Day.</a:t>
            </a:r>
            <a:br>
              <a:rPr lang="en-US" dirty="0"/>
            </a:br>
            <a:endParaRPr lang="en-US" dirty="0"/>
          </a:p>
          <a:p>
            <a:r>
              <a:rPr lang="en-US" b="0" i="0" dirty="0">
                <a:solidFill>
                  <a:srgbClr val="333333"/>
                </a:solidFill>
                <a:effectLst/>
                <a:latin typeface="Montserrat" panose="00000500000000000000" pitchFamily="2" charset="0"/>
              </a:rPr>
              <a:t>(Photo: Veterans Affairs Canada)</a:t>
            </a:r>
            <a:endParaRPr lang="en-US" dirty="0"/>
          </a:p>
        </p:txBody>
      </p:sp>
      <p:sp>
        <p:nvSpPr>
          <p:cNvPr id="4" name="Slide Number Placeholder 3"/>
          <p:cNvSpPr>
            <a:spLocks noGrp="1"/>
          </p:cNvSpPr>
          <p:nvPr>
            <p:ph type="sldNum" sz="quarter" idx="5"/>
          </p:nvPr>
        </p:nvSpPr>
        <p:spPr/>
        <p:txBody>
          <a:bodyPr/>
          <a:lstStyle/>
          <a:p>
            <a:fld id="{F453E872-1071-44D7-B70B-D7FECD1E0D78}" type="slidenum">
              <a:rPr lang="en-US" smtClean="0"/>
              <a:t>34</a:t>
            </a:fld>
            <a:endParaRPr lang="en-US"/>
          </a:p>
        </p:txBody>
      </p:sp>
    </p:spTree>
    <p:extLst>
      <p:ext uri="{BB962C8B-B14F-4D97-AF65-F5344CB8AC3E}">
        <p14:creationId xmlns:p14="http://schemas.microsoft.com/office/powerpoint/2010/main" val="1298207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DFED0-8626-46E5-47AB-7B67FE7229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9FEA18-F49B-6685-0A35-86B8FA80CF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EB4251-9FD1-3B4F-1B96-9F9CE189C3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236FE7-EFDB-2AB2-31F4-65EF7E0A82C5}"/>
              </a:ext>
            </a:extLst>
          </p:cNvPr>
          <p:cNvSpPr>
            <a:spLocks noGrp="1"/>
          </p:cNvSpPr>
          <p:nvPr>
            <p:ph type="sldNum" sz="quarter" idx="5"/>
          </p:nvPr>
        </p:nvSpPr>
        <p:spPr/>
        <p:txBody>
          <a:bodyPr/>
          <a:lstStyle/>
          <a:p>
            <a:fld id="{F453E872-1071-44D7-B70B-D7FECD1E0D78}" type="slidenum">
              <a:rPr lang="en-US" smtClean="0"/>
              <a:t>35</a:t>
            </a:fld>
            <a:endParaRPr lang="en-US"/>
          </a:p>
        </p:txBody>
      </p:sp>
    </p:spTree>
    <p:extLst>
      <p:ext uri="{BB962C8B-B14F-4D97-AF65-F5344CB8AC3E}">
        <p14:creationId xmlns:p14="http://schemas.microsoft.com/office/powerpoint/2010/main" val="636354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Montserrat" panose="00000500000000000000" pitchFamily="2" charset="0"/>
              </a:rPr>
              <a:t>The Canadian National </a:t>
            </a:r>
            <a:r>
              <a:rPr lang="en-US" b="0" i="0" dirty="0" err="1">
                <a:solidFill>
                  <a:srgbClr val="333333"/>
                </a:solidFill>
                <a:effectLst/>
                <a:latin typeface="Montserrat" panose="00000500000000000000" pitchFamily="2" charset="0"/>
              </a:rPr>
              <a:t>Vimy</a:t>
            </a:r>
            <a:r>
              <a:rPr lang="en-US" b="0" i="0" dirty="0">
                <a:solidFill>
                  <a:srgbClr val="333333"/>
                </a:solidFill>
                <a:effectLst/>
                <a:latin typeface="Montserrat" panose="00000500000000000000" pitchFamily="2" charset="0"/>
              </a:rPr>
              <a:t> Memorial is our country’s most famous overseas war monument. Inscribed on its granite base are the names of 11,285 Canadian soldiers who lost their lives fighting in France during the First World War and who then had no known final resting place.</a:t>
            </a:r>
          </a:p>
          <a:p>
            <a:endParaRPr lang="en-US" b="0" i="0" dirty="0">
              <a:solidFill>
                <a:srgbClr val="333333"/>
              </a:solidFill>
              <a:effectLst/>
              <a:latin typeface="Montserrat" panose="00000500000000000000" pitchFamily="2" charset="0"/>
            </a:endParaRPr>
          </a:p>
          <a:p>
            <a:r>
              <a:rPr lang="en-US" b="0" i="0" dirty="0">
                <a:solidFill>
                  <a:srgbClr val="333333"/>
                </a:solidFill>
                <a:effectLst/>
                <a:latin typeface="Montserrat" panose="00000500000000000000" pitchFamily="2" charset="0"/>
              </a:rPr>
              <a:t>(Photo: Veterans Affairs Canada)</a:t>
            </a:r>
            <a:endParaRPr lang="en-US" dirty="0"/>
          </a:p>
        </p:txBody>
      </p:sp>
      <p:sp>
        <p:nvSpPr>
          <p:cNvPr id="4" name="Slide Number Placeholder 3"/>
          <p:cNvSpPr>
            <a:spLocks noGrp="1"/>
          </p:cNvSpPr>
          <p:nvPr>
            <p:ph type="sldNum" sz="quarter" idx="5"/>
          </p:nvPr>
        </p:nvSpPr>
        <p:spPr/>
        <p:txBody>
          <a:bodyPr/>
          <a:lstStyle/>
          <a:p>
            <a:fld id="{F453E872-1071-44D7-B70B-D7FECD1E0D78}" type="slidenum">
              <a:rPr lang="en-US" smtClean="0"/>
              <a:t>4</a:t>
            </a:fld>
            <a:endParaRPr lang="en-US"/>
          </a:p>
        </p:txBody>
      </p:sp>
    </p:spTree>
    <p:extLst>
      <p:ext uri="{BB962C8B-B14F-4D97-AF65-F5344CB8AC3E}">
        <p14:creationId xmlns:p14="http://schemas.microsoft.com/office/powerpoint/2010/main" val="2836032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Canada’s Tomb of the Unknown Soldier is located at the base of the National War Memorial in Ottawa. The Tomb symbolically represents all of the more than 120,000 Canadians who have died in military service over the years – as well as all those who may lose their lives in the future.</a:t>
            </a:r>
          </a:p>
          <a:p>
            <a:pPr defTabSz="931774">
              <a:defRPr/>
            </a:pPr>
            <a:endParaRPr lang="en-US" dirty="0"/>
          </a:p>
          <a:p>
            <a:pPr defTabSz="931774">
              <a:defRPr/>
            </a:pPr>
            <a:r>
              <a:rPr lang="en-US" dirty="0"/>
              <a:t>(Photo: Veterans Affairs Canada)</a:t>
            </a:r>
          </a:p>
          <a:p>
            <a:endParaRPr lang="en-US" dirty="0"/>
          </a:p>
        </p:txBody>
      </p:sp>
      <p:sp>
        <p:nvSpPr>
          <p:cNvPr id="4" name="Slide Number Placeholder 3"/>
          <p:cNvSpPr>
            <a:spLocks noGrp="1"/>
          </p:cNvSpPr>
          <p:nvPr>
            <p:ph type="sldNum" sz="quarter" idx="5"/>
          </p:nvPr>
        </p:nvSpPr>
        <p:spPr/>
        <p:txBody>
          <a:bodyPr/>
          <a:lstStyle/>
          <a:p>
            <a:fld id="{F453E872-1071-44D7-B70B-D7FECD1E0D78}" type="slidenum">
              <a:rPr lang="en-US" smtClean="0"/>
              <a:t>5</a:t>
            </a:fld>
            <a:endParaRPr lang="en-US"/>
          </a:p>
        </p:txBody>
      </p:sp>
    </p:spTree>
    <p:extLst>
      <p:ext uri="{BB962C8B-B14F-4D97-AF65-F5344CB8AC3E}">
        <p14:creationId xmlns:p14="http://schemas.microsoft.com/office/powerpoint/2010/main" val="2941918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741B7-ED2A-E28C-CE02-9BCFB83314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36D329-8EB7-BA36-8DBA-C617A1ADC9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40880F-CFC0-EE56-BA07-B869E40178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BEB960-FCF4-1F6F-FEB4-D4942281E4EE}"/>
              </a:ext>
            </a:extLst>
          </p:cNvPr>
          <p:cNvSpPr>
            <a:spLocks noGrp="1"/>
          </p:cNvSpPr>
          <p:nvPr>
            <p:ph type="sldNum" sz="quarter" idx="5"/>
          </p:nvPr>
        </p:nvSpPr>
        <p:spPr/>
        <p:txBody>
          <a:bodyPr/>
          <a:lstStyle/>
          <a:p>
            <a:fld id="{F453E872-1071-44D7-B70B-D7FECD1E0D78}" type="slidenum">
              <a:rPr lang="en-US" smtClean="0"/>
              <a:t>6</a:t>
            </a:fld>
            <a:endParaRPr lang="en-US"/>
          </a:p>
        </p:txBody>
      </p:sp>
    </p:spTree>
    <p:extLst>
      <p:ext uri="{BB962C8B-B14F-4D97-AF65-F5344CB8AC3E}">
        <p14:creationId xmlns:p14="http://schemas.microsoft.com/office/powerpoint/2010/main" val="1311820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Jasper Avenue in Edmonton, Alberta, in the years before the First World War.</a:t>
            </a:r>
          </a:p>
          <a:p>
            <a:endParaRPr lang="en-US" dirty="0"/>
          </a:p>
          <a:p>
            <a:r>
              <a:rPr lang="en-US" dirty="0"/>
              <a:t>(Photo: Library and Archives Canada PA-021244)</a:t>
            </a:r>
          </a:p>
          <a:p>
            <a:endParaRPr lang="en-US" dirty="0"/>
          </a:p>
          <a:p>
            <a:endParaRPr lang="en-US" dirty="0"/>
          </a:p>
        </p:txBody>
      </p:sp>
      <p:sp>
        <p:nvSpPr>
          <p:cNvPr id="4" name="Slide Number Placeholder 3"/>
          <p:cNvSpPr>
            <a:spLocks noGrp="1"/>
          </p:cNvSpPr>
          <p:nvPr>
            <p:ph type="sldNum" sz="quarter" idx="5"/>
          </p:nvPr>
        </p:nvSpPr>
        <p:spPr/>
        <p:txBody>
          <a:bodyPr/>
          <a:lstStyle/>
          <a:p>
            <a:fld id="{F453E872-1071-44D7-B70B-D7FECD1E0D78}" type="slidenum">
              <a:rPr lang="en-US" smtClean="0"/>
              <a:t>7</a:t>
            </a:fld>
            <a:endParaRPr lang="en-US"/>
          </a:p>
        </p:txBody>
      </p:sp>
    </p:spTree>
    <p:extLst>
      <p:ext uri="{BB962C8B-B14F-4D97-AF65-F5344CB8AC3E}">
        <p14:creationId xmlns:p14="http://schemas.microsoft.com/office/powerpoint/2010/main" val="3998732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9F759-C802-93B3-48BD-CAD67089C3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F9725B-02F0-0033-E62F-C74A919795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378EDD-29D7-4D3E-CD28-42DEE448A6D0}"/>
              </a:ext>
            </a:extLst>
          </p:cNvPr>
          <p:cNvSpPr>
            <a:spLocks noGrp="1"/>
          </p:cNvSpPr>
          <p:nvPr>
            <p:ph type="body" idx="1"/>
          </p:nvPr>
        </p:nvSpPr>
        <p:spPr/>
        <p:txBody>
          <a:bodyPr/>
          <a:lstStyle/>
          <a:p>
            <a:r>
              <a:rPr lang="en-US" dirty="0"/>
              <a:t>People hard at work harvesting wheat in Canada during the years before the First World War.</a:t>
            </a:r>
          </a:p>
          <a:p>
            <a:endParaRPr lang="en-US" dirty="0"/>
          </a:p>
          <a:p>
            <a:r>
              <a:rPr lang="en-US" dirty="0"/>
              <a:t>(Photo: Library and Archives Canada)</a:t>
            </a:r>
          </a:p>
          <a:p>
            <a:endParaRPr lang="en-US" dirty="0"/>
          </a:p>
          <a:p>
            <a:endParaRPr lang="en-US" dirty="0"/>
          </a:p>
        </p:txBody>
      </p:sp>
      <p:sp>
        <p:nvSpPr>
          <p:cNvPr id="4" name="Slide Number Placeholder 3">
            <a:extLst>
              <a:ext uri="{FF2B5EF4-FFF2-40B4-BE49-F238E27FC236}">
                <a16:creationId xmlns:a16="http://schemas.microsoft.com/office/drawing/2014/main" id="{2185D289-46F2-07C0-8587-1F2A82C8C720}"/>
              </a:ext>
            </a:extLst>
          </p:cNvPr>
          <p:cNvSpPr>
            <a:spLocks noGrp="1"/>
          </p:cNvSpPr>
          <p:nvPr>
            <p:ph type="sldNum" sz="quarter" idx="5"/>
          </p:nvPr>
        </p:nvSpPr>
        <p:spPr/>
        <p:txBody>
          <a:bodyPr/>
          <a:lstStyle/>
          <a:p>
            <a:fld id="{F453E872-1071-44D7-B70B-D7FECD1E0D78}" type="slidenum">
              <a:rPr lang="en-US" smtClean="0"/>
              <a:t>8</a:t>
            </a:fld>
            <a:endParaRPr lang="en-US"/>
          </a:p>
        </p:txBody>
      </p:sp>
    </p:spTree>
    <p:extLst>
      <p:ext uri="{BB962C8B-B14F-4D97-AF65-F5344CB8AC3E}">
        <p14:creationId xmlns:p14="http://schemas.microsoft.com/office/powerpoint/2010/main" val="4202537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5FBA9-5DAF-A78A-4572-0A98886B72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99BFEF-3F5C-7654-53DA-99934657D2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E8AFC5-C782-DAFF-5D65-44B4F574CA56}"/>
              </a:ext>
            </a:extLst>
          </p:cNvPr>
          <p:cNvSpPr>
            <a:spLocks noGrp="1"/>
          </p:cNvSpPr>
          <p:nvPr>
            <p:ph type="body" idx="1"/>
          </p:nvPr>
        </p:nvSpPr>
        <p:spPr/>
        <p:txBody>
          <a:bodyPr/>
          <a:lstStyle/>
          <a:p>
            <a:r>
              <a:rPr lang="en-US" dirty="0"/>
              <a:t>The fishing dock of an Ontario village on the shores of Lake Superior in the years around the First World War.</a:t>
            </a:r>
          </a:p>
          <a:p>
            <a:endParaRPr lang="en-US" dirty="0"/>
          </a:p>
          <a:p>
            <a:r>
              <a:rPr lang="en-US" dirty="0"/>
              <a:t>(Photo: Library and Archives Canada 3336202)</a:t>
            </a:r>
          </a:p>
          <a:p>
            <a:endParaRPr lang="en-US" dirty="0"/>
          </a:p>
        </p:txBody>
      </p:sp>
      <p:sp>
        <p:nvSpPr>
          <p:cNvPr id="4" name="Slide Number Placeholder 3">
            <a:extLst>
              <a:ext uri="{FF2B5EF4-FFF2-40B4-BE49-F238E27FC236}">
                <a16:creationId xmlns:a16="http://schemas.microsoft.com/office/drawing/2014/main" id="{99D60770-B8BE-75A0-4113-302E78DFCACC}"/>
              </a:ext>
            </a:extLst>
          </p:cNvPr>
          <p:cNvSpPr>
            <a:spLocks noGrp="1"/>
          </p:cNvSpPr>
          <p:nvPr>
            <p:ph type="sldNum" sz="quarter" idx="5"/>
          </p:nvPr>
        </p:nvSpPr>
        <p:spPr/>
        <p:txBody>
          <a:bodyPr/>
          <a:lstStyle/>
          <a:p>
            <a:fld id="{F453E872-1071-44D7-B70B-D7FECD1E0D78}" type="slidenum">
              <a:rPr lang="en-US" smtClean="0"/>
              <a:t>9</a:t>
            </a:fld>
            <a:endParaRPr lang="en-US"/>
          </a:p>
        </p:txBody>
      </p:sp>
    </p:spTree>
    <p:extLst>
      <p:ext uri="{BB962C8B-B14F-4D97-AF65-F5344CB8AC3E}">
        <p14:creationId xmlns:p14="http://schemas.microsoft.com/office/powerpoint/2010/main" val="3783723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833212-0B19-4B38-ACDC-0FF1C57327D3}" type="datetimeFigureOut">
              <a:rPr lang="en-US" smtClean="0"/>
              <a:t>2025/08/06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2268F-CFD6-454D-98EB-F56CAC130E7B}" type="slidenum">
              <a:rPr lang="en-US" smtClean="0"/>
              <a:t>‹#›</a:t>
            </a:fld>
            <a:endParaRPr lang="en-US"/>
          </a:p>
        </p:txBody>
      </p:sp>
    </p:spTree>
    <p:extLst>
      <p:ext uri="{BB962C8B-B14F-4D97-AF65-F5344CB8AC3E}">
        <p14:creationId xmlns:p14="http://schemas.microsoft.com/office/powerpoint/2010/main" val="1621304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833212-0B19-4B38-ACDC-0FF1C57327D3}" type="datetimeFigureOut">
              <a:rPr lang="en-US" smtClean="0"/>
              <a:t>2025/08/06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2268F-CFD6-454D-98EB-F56CAC130E7B}" type="slidenum">
              <a:rPr lang="en-US" smtClean="0"/>
              <a:t>‹#›</a:t>
            </a:fld>
            <a:endParaRPr lang="en-US"/>
          </a:p>
        </p:txBody>
      </p:sp>
    </p:spTree>
    <p:extLst>
      <p:ext uri="{BB962C8B-B14F-4D97-AF65-F5344CB8AC3E}">
        <p14:creationId xmlns:p14="http://schemas.microsoft.com/office/powerpoint/2010/main" val="1114067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833212-0B19-4B38-ACDC-0FF1C57327D3}" type="datetimeFigureOut">
              <a:rPr lang="en-US" smtClean="0"/>
              <a:t>2025/08/06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2268F-CFD6-454D-98EB-F56CAC130E7B}" type="slidenum">
              <a:rPr lang="en-US" smtClean="0"/>
              <a:t>‹#›</a:t>
            </a:fld>
            <a:endParaRPr lang="en-US"/>
          </a:p>
        </p:txBody>
      </p:sp>
    </p:spTree>
    <p:extLst>
      <p:ext uri="{BB962C8B-B14F-4D97-AF65-F5344CB8AC3E}">
        <p14:creationId xmlns:p14="http://schemas.microsoft.com/office/powerpoint/2010/main" val="2680949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833212-0B19-4B38-ACDC-0FF1C57327D3}" type="datetimeFigureOut">
              <a:rPr lang="en-US" smtClean="0"/>
              <a:t>2025/08/06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2268F-CFD6-454D-98EB-F56CAC130E7B}" type="slidenum">
              <a:rPr lang="en-US" smtClean="0"/>
              <a:t>‹#›</a:t>
            </a:fld>
            <a:endParaRPr lang="en-US"/>
          </a:p>
        </p:txBody>
      </p:sp>
    </p:spTree>
    <p:extLst>
      <p:ext uri="{BB962C8B-B14F-4D97-AF65-F5344CB8AC3E}">
        <p14:creationId xmlns:p14="http://schemas.microsoft.com/office/powerpoint/2010/main" val="3939566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833212-0B19-4B38-ACDC-0FF1C57327D3}" type="datetimeFigureOut">
              <a:rPr lang="en-US" smtClean="0"/>
              <a:t>2025/08/06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2268F-CFD6-454D-98EB-F56CAC130E7B}" type="slidenum">
              <a:rPr lang="en-US" smtClean="0"/>
              <a:t>‹#›</a:t>
            </a:fld>
            <a:endParaRPr lang="en-US"/>
          </a:p>
        </p:txBody>
      </p:sp>
    </p:spTree>
    <p:extLst>
      <p:ext uri="{BB962C8B-B14F-4D97-AF65-F5344CB8AC3E}">
        <p14:creationId xmlns:p14="http://schemas.microsoft.com/office/powerpoint/2010/main" val="3076130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833212-0B19-4B38-ACDC-0FF1C57327D3}" type="datetimeFigureOut">
              <a:rPr lang="en-US" smtClean="0"/>
              <a:t>2025/08/06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2268F-CFD6-454D-98EB-F56CAC130E7B}" type="slidenum">
              <a:rPr lang="en-US" smtClean="0"/>
              <a:t>‹#›</a:t>
            </a:fld>
            <a:endParaRPr lang="en-US"/>
          </a:p>
        </p:txBody>
      </p:sp>
    </p:spTree>
    <p:extLst>
      <p:ext uri="{BB962C8B-B14F-4D97-AF65-F5344CB8AC3E}">
        <p14:creationId xmlns:p14="http://schemas.microsoft.com/office/powerpoint/2010/main" val="3660807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833212-0B19-4B38-ACDC-0FF1C57327D3}" type="datetimeFigureOut">
              <a:rPr lang="en-US" smtClean="0"/>
              <a:t>2025/08/06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62268F-CFD6-454D-98EB-F56CAC130E7B}" type="slidenum">
              <a:rPr lang="en-US" smtClean="0"/>
              <a:t>‹#›</a:t>
            </a:fld>
            <a:endParaRPr lang="en-US"/>
          </a:p>
        </p:txBody>
      </p:sp>
    </p:spTree>
    <p:extLst>
      <p:ext uri="{BB962C8B-B14F-4D97-AF65-F5344CB8AC3E}">
        <p14:creationId xmlns:p14="http://schemas.microsoft.com/office/powerpoint/2010/main" val="3322882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833212-0B19-4B38-ACDC-0FF1C57327D3}" type="datetimeFigureOut">
              <a:rPr lang="en-US" smtClean="0"/>
              <a:t>2025/08/06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62268F-CFD6-454D-98EB-F56CAC130E7B}" type="slidenum">
              <a:rPr lang="en-US" smtClean="0"/>
              <a:t>‹#›</a:t>
            </a:fld>
            <a:endParaRPr lang="en-US"/>
          </a:p>
        </p:txBody>
      </p:sp>
    </p:spTree>
    <p:extLst>
      <p:ext uri="{BB962C8B-B14F-4D97-AF65-F5344CB8AC3E}">
        <p14:creationId xmlns:p14="http://schemas.microsoft.com/office/powerpoint/2010/main" val="2955063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833212-0B19-4B38-ACDC-0FF1C57327D3}" type="datetimeFigureOut">
              <a:rPr lang="en-US" smtClean="0"/>
              <a:t>2025/08/06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62268F-CFD6-454D-98EB-F56CAC130E7B}" type="slidenum">
              <a:rPr lang="en-US" smtClean="0"/>
              <a:t>‹#›</a:t>
            </a:fld>
            <a:endParaRPr lang="en-US"/>
          </a:p>
        </p:txBody>
      </p:sp>
    </p:spTree>
    <p:extLst>
      <p:ext uri="{BB962C8B-B14F-4D97-AF65-F5344CB8AC3E}">
        <p14:creationId xmlns:p14="http://schemas.microsoft.com/office/powerpoint/2010/main" val="1195831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833212-0B19-4B38-ACDC-0FF1C57327D3}" type="datetimeFigureOut">
              <a:rPr lang="en-US" smtClean="0"/>
              <a:t>2025/08/06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2268F-CFD6-454D-98EB-F56CAC130E7B}" type="slidenum">
              <a:rPr lang="en-US" smtClean="0"/>
              <a:t>‹#›</a:t>
            </a:fld>
            <a:endParaRPr lang="en-US"/>
          </a:p>
        </p:txBody>
      </p:sp>
    </p:spTree>
    <p:extLst>
      <p:ext uri="{BB962C8B-B14F-4D97-AF65-F5344CB8AC3E}">
        <p14:creationId xmlns:p14="http://schemas.microsoft.com/office/powerpoint/2010/main" val="430452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833212-0B19-4B38-ACDC-0FF1C57327D3}" type="datetimeFigureOut">
              <a:rPr lang="en-US" smtClean="0"/>
              <a:t>2025/08/06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2268F-CFD6-454D-98EB-F56CAC130E7B}" type="slidenum">
              <a:rPr lang="en-US" smtClean="0"/>
              <a:t>‹#›</a:t>
            </a:fld>
            <a:endParaRPr lang="en-US"/>
          </a:p>
        </p:txBody>
      </p:sp>
    </p:spTree>
    <p:extLst>
      <p:ext uri="{BB962C8B-B14F-4D97-AF65-F5344CB8AC3E}">
        <p14:creationId xmlns:p14="http://schemas.microsoft.com/office/powerpoint/2010/main" val="444479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1BF9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833212-0B19-4B38-ACDC-0FF1C57327D3}" type="datetimeFigureOut">
              <a:rPr lang="en-US" smtClean="0"/>
              <a:t>2025/08/06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62268F-CFD6-454D-98EB-F56CAC130E7B}" type="slidenum">
              <a:rPr lang="en-US" smtClean="0"/>
              <a:t>‹#›</a:t>
            </a:fld>
            <a:endParaRPr lang="en-US"/>
          </a:p>
        </p:txBody>
      </p:sp>
    </p:spTree>
    <p:extLst>
      <p:ext uri="{BB962C8B-B14F-4D97-AF65-F5344CB8AC3E}">
        <p14:creationId xmlns:p14="http://schemas.microsoft.com/office/powerpoint/2010/main" val="30060193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FA3103B-8400-5EFD-1EFD-38E9258F582D}"/>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ilhouette of a soldier wearing a First World War helmet.">
            <a:extLst>
              <a:ext uri="{FF2B5EF4-FFF2-40B4-BE49-F238E27FC236}">
                <a16:creationId xmlns:a16="http://schemas.microsoft.com/office/drawing/2014/main" id="{795CA161-8AC2-2C99-8C37-00949D61FC9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1500" y="449120"/>
            <a:ext cx="7903800" cy="5867400"/>
          </a:xfrm>
          <a:prstGeom prst="rect">
            <a:avLst/>
          </a:prstGeom>
        </p:spPr>
      </p:pic>
      <p:grpSp>
        <p:nvGrpSpPr>
          <p:cNvPr id="16" name="Group 15">
            <a:extLst>
              <a:ext uri="{FF2B5EF4-FFF2-40B4-BE49-F238E27FC236}">
                <a16:creationId xmlns:a16="http://schemas.microsoft.com/office/drawing/2014/main" id="{5E55F213-1135-0725-0A68-BCD2A8B41C81}"/>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grpSp>
          <p:nvGrpSpPr>
            <p:cNvPr id="2" name="Group 1">
              <a:extLst>
                <a:ext uri="{FF2B5EF4-FFF2-40B4-BE49-F238E27FC236}">
                  <a16:creationId xmlns:a16="http://schemas.microsoft.com/office/drawing/2014/main" id="{4C8E780C-D3AD-0930-98D4-6C2B9D9BBA14}"/>
                </a:ext>
              </a:extLst>
            </p:cNvPr>
            <p:cNvGrpSpPr/>
            <p:nvPr/>
          </p:nvGrpSpPr>
          <p:grpSpPr>
            <a:xfrm>
              <a:off x="0" y="0"/>
              <a:ext cx="9144000" cy="6865496"/>
              <a:chOff x="0" y="0"/>
              <a:chExt cx="9144000" cy="6865496"/>
            </a:xfrm>
            <a:grpFill/>
          </p:grpSpPr>
          <p:sp>
            <p:nvSpPr>
              <p:cNvPr id="3" name="Rectangle 2">
                <a:extLst>
                  <a:ext uri="{FF2B5EF4-FFF2-40B4-BE49-F238E27FC236}">
                    <a16:creationId xmlns:a16="http://schemas.microsoft.com/office/drawing/2014/main" id="{F7636F1C-7B40-B3F0-730C-82FC40673CDD}"/>
                  </a:ext>
                </a:extLst>
              </p:cNvPr>
              <p:cNvSpPr/>
              <p:nvPr/>
            </p:nvSpPr>
            <p:spPr>
              <a:xfrm>
                <a:off x="660400" y="6269751"/>
                <a:ext cx="7823200"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Frame 5">
                <a:extLst>
                  <a:ext uri="{FF2B5EF4-FFF2-40B4-BE49-F238E27FC236}">
                    <a16:creationId xmlns:a16="http://schemas.microsoft.com/office/drawing/2014/main" id="{3192CB35-1C94-6103-7FEF-4A796AA8C08E}"/>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pic>
          <p:nvPicPr>
            <p:cNvPr id="9" name="Picture 8">
              <a:extLst>
                <a:ext uri="{FF2B5EF4-FFF2-40B4-BE49-F238E27FC236}">
                  <a16:creationId xmlns:a16="http://schemas.microsoft.com/office/drawing/2014/main" id="{D72E7260-895E-8F0D-A5B6-A8E4A7D189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130" y="6505468"/>
              <a:ext cx="2054580" cy="247231"/>
            </a:xfrm>
            <a:prstGeom prst="rect">
              <a:avLst/>
            </a:prstGeom>
            <a:grpFill/>
          </p:spPr>
        </p:pic>
        <p:pic>
          <p:nvPicPr>
            <p:cNvPr id="14" name="Picture 13">
              <a:extLst>
                <a:ext uri="{FF2B5EF4-FFF2-40B4-BE49-F238E27FC236}">
                  <a16:creationId xmlns:a16="http://schemas.microsoft.com/office/drawing/2014/main" id="{E79B55E8-E687-C3D8-4207-7B218939D868}"/>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629236" y="6530773"/>
              <a:ext cx="846064" cy="196621"/>
            </a:xfrm>
            <a:prstGeom prst="rect">
              <a:avLst/>
            </a:prstGeom>
            <a:grpFill/>
          </p:spPr>
        </p:pic>
      </p:grpSp>
      <p:sp>
        <p:nvSpPr>
          <p:cNvPr id="13" name="Title 12">
            <a:extLst>
              <a:ext uri="{FF2B5EF4-FFF2-40B4-BE49-F238E27FC236}">
                <a16:creationId xmlns:a16="http://schemas.microsoft.com/office/drawing/2014/main" id="{42840B2D-CB5C-CDFC-2A09-C2B6CB49C9B2}"/>
              </a:ext>
            </a:extLst>
          </p:cNvPr>
          <p:cNvSpPr txBox="1">
            <a:spLocks noGrp="1"/>
          </p:cNvSpPr>
          <p:nvPr>
            <p:ph type="title" idx="4294967295"/>
          </p:nvPr>
        </p:nvSpPr>
        <p:spPr>
          <a:xfrm>
            <a:off x="3548212" y="2729658"/>
            <a:ext cx="5024288"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lnSpc>
                <a:spcPct val="100000"/>
              </a:lnSpc>
              <a:spcBef>
                <a:spcPts val="0"/>
              </a:spcBef>
              <a:defRPr/>
            </a:pPr>
            <a:r>
              <a:rPr lang="en-US" sz="2800" b="1" dirty="0">
                <a:solidFill>
                  <a:prstClr val="white"/>
                </a:solidFill>
                <a:effectLst>
                  <a:outerShdw blurRad="50800" dist="38100" dir="2700000" algn="tl" rotWithShape="0">
                    <a:prstClr val="black">
                      <a:alpha val="40000"/>
                    </a:prstClr>
                  </a:outerShdw>
                </a:effectLst>
                <a:latin typeface="Montserrat" panose="02000505000000020004" pitchFamily="2" charset="0"/>
                <a:ea typeface="+mn-ea"/>
                <a:cs typeface="+mn-cs"/>
              </a:rPr>
              <a:t>Did he have freckles?</a:t>
            </a:r>
            <a:endParaRPr kumimoji="0" lang="en-US" sz="32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Montserrat" panose="02000505000000020004" pitchFamily="2" charset="0"/>
              <a:ea typeface="+mn-ea"/>
              <a:cs typeface="+mn-cs"/>
            </a:endParaRPr>
          </a:p>
        </p:txBody>
      </p:sp>
      <p:sp>
        <p:nvSpPr>
          <p:cNvPr id="4" name="TextBox 3">
            <a:extLst>
              <a:ext uri="{FF2B5EF4-FFF2-40B4-BE49-F238E27FC236}">
                <a16:creationId xmlns:a16="http://schemas.microsoft.com/office/drawing/2014/main" id="{1977F3B5-87EB-51DF-4DCD-27E4A60C9505}"/>
              </a:ext>
            </a:extLst>
          </p:cNvPr>
          <p:cNvSpPr txBox="1"/>
          <p:nvPr/>
        </p:nvSpPr>
        <p:spPr>
          <a:xfrm>
            <a:off x="4194810" y="3348990"/>
            <a:ext cx="3691890" cy="830997"/>
          </a:xfrm>
          <a:prstGeom prst="rect">
            <a:avLst/>
          </a:prstGeom>
          <a:noFill/>
        </p:spPr>
        <p:txBody>
          <a:bodyPr wrap="square" rtlCol="0">
            <a:spAutoFit/>
          </a:bodyPr>
          <a:lstStyle/>
          <a:p>
            <a:pPr algn="ctr"/>
            <a:r>
              <a:rPr kumimoji="0" lang="en-US" sz="2400" b="1" i="0" u="none" strike="noStrike" kern="1200" cap="none" spc="0" normalizeH="0" baseline="0" noProof="0" dirty="0">
                <a:ln>
                  <a:noFill/>
                </a:ln>
                <a:effectLst>
                  <a:outerShdw blurRad="50800" dist="38100" dir="2700000" algn="tl" rotWithShape="0">
                    <a:prstClr val="black">
                      <a:alpha val="40000"/>
                    </a:prstClr>
                  </a:outerShdw>
                </a:effectLst>
                <a:uLnTx/>
                <a:uFillTx/>
                <a:latin typeface="Montserrat" panose="02000505000000020004" pitchFamily="2" charset="0"/>
                <a:ea typeface="+mn-ea"/>
                <a:cs typeface="+mn-cs"/>
              </a:rPr>
              <a:t>Canada’s </a:t>
            </a:r>
            <a:r>
              <a:rPr lang="en-US" sz="2400" b="1" dirty="0">
                <a:effectLst>
                  <a:outerShdw blurRad="50800" dist="38100" dir="2700000" algn="tl" rotWithShape="0">
                    <a:prstClr val="black">
                      <a:alpha val="40000"/>
                    </a:prstClr>
                  </a:outerShdw>
                </a:effectLst>
                <a:latin typeface="Montserrat" panose="02000505000000020004" pitchFamily="2" charset="0"/>
                <a:ea typeface="+mn-ea"/>
                <a:cs typeface="+mn-cs"/>
              </a:rPr>
              <a:t>Tomb of the Unknown Soldier</a:t>
            </a:r>
            <a:endParaRPr lang="en-US" sz="2400" b="1" dirty="0"/>
          </a:p>
        </p:txBody>
      </p:sp>
      <p:sp>
        <p:nvSpPr>
          <p:cNvPr id="10" name="Rectangle 9">
            <a:extLst>
              <a:ext uri="{FF2B5EF4-FFF2-40B4-BE49-F238E27FC236}">
                <a16:creationId xmlns:a16="http://schemas.microsoft.com/office/drawing/2014/main" id="{1B0068BD-B44C-9B21-11D9-32D999A68B1E}"/>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A34C2D7-0370-326A-DA77-A67297109BA2}"/>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7197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a:extLst>
            <a:ext uri="{FF2B5EF4-FFF2-40B4-BE49-F238E27FC236}">
              <a16:creationId xmlns:a16="http://schemas.microsoft.com/office/drawing/2014/main" id="{4FD85E53-591D-0C0F-8515-A6542F192C01}"/>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2485222D-110C-D1D4-0402-440345A6D643}"/>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A21BE8C-3512-E3B4-50D7-340ED2293A8B}"/>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658360" y="493770"/>
            <a:ext cx="7827280" cy="5870460"/>
          </a:xfrm>
          <a:prstGeom prst="rect">
            <a:avLst/>
          </a:prstGeom>
        </p:spPr>
      </p:pic>
      <p:pic>
        <p:nvPicPr>
          <p:cNvPr id="11" name="Picture 10" descr="A person in a uniform&#10;&#10;AI-generated content may be incorrect.">
            <a:extLst>
              <a:ext uri="{FF2B5EF4-FFF2-40B4-BE49-F238E27FC236}">
                <a16:creationId xmlns:a16="http://schemas.microsoft.com/office/drawing/2014/main" id="{3F0E4511-3435-294A-13D8-B7C12B2C954D}"/>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58360" y="493770"/>
            <a:ext cx="7827280" cy="5870460"/>
          </a:xfrm>
          <a:prstGeom prst="rect">
            <a:avLst/>
          </a:prstGeom>
        </p:spPr>
      </p:pic>
      <p:pic>
        <p:nvPicPr>
          <p:cNvPr id="17" name="Picture 16" descr="Black-and-white photos of three Canadian soldiers posing for a portrait pictures during the First World War.">
            <a:extLst>
              <a:ext uri="{FF2B5EF4-FFF2-40B4-BE49-F238E27FC236}">
                <a16:creationId xmlns:a16="http://schemas.microsoft.com/office/drawing/2014/main" id="{A54FDBA4-7AD6-526B-5E7C-606A5712F1BD}"/>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p:blipFill>
        <p:spPr>
          <a:xfrm>
            <a:off x="658360" y="493770"/>
            <a:ext cx="7827280" cy="5870460"/>
          </a:xfrm>
          <a:prstGeom prst="rect">
            <a:avLst/>
          </a:prstGeom>
        </p:spPr>
      </p:pic>
      <p:sp>
        <p:nvSpPr>
          <p:cNvPr id="5" name="Title 4">
            <a:extLst>
              <a:ext uri="{FF2B5EF4-FFF2-40B4-BE49-F238E27FC236}">
                <a16:creationId xmlns:a16="http://schemas.microsoft.com/office/drawing/2014/main" id="{58BBFAC9-5F99-8713-FED4-7ED0CD4CD077}"/>
              </a:ext>
            </a:extLst>
          </p:cNvPr>
          <p:cNvSpPr txBox="1">
            <a:spLocks noGrp="1"/>
          </p:cNvSpPr>
          <p:nvPr>
            <p:ph type="title" idx="4294967295"/>
          </p:nvPr>
        </p:nvSpPr>
        <p:spPr>
          <a:xfrm>
            <a:off x="660400" y="5552497"/>
            <a:ext cx="7823200" cy="738664"/>
          </a:xfrm>
          <a:prstGeom prst="rect">
            <a:avLst/>
          </a:prstGeom>
          <a:solidFill>
            <a:schemeClr val="tx1">
              <a:alpha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What language did he speak?</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3" name="Group 2">
            <a:extLst>
              <a:ext uri="{FF2B5EF4-FFF2-40B4-BE49-F238E27FC236}">
                <a16:creationId xmlns:a16="http://schemas.microsoft.com/office/drawing/2014/main" id="{0CCA2FC3-F69F-3783-88C4-DD55DF40FD5D}"/>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6" name="Rectangle 5">
              <a:extLst>
                <a:ext uri="{FF2B5EF4-FFF2-40B4-BE49-F238E27FC236}">
                  <a16:creationId xmlns:a16="http://schemas.microsoft.com/office/drawing/2014/main" id="{2CA19EEC-BDA6-1D2E-3CAA-4B41E8AB5B59}"/>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Frame 6">
              <a:extLst>
                <a:ext uri="{FF2B5EF4-FFF2-40B4-BE49-F238E27FC236}">
                  <a16:creationId xmlns:a16="http://schemas.microsoft.com/office/drawing/2014/main" id="{A897F01F-ED5B-0D5B-2BAE-BFA0B373927F}"/>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8" name="Rectangle 7">
            <a:extLst>
              <a:ext uri="{FF2B5EF4-FFF2-40B4-BE49-F238E27FC236}">
                <a16:creationId xmlns:a16="http://schemas.microsoft.com/office/drawing/2014/main" id="{29640A0E-A7A5-713E-3091-29D9E038A9DE}"/>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00ABD30-E4AA-49F2-54C3-0C800D52E0C0}"/>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5BA7E43-E01A-D02D-6109-8B9950AC05EB}"/>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8207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a:extLst>
            <a:ext uri="{FF2B5EF4-FFF2-40B4-BE49-F238E27FC236}">
              <a16:creationId xmlns:a16="http://schemas.microsoft.com/office/drawing/2014/main" id="{C332B17B-BCC0-DA31-D459-A3DA0030518E}"/>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86277BD0-C000-506B-61FE-576B9372F1EF}"/>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DF2AD0A-3F88-6501-7BB0-61ED5B0808D6}"/>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658360" y="493770"/>
            <a:ext cx="7827280" cy="5870460"/>
          </a:xfrm>
          <a:prstGeom prst="rect">
            <a:avLst/>
          </a:prstGeom>
        </p:spPr>
      </p:pic>
      <p:pic>
        <p:nvPicPr>
          <p:cNvPr id="11" name="Picture 10">
            <a:extLst>
              <a:ext uri="{FF2B5EF4-FFF2-40B4-BE49-F238E27FC236}">
                <a16:creationId xmlns:a16="http://schemas.microsoft.com/office/drawing/2014/main" id="{8AD75E1E-5F52-3208-5632-DFD0D9C3584D}"/>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658360" y="493770"/>
            <a:ext cx="7827280" cy="5870460"/>
          </a:xfrm>
          <a:prstGeom prst="rect">
            <a:avLst/>
          </a:prstGeom>
        </p:spPr>
      </p:pic>
      <p:pic>
        <p:nvPicPr>
          <p:cNvPr id="17" name="Picture 16" descr="Black-and-white photos of three Canadian soldiers posing for a portrait pictures during the First World War.">
            <a:extLst>
              <a:ext uri="{FF2B5EF4-FFF2-40B4-BE49-F238E27FC236}">
                <a16:creationId xmlns:a16="http://schemas.microsoft.com/office/drawing/2014/main" id="{7CB3D1BD-33C2-114D-4D7D-683DB241D5D3}"/>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p:blipFill>
        <p:spPr>
          <a:xfrm>
            <a:off x="658360" y="493770"/>
            <a:ext cx="7827280" cy="5870460"/>
          </a:xfrm>
          <a:prstGeom prst="rect">
            <a:avLst/>
          </a:prstGeom>
        </p:spPr>
      </p:pic>
      <p:sp>
        <p:nvSpPr>
          <p:cNvPr id="5" name="Title 4">
            <a:extLst>
              <a:ext uri="{FF2B5EF4-FFF2-40B4-BE49-F238E27FC236}">
                <a16:creationId xmlns:a16="http://schemas.microsoft.com/office/drawing/2014/main" id="{2A1D267C-F4FF-8819-4ECD-6656371ACBEB}"/>
              </a:ext>
            </a:extLst>
          </p:cNvPr>
          <p:cNvSpPr txBox="1">
            <a:spLocks noGrp="1"/>
          </p:cNvSpPr>
          <p:nvPr>
            <p:ph type="title" idx="4294967295"/>
          </p:nvPr>
        </p:nvSpPr>
        <p:spPr>
          <a:xfrm>
            <a:off x="660400" y="5552497"/>
            <a:ext cx="7823200" cy="461665"/>
          </a:xfrm>
          <a:prstGeom prst="rect">
            <a:avLst/>
          </a:prstGeom>
          <a:solidFill>
            <a:schemeClr val="tx1">
              <a:alpha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457200">
              <a:lnSpc>
                <a:spcPct val="100000"/>
              </a:lnSpc>
              <a:spcBef>
                <a:spcPts val="0"/>
              </a:spcBef>
              <a:defRPr/>
            </a:pPr>
            <a:r>
              <a:rPr lang="en-US" sz="2400" b="1" dirty="0">
                <a:solidFill>
                  <a:schemeClr val="bg1"/>
                </a:solidFill>
              </a:rPr>
              <a:t>Was he Indigenous?</a:t>
            </a:r>
            <a:endParaRPr kumimoji="0" lang="en-US" sz="18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3" name="Group 2">
            <a:extLst>
              <a:ext uri="{FF2B5EF4-FFF2-40B4-BE49-F238E27FC236}">
                <a16:creationId xmlns:a16="http://schemas.microsoft.com/office/drawing/2014/main" id="{9FE6E197-562E-62D8-A534-9F7686B7D13F}"/>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6" name="Rectangle 5">
              <a:extLst>
                <a:ext uri="{FF2B5EF4-FFF2-40B4-BE49-F238E27FC236}">
                  <a16:creationId xmlns:a16="http://schemas.microsoft.com/office/drawing/2014/main" id="{7B6D3832-28D0-B801-64E2-53C7EEF92394}"/>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Frame 6">
              <a:extLst>
                <a:ext uri="{FF2B5EF4-FFF2-40B4-BE49-F238E27FC236}">
                  <a16:creationId xmlns:a16="http://schemas.microsoft.com/office/drawing/2014/main" id="{4030BD35-CF06-855E-9825-D7A0047ACF51}"/>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8" name="Rectangle 7">
            <a:extLst>
              <a:ext uri="{FF2B5EF4-FFF2-40B4-BE49-F238E27FC236}">
                <a16:creationId xmlns:a16="http://schemas.microsoft.com/office/drawing/2014/main" id="{FBD8FFDF-6343-0B4F-154C-FD266BB8176D}"/>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CEADD1E-515E-E1BA-FE16-E5238E99C75A}"/>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B4059D2-15F9-18C5-68E5-C0690730AA93}"/>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2960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50EFEE6-058B-D979-FA66-411E387C69A0}"/>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lack-and-white photo of a young First World War Canadian soldier looking at the camera in a studio portrait.">
            <a:extLst>
              <a:ext uri="{FF2B5EF4-FFF2-40B4-BE49-F238E27FC236}">
                <a16:creationId xmlns:a16="http://schemas.microsoft.com/office/drawing/2014/main" id="{7CAC6969-7D91-75DF-21DC-A83B46A24C36}"/>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660395" y="467665"/>
            <a:ext cx="7810646" cy="5802086"/>
          </a:xfrm>
          <a:prstGeom prst="rect">
            <a:avLst/>
          </a:prstGeom>
        </p:spPr>
      </p:pic>
      <p:sp>
        <p:nvSpPr>
          <p:cNvPr id="5" name="Title 4">
            <a:extLst>
              <a:ext uri="{FF2B5EF4-FFF2-40B4-BE49-F238E27FC236}">
                <a16:creationId xmlns:a16="http://schemas.microsoft.com/office/drawing/2014/main" id="{CB9EA8DE-A0B4-7B9B-E5C5-A26E8354E327}"/>
              </a:ext>
            </a:extLst>
          </p:cNvPr>
          <p:cNvSpPr txBox="1">
            <a:spLocks noGrp="1"/>
          </p:cNvSpPr>
          <p:nvPr>
            <p:ph type="title" idx="4294967295"/>
          </p:nvPr>
        </p:nvSpPr>
        <p:spPr>
          <a:xfrm>
            <a:off x="660400" y="5552497"/>
            <a:ext cx="7823200" cy="738664"/>
          </a:xfrm>
          <a:prstGeom prst="rect">
            <a:avLst/>
          </a:prstGeom>
          <a:solidFill>
            <a:schemeClr val="tx1">
              <a:alpha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Was he young?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2" name="Group 1">
            <a:extLst>
              <a:ext uri="{FF2B5EF4-FFF2-40B4-BE49-F238E27FC236}">
                <a16:creationId xmlns:a16="http://schemas.microsoft.com/office/drawing/2014/main" id="{626D6D69-A636-5448-E1A1-7FD6370D7A06}"/>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3" name="Rectangle 2">
              <a:extLst>
                <a:ext uri="{FF2B5EF4-FFF2-40B4-BE49-F238E27FC236}">
                  <a16:creationId xmlns:a16="http://schemas.microsoft.com/office/drawing/2014/main" id="{3893C933-E069-1B9D-B82E-18DF251532E2}"/>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Frame 3">
              <a:extLst>
                <a:ext uri="{FF2B5EF4-FFF2-40B4-BE49-F238E27FC236}">
                  <a16:creationId xmlns:a16="http://schemas.microsoft.com/office/drawing/2014/main" id="{D1967B05-3C9A-7692-0477-6988DC6A3620}"/>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7" name="Rectangle 6">
            <a:extLst>
              <a:ext uri="{FF2B5EF4-FFF2-40B4-BE49-F238E27FC236}">
                <a16:creationId xmlns:a16="http://schemas.microsoft.com/office/drawing/2014/main" id="{327BCD2A-582F-0F46-1E8A-26A48E19A0AB}"/>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F22CB4C-7B4C-3784-1175-85D95C05D444}"/>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0EE4197-3440-3802-7678-E49E6640E3F0}"/>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2265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a:extLst>
            <a:ext uri="{FF2B5EF4-FFF2-40B4-BE49-F238E27FC236}">
              <a16:creationId xmlns:a16="http://schemas.microsoft.com/office/drawing/2014/main" id="{704EDDF6-77F2-D10D-700F-C65ED3FE396C}"/>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AA35EEA8-F8B8-0B76-CC3A-D1528BCD5AB6}"/>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silhouette of a soldier wearing a First World War helmet.">
            <a:extLst>
              <a:ext uri="{FF2B5EF4-FFF2-40B4-BE49-F238E27FC236}">
                <a16:creationId xmlns:a16="http://schemas.microsoft.com/office/drawing/2014/main" id="{22634A05-3539-145B-77F1-5DDCD6762765}"/>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0400" y="449120"/>
            <a:ext cx="7823200" cy="5867400"/>
          </a:xfrm>
          <a:prstGeom prst="rect">
            <a:avLst/>
          </a:prstGeom>
        </p:spPr>
      </p:pic>
      <p:grpSp>
        <p:nvGrpSpPr>
          <p:cNvPr id="14" name="Group 13">
            <a:extLst>
              <a:ext uri="{FF2B5EF4-FFF2-40B4-BE49-F238E27FC236}">
                <a16:creationId xmlns:a16="http://schemas.microsoft.com/office/drawing/2014/main" id="{30670ADC-7048-6EE7-CE6C-ADD34DECC169}"/>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18" name="Rectangle 17">
              <a:extLst>
                <a:ext uri="{FF2B5EF4-FFF2-40B4-BE49-F238E27FC236}">
                  <a16:creationId xmlns:a16="http://schemas.microsoft.com/office/drawing/2014/main" id="{972724CF-397E-B141-6D2C-56405A72F317}"/>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Frame 18">
              <a:extLst>
                <a:ext uri="{FF2B5EF4-FFF2-40B4-BE49-F238E27FC236}">
                  <a16:creationId xmlns:a16="http://schemas.microsoft.com/office/drawing/2014/main" id="{0CCF4F33-95DC-E7DC-37C0-0E389E7BDC90}"/>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2" name="Title 1">
            <a:extLst>
              <a:ext uri="{FF2B5EF4-FFF2-40B4-BE49-F238E27FC236}">
                <a16:creationId xmlns:a16="http://schemas.microsoft.com/office/drawing/2014/main" id="{A6FF9726-4AB3-1928-7ED4-9E1375194F6F}"/>
              </a:ext>
            </a:extLst>
          </p:cNvPr>
          <p:cNvSpPr txBox="1">
            <a:spLocks noGrp="1"/>
          </p:cNvSpPr>
          <p:nvPr>
            <p:ph type="title" idx="4294967295"/>
          </p:nvPr>
        </p:nvSpPr>
        <p:spPr>
          <a:xfrm>
            <a:off x="2744562" y="2591259"/>
            <a:ext cx="698477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Modern Love" panose="04090805081005020601" pitchFamily="82" charset="0"/>
                <a:ea typeface="+mn-ea"/>
                <a:cs typeface="+mn-cs"/>
              </a:rPr>
              <a:t>Imagine</a:t>
            </a:r>
          </a:p>
        </p:txBody>
      </p:sp>
      <p:sp>
        <p:nvSpPr>
          <p:cNvPr id="3" name="Rectangle 2">
            <a:extLst>
              <a:ext uri="{FF2B5EF4-FFF2-40B4-BE49-F238E27FC236}">
                <a16:creationId xmlns:a16="http://schemas.microsoft.com/office/drawing/2014/main" id="{6F243E44-3AC2-4976-E0BD-E2A6FC8036DA}"/>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8ECB20A-6B68-95BA-5D09-A714DA43F8F9}"/>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D5AA2A2-4184-DCEC-18AB-7578E2B157D7}"/>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6542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50EFEE6-058B-D979-FA66-411E387C69A0}"/>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and-white photo of hockey players getting a team picture taken in a rink. ">
            <a:extLst>
              <a:ext uri="{FF2B5EF4-FFF2-40B4-BE49-F238E27FC236}">
                <a16:creationId xmlns:a16="http://schemas.microsoft.com/office/drawing/2014/main" id="{914E7E3D-B484-C3C1-B25C-E99EAC7DAE63}"/>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660398" y="393776"/>
            <a:ext cx="7823200" cy="5867400"/>
          </a:xfrm>
          <a:prstGeom prst="rect">
            <a:avLst/>
          </a:prstGeom>
        </p:spPr>
      </p:pic>
      <p:sp>
        <p:nvSpPr>
          <p:cNvPr id="5" name="Title 4">
            <a:extLst>
              <a:ext uri="{FF2B5EF4-FFF2-40B4-BE49-F238E27FC236}">
                <a16:creationId xmlns:a16="http://schemas.microsoft.com/office/drawing/2014/main" id="{CB9EA8DE-A0B4-7B9B-E5C5-A26E8354E327}"/>
              </a:ext>
            </a:extLst>
          </p:cNvPr>
          <p:cNvSpPr txBox="1">
            <a:spLocks noGrp="1"/>
          </p:cNvSpPr>
          <p:nvPr>
            <p:ph type="title" idx="4294967295"/>
          </p:nvPr>
        </p:nvSpPr>
        <p:spPr>
          <a:xfrm>
            <a:off x="660400" y="5552497"/>
            <a:ext cx="7823200" cy="738664"/>
          </a:xfrm>
          <a:prstGeom prst="rect">
            <a:avLst/>
          </a:prstGeom>
          <a:solidFill>
            <a:schemeClr val="tx1">
              <a:alpha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err="1">
                <a:ln>
                  <a:noFill/>
                </a:ln>
                <a:solidFill>
                  <a:schemeClr val="bg1"/>
                </a:solidFill>
                <a:effectLst/>
                <a:uLnTx/>
                <a:uFillTx/>
                <a:latin typeface="+mn-lt"/>
                <a:ea typeface="+mn-ea"/>
                <a:cs typeface="+mn-cs"/>
              </a:rPr>
              <a:t>Did</a:t>
            </a:r>
            <a:r>
              <a:rPr kumimoji="0" lang="fr-FR" sz="2400" b="0" i="0" u="none" strike="noStrike" kern="1200" cap="none" spc="0" normalizeH="0" baseline="0" noProof="0" dirty="0">
                <a:ln>
                  <a:noFill/>
                </a:ln>
                <a:solidFill>
                  <a:schemeClr val="bg1"/>
                </a:solidFill>
                <a:effectLst/>
                <a:uLnTx/>
                <a:uFillTx/>
                <a:latin typeface="+mn-lt"/>
                <a:ea typeface="+mn-ea"/>
                <a:cs typeface="+mn-cs"/>
              </a:rPr>
              <a:t> </a:t>
            </a:r>
            <a:r>
              <a:rPr kumimoji="0" lang="fr-FR" sz="2400" b="0" i="0" u="none" strike="noStrike" kern="1200" cap="none" spc="0" normalizeH="0" baseline="0" noProof="0" dirty="0" err="1">
                <a:ln>
                  <a:noFill/>
                </a:ln>
                <a:solidFill>
                  <a:schemeClr val="bg1"/>
                </a:solidFill>
                <a:effectLst/>
                <a:uLnTx/>
                <a:uFillTx/>
                <a:latin typeface="+mn-lt"/>
                <a:ea typeface="+mn-ea"/>
                <a:cs typeface="+mn-cs"/>
              </a:rPr>
              <a:t>he</a:t>
            </a:r>
            <a:r>
              <a:rPr kumimoji="0" lang="fr-FR" sz="2400" b="0" i="0" u="none" strike="noStrike" kern="1200" cap="none" spc="0" normalizeH="0" baseline="0" noProof="0" dirty="0">
                <a:ln>
                  <a:noFill/>
                </a:ln>
                <a:solidFill>
                  <a:schemeClr val="bg1"/>
                </a:solidFill>
                <a:effectLst/>
                <a:uLnTx/>
                <a:uFillTx/>
                <a:latin typeface="+mn-lt"/>
                <a:ea typeface="+mn-ea"/>
                <a:cs typeface="+mn-cs"/>
              </a:rPr>
              <a:t> </a:t>
            </a:r>
            <a:r>
              <a:rPr kumimoji="0" lang="fr-FR" sz="2400" b="0" i="0" u="none" strike="noStrike" kern="1200" cap="none" spc="0" normalizeH="0" baseline="0" noProof="0" dirty="0" err="1">
                <a:ln>
                  <a:noFill/>
                </a:ln>
                <a:solidFill>
                  <a:schemeClr val="bg1"/>
                </a:solidFill>
                <a:effectLst/>
                <a:uLnTx/>
                <a:uFillTx/>
                <a:latin typeface="+mn-lt"/>
                <a:ea typeface="+mn-ea"/>
                <a:cs typeface="+mn-cs"/>
              </a:rPr>
              <a:t>play</a:t>
            </a:r>
            <a:r>
              <a:rPr kumimoji="0" lang="fr-FR" sz="2400" b="0" i="0" u="none" strike="noStrike" kern="1200" cap="none" spc="0" normalizeH="0" baseline="0" noProof="0" dirty="0">
                <a:ln>
                  <a:noFill/>
                </a:ln>
                <a:solidFill>
                  <a:schemeClr val="bg1"/>
                </a:solidFill>
                <a:effectLst/>
                <a:uLnTx/>
                <a:uFillTx/>
                <a:latin typeface="+mn-lt"/>
                <a:ea typeface="+mn-ea"/>
                <a:cs typeface="+mn-cs"/>
              </a:rPr>
              <a:t> hockey?</a:t>
            </a:r>
            <a:endParaRPr kumimoji="0" lang="en-US" sz="2400" b="0"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2" name="Group 1">
            <a:extLst>
              <a:ext uri="{FF2B5EF4-FFF2-40B4-BE49-F238E27FC236}">
                <a16:creationId xmlns:a16="http://schemas.microsoft.com/office/drawing/2014/main" id="{D8193317-8CF3-3E15-0970-AA62540CA629}"/>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3" name="Rectangle 2">
              <a:extLst>
                <a:ext uri="{FF2B5EF4-FFF2-40B4-BE49-F238E27FC236}">
                  <a16:creationId xmlns:a16="http://schemas.microsoft.com/office/drawing/2014/main" id="{0FAE233A-2EE1-F403-9258-C97DD351E913}"/>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Frame 3">
              <a:extLst>
                <a:ext uri="{FF2B5EF4-FFF2-40B4-BE49-F238E27FC236}">
                  <a16:creationId xmlns:a16="http://schemas.microsoft.com/office/drawing/2014/main" id="{3302DB0D-5F9B-38CB-F436-4256069F7B94}"/>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7" name="Rectangle 6">
            <a:extLst>
              <a:ext uri="{FF2B5EF4-FFF2-40B4-BE49-F238E27FC236}">
                <a16:creationId xmlns:a16="http://schemas.microsoft.com/office/drawing/2014/main" id="{B67CF8D1-9DFC-C497-7AA1-D4349B08AD9D}"/>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6C9D535-B8E1-642D-2ED7-05C2F61B39E1}"/>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2784578-1BA2-E72F-F1CC-F0595EC1648C}"/>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20CC5D-6A35-87BE-2149-6E482912B98A}"/>
              </a:ext>
            </a:extLst>
          </p:cNvPr>
          <p:cNvSpPr/>
          <p:nvPr/>
        </p:nvSpPr>
        <p:spPr>
          <a:xfrm>
            <a:off x="8631620" y="5699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775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a:extLst>
            <a:ext uri="{FF2B5EF4-FFF2-40B4-BE49-F238E27FC236}">
              <a16:creationId xmlns:a16="http://schemas.microsoft.com/office/drawing/2014/main" id="{761D871A-D037-1B2B-0842-E9DD43049F86}"/>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39638E63-21EB-A8B7-516E-3AF597F47B8B}"/>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black-and-white photo of Black Canadian members of an army band posing with their instruments in front of tents.">
            <a:extLst>
              <a:ext uri="{FF2B5EF4-FFF2-40B4-BE49-F238E27FC236}">
                <a16:creationId xmlns:a16="http://schemas.microsoft.com/office/drawing/2014/main" id="{9BF58C8A-EFAF-86D9-EE49-4770E8D466F9}"/>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478440" y="236317"/>
            <a:ext cx="8073124" cy="6054843"/>
          </a:xfrm>
          <a:prstGeom prst="rect">
            <a:avLst/>
          </a:prstGeom>
        </p:spPr>
      </p:pic>
      <p:sp>
        <p:nvSpPr>
          <p:cNvPr id="5" name="Title 4">
            <a:extLst>
              <a:ext uri="{FF2B5EF4-FFF2-40B4-BE49-F238E27FC236}">
                <a16:creationId xmlns:a16="http://schemas.microsoft.com/office/drawing/2014/main" id="{7643FFF0-B524-6E4F-08D6-4CD600BCAAC5}"/>
              </a:ext>
            </a:extLst>
          </p:cNvPr>
          <p:cNvSpPr txBox="1">
            <a:spLocks noGrp="1"/>
          </p:cNvSpPr>
          <p:nvPr>
            <p:ph type="title" idx="4294967295"/>
          </p:nvPr>
        </p:nvSpPr>
        <p:spPr>
          <a:xfrm>
            <a:off x="660400" y="5552497"/>
            <a:ext cx="7823200" cy="738664"/>
          </a:xfrm>
          <a:prstGeom prst="rect">
            <a:avLst/>
          </a:prstGeom>
          <a:solidFill>
            <a:schemeClr val="tx1">
              <a:alpha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mn-lt"/>
                <a:ea typeface="+mn-ea"/>
                <a:cs typeface="+mn-cs"/>
              </a:rPr>
              <a:t>Or </a:t>
            </a:r>
            <a:r>
              <a:rPr kumimoji="0" lang="en-US" sz="2400" b="0" i="0" u="none" strike="noStrike" kern="1200" cap="none" spc="0" normalizeH="0" baseline="0" noProof="0" dirty="0">
                <a:ln>
                  <a:noFill/>
                </a:ln>
                <a:solidFill>
                  <a:schemeClr val="bg1"/>
                </a:solidFill>
                <a:effectLst/>
                <a:uLnTx/>
                <a:uFillTx/>
                <a:latin typeface="+mn-lt"/>
                <a:ea typeface="+mn-ea"/>
                <a:cs typeface="+mn-cs"/>
              </a:rPr>
              <a:t>a musical instrument?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3" name="Group 2">
            <a:extLst>
              <a:ext uri="{FF2B5EF4-FFF2-40B4-BE49-F238E27FC236}">
                <a16:creationId xmlns:a16="http://schemas.microsoft.com/office/drawing/2014/main" id="{F4AD74EE-C977-2548-BD2D-0752BF196D53}"/>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4" name="Rectangle 3">
              <a:extLst>
                <a:ext uri="{FF2B5EF4-FFF2-40B4-BE49-F238E27FC236}">
                  <a16:creationId xmlns:a16="http://schemas.microsoft.com/office/drawing/2014/main" id="{00B45C72-451F-2B94-39FC-C96DB2F20DAA}"/>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Frame 5">
              <a:extLst>
                <a:ext uri="{FF2B5EF4-FFF2-40B4-BE49-F238E27FC236}">
                  <a16:creationId xmlns:a16="http://schemas.microsoft.com/office/drawing/2014/main" id="{3F75051F-CB0D-C4E4-7EC8-3B577F140FB1}"/>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7" name="Rectangle 6">
            <a:extLst>
              <a:ext uri="{FF2B5EF4-FFF2-40B4-BE49-F238E27FC236}">
                <a16:creationId xmlns:a16="http://schemas.microsoft.com/office/drawing/2014/main" id="{F4A14DBF-6519-C456-C4F1-F938E12B7E7E}"/>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2C7A087-0F31-211A-BFF3-36671AEE8DE0}"/>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A509D84-61E1-4F04-1642-FCD060C57560}"/>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0036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50EFEE6-058B-D979-FA66-411E387C69A0}"/>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and-white photo of a runner crossing the finish line in a footrace in front of the watching crowd. ">
            <a:extLst>
              <a:ext uri="{FF2B5EF4-FFF2-40B4-BE49-F238E27FC236}">
                <a16:creationId xmlns:a16="http://schemas.microsoft.com/office/drawing/2014/main" id="{AA366F70-675E-AF84-3C9B-6EFC5A80909E}"/>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501498" y="166973"/>
            <a:ext cx="7988230" cy="6538627"/>
          </a:xfrm>
          <a:prstGeom prst="rect">
            <a:avLst/>
          </a:prstGeom>
        </p:spPr>
      </p:pic>
      <p:sp>
        <p:nvSpPr>
          <p:cNvPr id="5" name="Title 4">
            <a:extLst>
              <a:ext uri="{FF2B5EF4-FFF2-40B4-BE49-F238E27FC236}">
                <a16:creationId xmlns:a16="http://schemas.microsoft.com/office/drawing/2014/main" id="{CB9EA8DE-A0B4-7B9B-E5C5-A26E8354E327}"/>
              </a:ext>
            </a:extLst>
          </p:cNvPr>
          <p:cNvSpPr txBox="1">
            <a:spLocks noGrp="1"/>
          </p:cNvSpPr>
          <p:nvPr>
            <p:ph type="title" idx="4294967295"/>
          </p:nvPr>
        </p:nvSpPr>
        <p:spPr>
          <a:xfrm>
            <a:off x="660400" y="5552497"/>
            <a:ext cx="7823200" cy="738664"/>
          </a:xfrm>
          <a:prstGeom prst="rect">
            <a:avLst/>
          </a:prstGeom>
          <a:solidFill>
            <a:schemeClr val="tx1">
              <a:alpha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Was he an athlete?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2" name="Group 1">
            <a:extLst>
              <a:ext uri="{FF2B5EF4-FFF2-40B4-BE49-F238E27FC236}">
                <a16:creationId xmlns:a16="http://schemas.microsoft.com/office/drawing/2014/main" id="{8C1A1696-0D9D-B1E1-BFFA-29AD5E77B81A}"/>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3" name="Rectangle 2">
              <a:extLst>
                <a:ext uri="{FF2B5EF4-FFF2-40B4-BE49-F238E27FC236}">
                  <a16:creationId xmlns:a16="http://schemas.microsoft.com/office/drawing/2014/main" id="{DA6C8342-8773-C1B1-C94B-AFFD78020EFE}"/>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Frame 5">
              <a:extLst>
                <a:ext uri="{FF2B5EF4-FFF2-40B4-BE49-F238E27FC236}">
                  <a16:creationId xmlns:a16="http://schemas.microsoft.com/office/drawing/2014/main" id="{12D5ED97-3B7D-6C2C-759C-ABC27B15C18F}"/>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7" name="Rectangle 6">
            <a:extLst>
              <a:ext uri="{FF2B5EF4-FFF2-40B4-BE49-F238E27FC236}">
                <a16:creationId xmlns:a16="http://schemas.microsoft.com/office/drawing/2014/main" id="{FA690940-3C17-1111-3F23-32EABFC505E8}"/>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4FB8410-3455-E5AC-D0D3-3142FF0C50AA}"/>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0BD3658-F0A8-CA7D-3386-E673F0CFBC84}"/>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702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a:extLst>
            <a:ext uri="{FF2B5EF4-FFF2-40B4-BE49-F238E27FC236}">
              <a16:creationId xmlns:a16="http://schemas.microsoft.com/office/drawing/2014/main" id="{1ECEBEEA-24FF-97CB-757A-EADEDDF5159B}"/>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CC586790-FC8C-2B5D-4499-84039A8600AE}"/>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and-white photo of three men posing in front of a old streetcar. ">
            <a:extLst>
              <a:ext uri="{FF2B5EF4-FFF2-40B4-BE49-F238E27FC236}">
                <a16:creationId xmlns:a16="http://schemas.microsoft.com/office/drawing/2014/main" id="{B22C9E1C-A438-0608-D446-A792E01B5F13}"/>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611026" y="416314"/>
            <a:ext cx="7996946" cy="5892531"/>
          </a:xfrm>
          <a:prstGeom prst="rect">
            <a:avLst/>
          </a:prstGeom>
        </p:spPr>
      </p:pic>
      <p:sp>
        <p:nvSpPr>
          <p:cNvPr id="5" name="Title 4">
            <a:extLst>
              <a:ext uri="{FF2B5EF4-FFF2-40B4-BE49-F238E27FC236}">
                <a16:creationId xmlns:a16="http://schemas.microsoft.com/office/drawing/2014/main" id="{0D67D918-9E9F-B3A6-FAD9-21CD2B2AE539}"/>
              </a:ext>
            </a:extLst>
          </p:cNvPr>
          <p:cNvSpPr txBox="1">
            <a:spLocks noGrp="1"/>
          </p:cNvSpPr>
          <p:nvPr>
            <p:ph type="title" idx="4294967295"/>
          </p:nvPr>
        </p:nvSpPr>
        <p:spPr>
          <a:xfrm>
            <a:off x="660400" y="5552497"/>
            <a:ext cx="7823200" cy="738664"/>
          </a:xfrm>
          <a:prstGeom prst="rect">
            <a:avLst/>
          </a:prstGeom>
          <a:solidFill>
            <a:schemeClr val="tx1">
              <a:alpha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mn-lt"/>
                <a:ea typeface="+mn-ea"/>
                <a:cs typeface="+mn-cs"/>
              </a:rPr>
              <a:t>Did he like trains? </a:t>
            </a:r>
            <a:endParaRPr kumimoji="0" lang="en-US" sz="2400" b="0"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2" name="Group 1">
            <a:extLst>
              <a:ext uri="{FF2B5EF4-FFF2-40B4-BE49-F238E27FC236}">
                <a16:creationId xmlns:a16="http://schemas.microsoft.com/office/drawing/2014/main" id="{B55DB9DB-5ECE-5CFC-6258-C4A0AB3A178D}"/>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4" name="Rectangle 3">
              <a:extLst>
                <a:ext uri="{FF2B5EF4-FFF2-40B4-BE49-F238E27FC236}">
                  <a16:creationId xmlns:a16="http://schemas.microsoft.com/office/drawing/2014/main" id="{F4AF8552-1574-E672-4404-E4E71639B874}"/>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Frame 5">
              <a:extLst>
                <a:ext uri="{FF2B5EF4-FFF2-40B4-BE49-F238E27FC236}">
                  <a16:creationId xmlns:a16="http://schemas.microsoft.com/office/drawing/2014/main" id="{8C5EB341-B877-4F4E-10D8-79C3307B4F20}"/>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7" name="Rectangle 6">
            <a:extLst>
              <a:ext uri="{FF2B5EF4-FFF2-40B4-BE49-F238E27FC236}">
                <a16:creationId xmlns:a16="http://schemas.microsoft.com/office/drawing/2014/main" id="{CAD8CB23-123A-5DD8-0E3F-695367BE461A}"/>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A930522-D775-0AF0-0FD5-1067E22DACAE}"/>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14C8097-18AC-E95B-B779-7075EEC1C052}"/>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2943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50EFEE6-058B-D979-FA66-411E387C69A0}"/>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and white photo of a husky dog standing on his hind legs with his paws on the shoulders of a Newfoundland soldier when he was a boy.">
            <a:extLst>
              <a:ext uri="{FF2B5EF4-FFF2-40B4-BE49-F238E27FC236}">
                <a16:creationId xmlns:a16="http://schemas.microsoft.com/office/drawing/2014/main" id="{77805C14-C88C-B921-F041-0B64A3B9753D}"/>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660400" y="449120"/>
            <a:ext cx="7823200" cy="5867400"/>
          </a:xfrm>
          <a:prstGeom prst="rect">
            <a:avLst/>
          </a:prstGeom>
        </p:spPr>
      </p:pic>
      <p:sp>
        <p:nvSpPr>
          <p:cNvPr id="5" name="Title 4">
            <a:extLst>
              <a:ext uri="{FF2B5EF4-FFF2-40B4-BE49-F238E27FC236}">
                <a16:creationId xmlns:a16="http://schemas.microsoft.com/office/drawing/2014/main" id="{CB9EA8DE-A0B4-7B9B-E5C5-A26E8354E327}"/>
              </a:ext>
            </a:extLst>
          </p:cNvPr>
          <p:cNvSpPr txBox="1">
            <a:spLocks noGrp="1"/>
          </p:cNvSpPr>
          <p:nvPr>
            <p:ph type="title" idx="4294967295"/>
          </p:nvPr>
        </p:nvSpPr>
        <p:spPr>
          <a:xfrm>
            <a:off x="660400" y="5552497"/>
            <a:ext cx="7823200" cy="738664"/>
          </a:xfrm>
          <a:prstGeom prst="rect">
            <a:avLst/>
          </a:prstGeom>
          <a:solidFill>
            <a:schemeClr val="tx1">
              <a:alpha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chemeClr val="bg1"/>
                </a:solidFill>
                <a:effectLst/>
                <a:uLnTx/>
                <a:uFillTx/>
                <a:latin typeface="+mn-lt"/>
                <a:ea typeface="+mn-ea"/>
                <a:cs typeface="+mn-cs"/>
              </a:rPr>
              <a:t>Did he have a dog?</a:t>
            </a:r>
            <a:endParaRPr kumimoji="0" lang="en-US" sz="2400" b="0"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2" name="Group 1">
            <a:extLst>
              <a:ext uri="{FF2B5EF4-FFF2-40B4-BE49-F238E27FC236}">
                <a16:creationId xmlns:a16="http://schemas.microsoft.com/office/drawing/2014/main" id="{E98A82A3-A48E-3F5B-9D66-F8E87C379DD6}"/>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3" name="Rectangle 2">
              <a:extLst>
                <a:ext uri="{FF2B5EF4-FFF2-40B4-BE49-F238E27FC236}">
                  <a16:creationId xmlns:a16="http://schemas.microsoft.com/office/drawing/2014/main" id="{E8B4AF03-D2E8-8199-0CFA-B8A3CA4BF1FA}"/>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Frame 3">
              <a:extLst>
                <a:ext uri="{FF2B5EF4-FFF2-40B4-BE49-F238E27FC236}">
                  <a16:creationId xmlns:a16="http://schemas.microsoft.com/office/drawing/2014/main" id="{2715ABEA-A6AA-4B9C-EDB3-6D382A1415C7}"/>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7" name="Rectangle 6">
            <a:extLst>
              <a:ext uri="{FF2B5EF4-FFF2-40B4-BE49-F238E27FC236}">
                <a16:creationId xmlns:a16="http://schemas.microsoft.com/office/drawing/2014/main" id="{EBC117E8-7B01-27A8-221B-5DE1EFC6B680}"/>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0B58CB8-AA1C-8239-8396-24EC05102CC0}"/>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A97E2CB-9407-598F-5B0C-91F0F0BDFD68}"/>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0017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a:extLst>
            <a:ext uri="{FF2B5EF4-FFF2-40B4-BE49-F238E27FC236}">
              <a16:creationId xmlns:a16="http://schemas.microsoft.com/office/drawing/2014/main" id="{9A517787-DF22-40D1-0557-0A4E8159BFAF}"/>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D7CC998E-5C3E-0C35-646F-231CBE05C4F6}"/>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silhouette of a soldier wearing a First World War helmet.">
            <a:extLst>
              <a:ext uri="{FF2B5EF4-FFF2-40B4-BE49-F238E27FC236}">
                <a16:creationId xmlns:a16="http://schemas.microsoft.com/office/drawing/2014/main" id="{3749B284-0B81-B53F-0C63-0DE0D40BBD3B}"/>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0400" y="449120"/>
            <a:ext cx="7823200" cy="5867400"/>
          </a:xfrm>
          <a:prstGeom prst="rect">
            <a:avLst/>
          </a:prstGeom>
        </p:spPr>
      </p:pic>
      <p:grpSp>
        <p:nvGrpSpPr>
          <p:cNvPr id="14" name="Group 13">
            <a:extLst>
              <a:ext uri="{FF2B5EF4-FFF2-40B4-BE49-F238E27FC236}">
                <a16:creationId xmlns:a16="http://schemas.microsoft.com/office/drawing/2014/main" id="{ACEDF57D-B346-D2DA-0438-8F46C2E9A1EC}"/>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18" name="Rectangle 17">
              <a:extLst>
                <a:ext uri="{FF2B5EF4-FFF2-40B4-BE49-F238E27FC236}">
                  <a16:creationId xmlns:a16="http://schemas.microsoft.com/office/drawing/2014/main" id="{3A126C10-E9F8-2C3B-2144-353C7409855A}"/>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Frame 18">
              <a:extLst>
                <a:ext uri="{FF2B5EF4-FFF2-40B4-BE49-F238E27FC236}">
                  <a16:creationId xmlns:a16="http://schemas.microsoft.com/office/drawing/2014/main" id="{F4704AF1-5E70-09C6-67F6-A5C643353EDC}"/>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2" name="Title 1">
            <a:extLst>
              <a:ext uri="{FF2B5EF4-FFF2-40B4-BE49-F238E27FC236}">
                <a16:creationId xmlns:a16="http://schemas.microsoft.com/office/drawing/2014/main" id="{C65D51DF-4590-621E-CE2B-1463FE0DBA4D}"/>
              </a:ext>
            </a:extLst>
          </p:cNvPr>
          <p:cNvSpPr txBox="1">
            <a:spLocks noGrp="1"/>
          </p:cNvSpPr>
          <p:nvPr>
            <p:ph type="title" idx="4294967295"/>
          </p:nvPr>
        </p:nvSpPr>
        <p:spPr>
          <a:xfrm>
            <a:off x="2744562" y="2591259"/>
            <a:ext cx="698477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Modern Love" panose="04090805081005020601" pitchFamily="82" charset="0"/>
                <a:ea typeface="+mn-ea"/>
                <a:cs typeface="+mn-cs"/>
              </a:rPr>
              <a:t>Imagine</a:t>
            </a:r>
          </a:p>
        </p:txBody>
      </p:sp>
      <p:sp>
        <p:nvSpPr>
          <p:cNvPr id="3" name="Rectangle 2">
            <a:extLst>
              <a:ext uri="{FF2B5EF4-FFF2-40B4-BE49-F238E27FC236}">
                <a16:creationId xmlns:a16="http://schemas.microsoft.com/office/drawing/2014/main" id="{75869DB2-B5B2-EBCA-AD9D-EEF29AAC4B30}"/>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E3322F6-343E-4E97-BA26-585B0FE1E7B0}"/>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D74D9F9-186C-743B-8645-3E09A9D858F9}"/>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729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50EFEE6-058B-D979-FA66-411E387C69A0}"/>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black-and-white photo of Allied soldiers climbing out of their trench during the First World War.">
            <a:extLst>
              <a:ext uri="{FF2B5EF4-FFF2-40B4-BE49-F238E27FC236}">
                <a16:creationId xmlns:a16="http://schemas.microsoft.com/office/drawing/2014/main" id="{42AF28E5-C431-826E-EC4F-FE45D705F4EB}"/>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284210" y="-105104"/>
            <a:ext cx="8658302" cy="6433666"/>
          </a:xfrm>
          <a:prstGeom prst="rect">
            <a:avLst/>
          </a:prstGeom>
        </p:spPr>
      </p:pic>
      <p:sp>
        <p:nvSpPr>
          <p:cNvPr id="5" name="Title 4">
            <a:extLst>
              <a:ext uri="{FF2B5EF4-FFF2-40B4-BE49-F238E27FC236}">
                <a16:creationId xmlns:a16="http://schemas.microsoft.com/office/drawing/2014/main" id="{CB9EA8DE-A0B4-7B9B-E5C5-A26E8354E327}"/>
              </a:ext>
            </a:extLst>
          </p:cNvPr>
          <p:cNvSpPr txBox="1">
            <a:spLocks noGrp="1"/>
          </p:cNvSpPr>
          <p:nvPr>
            <p:ph type="title" idx="4294967295"/>
          </p:nvPr>
        </p:nvSpPr>
        <p:spPr>
          <a:xfrm>
            <a:off x="441435" y="5441283"/>
            <a:ext cx="8240110" cy="830997"/>
          </a:xfrm>
          <a:prstGeom prst="rect">
            <a:avLst/>
          </a:prstGeom>
          <a:solidFill>
            <a:schemeClr val="tx1">
              <a:alpha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The First World War was one of the deadliest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conflicts in human history.</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4" name="Group 13">
            <a:extLst>
              <a:ext uri="{FF2B5EF4-FFF2-40B4-BE49-F238E27FC236}">
                <a16:creationId xmlns:a16="http://schemas.microsoft.com/office/drawing/2014/main" id="{6702147D-6324-655A-319A-872EC6146DB8}"/>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18" name="Rectangle 17">
              <a:extLst>
                <a:ext uri="{FF2B5EF4-FFF2-40B4-BE49-F238E27FC236}">
                  <a16:creationId xmlns:a16="http://schemas.microsoft.com/office/drawing/2014/main" id="{4527A046-D89B-09F7-FDE2-05765E97A09B}"/>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Frame 18">
              <a:extLst>
                <a:ext uri="{FF2B5EF4-FFF2-40B4-BE49-F238E27FC236}">
                  <a16:creationId xmlns:a16="http://schemas.microsoft.com/office/drawing/2014/main" id="{A05D2253-71DB-F228-1CDD-1FFB8BD6FE8D}"/>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3" name="Rectangle 2">
            <a:extLst>
              <a:ext uri="{FF2B5EF4-FFF2-40B4-BE49-F238E27FC236}">
                <a16:creationId xmlns:a16="http://schemas.microsoft.com/office/drawing/2014/main" id="{FFE773EB-4585-815F-C386-56AF699634CF}"/>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C576377-3D0D-3790-B6E3-B745B6A4F9F8}"/>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D044FB-BC69-FF35-5D0C-BFED8F62B7C7}"/>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046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a:extLst>
            <a:ext uri="{FF2B5EF4-FFF2-40B4-BE49-F238E27FC236}">
              <a16:creationId xmlns:a16="http://schemas.microsoft.com/office/drawing/2014/main" id="{C11494D1-D5D8-FA36-4064-FCA465B7B86D}"/>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33F46FDB-1F96-C482-AB9D-9B57E8B1067F}"/>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E27327FD-BAA6-8C85-D56B-16994C489E92}"/>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658360" y="493770"/>
            <a:ext cx="7827280" cy="5870460"/>
          </a:xfrm>
          <a:prstGeom prst="rect">
            <a:avLst/>
          </a:prstGeom>
        </p:spPr>
      </p:pic>
      <p:pic>
        <p:nvPicPr>
          <p:cNvPr id="11" name="Picture 10">
            <a:extLst>
              <a:ext uri="{FF2B5EF4-FFF2-40B4-BE49-F238E27FC236}">
                <a16:creationId xmlns:a16="http://schemas.microsoft.com/office/drawing/2014/main" id="{4792E818-AAF6-C5B1-9D09-0B5C72202BE1}"/>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658360" y="493770"/>
            <a:ext cx="7827280" cy="5870460"/>
          </a:xfrm>
          <a:prstGeom prst="rect">
            <a:avLst/>
          </a:prstGeom>
        </p:spPr>
      </p:pic>
      <p:pic>
        <p:nvPicPr>
          <p:cNvPr id="17" name="Picture 16" descr="Black-and-white photos of three Canadian soldiers posing for a portrait pictures during the First World War.">
            <a:extLst>
              <a:ext uri="{FF2B5EF4-FFF2-40B4-BE49-F238E27FC236}">
                <a16:creationId xmlns:a16="http://schemas.microsoft.com/office/drawing/2014/main" id="{C5A7FD40-EA9D-D581-A1AE-CB9ED96B5FF9}"/>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p:blipFill>
        <p:spPr>
          <a:xfrm>
            <a:off x="658360" y="493770"/>
            <a:ext cx="7827280" cy="5870460"/>
          </a:xfrm>
          <a:prstGeom prst="rect">
            <a:avLst/>
          </a:prstGeom>
        </p:spPr>
      </p:pic>
      <p:sp>
        <p:nvSpPr>
          <p:cNvPr id="5" name="Title 4">
            <a:extLst>
              <a:ext uri="{FF2B5EF4-FFF2-40B4-BE49-F238E27FC236}">
                <a16:creationId xmlns:a16="http://schemas.microsoft.com/office/drawing/2014/main" id="{07AB270A-6005-30BB-64CC-358966745D15}"/>
              </a:ext>
            </a:extLst>
          </p:cNvPr>
          <p:cNvSpPr txBox="1">
            <a:spLocks noGrp="1"/>
          </p:cNvSpPr>
          <p:nvPr>
            <p:ph type="title" idx="4294967295"/>
          </p:nvPr>
        </p:nvSpPr>
        <p:spPr>
          <a:xfrm>
            <a:off x="660400" y="5552497"/>
            <a:ext cx="7823200" cy="461665"/>
          </a:xfrm>
          <a:prstGeom prst="rect">
            <a:avLst/>
          </a:prstGeom>
          <a:solidFill>
            <a:schemeClr val="tx1">
              <a:alpha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457200">
              <a:lnSpc>
                <a:spcPct val="100000"/>
              </a:lnSpc>
              <a:spcBef>
                <a:spcPts val="0"/>
              </a:spcBef>
              <a:defRPr/>
            </a:pPr>
            <a:r>
              <a:rPr lang="en-US" sz="2400" dirty="0">
                <a:solidFill>
                  <a:schemeClr val="bg1"/>
                </a:solidFill>
              </a:rPr>
              <a:t>What </a:t>
            </a:r>
            <a:r>
              <a:rPr lang="en-US" sz="2400" dirty="0" err="1">
                <a:solidFill>
                  <a:schemeClr val="bg1"/>
                </a:solidFill>
              </a:rPr>
              <a:t>colour</a:t>
            </a:r>
            <a:r>
              <a:rPr lang="en-US" sz="2400" dirty="0">
                <a:solidFill>
                  <a:schemeClr val="bg1"/>
                </a:solidFill>
              </a:rPr>
              <a:t> were his eyes?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3" name="Group 2">
            <a:extLst>
              <a:ext uri="{FF2B5EF4-FFF2-40B4-BE49-F238E27FC236}">
                <a16:creationId xmlns:a16="http://schemas.microsoft.com/office/drawing/2014/main" id="{713FCF6B-CA99-C66F-5444-E45E72CDE325}"/>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6" name="Rectangle 5">
              <a:extLst>
                <a:ext uri="{FF2B5EF4-FFF2-40B4-BE49-F238E27FC236}">
                  <a16:creationId xmlns:a16="http://schemas.microsoft.com/office/drawing/2014/main" id="{006EAC40-C71F-90E9-7FDA-19526FB5116C}"/>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Frame 6">
              <a:extLst>
                <a:ext uri="{FF2B5EF4-FFF2-40B4-BE49-F238E27FC236}">
                  <a16:creationId xmlns:a16="http://schemas.microsoft.com/office/drawing/2014/main" id="{50AF6674-06B9-3451-88EA-4526B0B742B1}"/>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8" name="Rectangle 7">
            <a:extLst>
              <a:ext uri="{FF2B5EF4-FFF2-40B4-BE49-F238E27FC236}">
                <a16:creationId xmlns:a16="http://schemas.microsoft.com/office/drawing/2014/main" id="{3F5AF45C-F93A-60BB-78B5-10494F4E75CE}"/>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48AD38D-47D7-BB48-75BF-7DB7728D8895}"/>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287257-8AA6-C6BB-FD3F-D83E3FFB1301}"/>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8878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50EFEE6-058B-D979-FA66-411E387C69A0}"/>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and-white photo of a sister and her six brothers, all in uniform, posing for a picture during the First World War.">
            <a:extLst>
              <a:ext uri="{FF2B5EF4-FFF2-40B4-BE49-F238E27FC236}">
                <a16:creationId xmlns:a16="http://schemas.microsoft.com/office/drawing/2014/main" id="{3A7614EC-1BCC-D78E-6702-C546A0FB0B89}"/>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487853" y="394502"/>
            <a:ext cx="8054425" cy="6040818"/>
          </a:xfrm>
          <a:prstGeom prst="rect">
            <a:avLst/>
          </a:prstGeom>
        </p:spPr>
      </p:pic>
      <p:sp>
        <p:nvSpPr>
          <p:cNvPr id="5" name="Title 4">
            <a:extLst>
              <a:ext uri="{FF2B5EF4-FFF2-40B4-BE49-F238E27FC236}">
                <a16:creationId xmlns:a16="http://schemas.microsoft.com/office/drawing/2014/main" id="{CB9EA8DE-A0B4-7B9B-E5C5-A26E8354E327}"/>
              </a:ext>
            </a:extLst>
          </p:cNvPr>
          <p:cNvSpPr txBox="1">
            <a:spLocks noGrp="1"/>
          </p:cNvSpPr>
          <p:nvPr>
            <p:ph type="title" idx="4294967295"/>
          </p:nvPr>
        </p:nvSpPr>
        <p:spPr>
          <a:xfrm>
            <a:off x="660400" y="5552497"/>
            <a:ext cx="7823200" cy="738664"/>
          </a:xfrm>
          <a:prstGeom prst="rect">
            <a:avLst/>
          </a:prstGeom>
          <a:solidFill>
            <a:schemeClr val="tx1">
              <a:alpha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Was he a brother?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2" name="Group 1">
            <a:extLst>
              <a:ext uri="{FF2B5EF4-FFF2-40B4-BE49-F238E27FC236}">
                <a16:creationId xmlns:a16="http://schemas.microsoft.com/office/drawing/2014/main" id="{C5B97E1F-0348-0471-E640-6318F3C69543}"/>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3" name="Rectangle 2">
              <a:extLst>
                <a:ext uri="{FF2B5EF4-FFF2-40B4-BE49-F238E27FC236}">
                  <a16:creationId xmlns:a16="http://schemas.microsoft.com/office/drawing/2014/main" id="{CDB247FA-D682-126D-872E-B9B9BD68C8C5}"/>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Frame 3">
              <a:extLst>
                <a:ext uri="{FF2B5EF4-FFF2-40B4-BE49-F238E27FC236}">
                  <a16:creationId xmlns:a16="http://schemas.microsoft.com/office/drawing/2014/main" id="{11A54672-1C61-6F73-1E44-D4645574DB90}"/>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7" name="Rectangle 6">
            <a:extLst>
              <a:ext uri="{FF2B5EF4-FFF2-40B4-BE49-F238E27FC236}">
                <a16:creationId xmlns:a16="http://schemas.microsoft.com/office/drawing/2014/main" id="{9AE27DC9-6837-4502-027D-346FBBC544DB}"/>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4B42A3-E1AC-C1EA-A04B-4CC7219536A3}"/>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9809BE6-E81D-C454-5CF8-F69C401B745C}"/>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2413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a:extLst>
            <a:ext uri="{FF2B5EF4-FFF2-40B4-BE49-F238E27FC236}">
              <a16:creationId xmlns:a16="http://schemas.microsoft.com/office/drawing/2014/main" id="{18C758FC-9CBE-1D36-C8CF-C26928B6A283}"/>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84F4B53D-89A9-A70E-07B5-03B9D6923BED}"/>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E13B4794-18FF-3B57-161F-E63517C816BE}"/>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4" name="Rectangle 3">
              <a:extLst>
                <a:ext uri="{FF2B5EF4-FFF2-40B4-BE49-F238E27FC236}">
                  <a16:creationId xmlns:a16="http://schemas.microsoft.com/office/drawing/2014/main" id="{CA0AF77F-E1C6-0A85-5C05-BFBD642A3E1B}"/>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Frame 5">
              <a:extLst>
                <a:ext uri="{FF2B5EF4-FFF2-40B4-BE49-F238E27FC236}">
                  <a16:creationId xmlns:a16="http://schemas.microsoft.com/office/drawing/2014/main" id="{4EC44EF8-1A76-18B6-D4D0-FDFB212F4609}"/>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7" name="Rectangle 6">
            <a:extLst>
              <a:ext uri="{FF2B5EF4-FFF2-40B4-BE49-F238E27FC236}">
                <a16:creationId xmlns:a16="http://schemas.microsoft.com/office/drawing/2014/main" id="{31719A4B-6B2F-3515-A33C-79ED9B8C8E77}"/>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ABDD417-E17C-5F04-C124-C8120AEF2131}"/>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6CAA2B4-C745-47B3-B5A7-2D66670AECDC}"/>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very tall soldier poses with his arms over the shoulders of two shorter soldiers during the First World War.">
            <a:extLst>
              <a:ext uri="{FF2B5EF4-FFF2-40B4-BE49-F238E27FC236}">
                <a16:creationId xmlns:a16="http://schemas.microsoft.com/office/drawing/2014/main" id="{1F966DE6-42F4-C9F1-115C-655BD18B6D4B}"/>
              </a:ext>
            </a:extLst>
          </p:cNvPr>
          <p:cNvPicPr>
            <a:picLocks noChangeAspect="1"/>
          </p:cNvPicPr>
          <p:nvPr/>
        </p:nvPicPr>
        <p:blipFill>
          <a:blip r:embed="rId3"/>
          <a:srcRect t="12610" b="27020"/>
          <a:stretch>
            <a:fillRect/>
          </a:stretch>
        </p:blipFill>
        <p:spPr>
          <a:xfrm>
            <a:off x="660393" y="467589"/>
            <a:ext cx="7818821" cy="5812553"/>
          </a:xfrm>
          <a:prstGeom prst="rect">
            <a:avLst/>
          </a:prstGeom>
        </p:spPr>
      </p:pic>
      <p:sp>
        <p:nvSpPr>
          <p:cNvPr id="5" name="Title 4">
            <a:extLst>
              <a:ext uri="{FF2B5EF4-FFF2-40B4-BE49-F238E27FC236}">
                <a16:creationId xmlns:a16="http://schemas.microsoft.com/office/drawing/2014/main" id="{BDBBFDA7-F00C-02B5-EB0E-E359B3695E73}"/>
              </a:ext>
            </a:extLst>
          </p:cNvPr>
          <p:cNvSpPr txBox="1">
            <a:spLocks noGrp="1"/>
          </p:cNvSpPr>
          <p:nvPr>
            <p:ph type="title" idx="4294967295"/>
          </p:nvPr>
        </p:nvSpPr>
        <p:spPr>
          <a:xfrm>
            <a:off x="660400" y="5552497"/>
            <a:ext cx="7823200" cy="738664"/>
          </a:xfrm>
          <a:prstGeom prst="rect">
            <a:avLst/>
          </a:prstGeom>
          <a:solidFill>
            <a:schemeClr val="tx1">
              <a:alpha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Was he tall?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37702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a:extLst>
            <a:ext uri="{FF2B5EF4-FFF2-40B4-BE49-F238E27FC236}">
              <a16:creationId xmlns:a16="http://schemas.microsoft.com/office/drawing/2014/main" id="{26B2CB03-4C8B-5407-0811-D86636B7429F}"/>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843B7AF4-0389-14A6-306D-BDAC0A7C1793}"/>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oup of soldiers wearing kilts pulling hard on a rope as an officer shouts encouragement at them.">
            <a:extLst>
              <a:ext uri="{FF2B5EF4-FFF2-40B4-BE49-F238E27FC236}">
                <a16:creationId xmlns:a16="http://schemas.microsoft.com/office/drawing/2014/main" id="{E37E2B38-268E-AF79-397D-C7C3DD00B0C1}"/>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528970" y="362648"/>
            <a:ext cx="8183316" cy="6046232"/>
          </a:xfrm>
          <a:prstGeom prst="rect">
            <a:avLst/>
          </a:prstGeom>
        </p:spPr>
      </p:pic>
      <p:sp>
        <p:nvSpPr>
          <p:cNvPr id="5" name="Title 4">
            <a:extLst>
              <a:ext uri="{FF2B5EF4-FFF2-40B4-BE49-F238E27FC236}">
                <a16:creationId xmlns:a16="http://schemas.microsoft.com/office/drawing/2014/main" id="{E6F4F47A-7A41-0950-0ED8-CF1C68107F04}"/>
              </a:ext>
            </a:extLst>
          </p:cNvPr>
          <p:cNvSpPr txBox="1">
            <a:spLocks noGrp="1"/>
          </p:cNvSpPr>
          <p:nvPr>
            <p:ph type="title" idx="4294967295"/>
          </p:nvPr>
        </p:nvSpPr>
        <p:spPr>
          <a:xfrm>
            <a:off x="660400" y="5552497"/>
            <a:ext cx="7823200" cy="738664"/>
          </a:xfrm>
          <a:prstGeom prst="rect">
            <a:avLst/>
          </a:prstGeom>
          <a:solidFill>
            <a:schemeClr val="tx1">
              <a:alpha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Was he strong?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2" name="Group 1">
            <a:extLst>
              <a:ext uri="{FF2B5EF4-FFF2-40B4-BE49-F238E27FC236}">
                <a16:creationId xmlns:a16="http://schemas.microsoft.com/office/drawing/2014/main" id="{B194C2DF-E730-9B23-690A-2116AF6EBD42}"/>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4" name="Rectangle 3">
              <a:extLst>
                <a:ext uri="{FF2B5EF4-FFF2-40B4-BE49-F238E27FC236}">
                  <a16:creationId xmlns:a16="http://schemas.microsoft.com/office/drawing/2014/main" id="{01A68CA7-7DC0-0BB6-DCD6-46DF7FBA896C}"/>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Frame 5">
              <a:extLst>
                <a:ext uri="{FF2B5EF4-FFF2-40B4-BE49-F238E27FC236}">
                  <a16:creationId xmlns:a16="http://schemas.microsoft.com/office/drawing/2014/main" id="{5A3D5951-54AF-257E-21CA-98B59F6A69DC}"/>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7" name="Rectangle 6">
            <a:extLst>
              <a:ext uri="{FF2B5EF4-FFF2-40B4-BE49-F238E27FC236}">
                <a16:creationId xmlns:a16="http://schemas.microsoft.com/office/drawing/2014/main" id="{F54D028E-4F7C-8379-0662-0EA7449E511A}"/>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18A58A7-2341-5C48-E182-D420A832E91A}"/>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9297D6A-635B-1399-2000-A2684DAA6A3E}"/>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1497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50EFEE6-058B-D979-FA66-411E387C69A0}"/>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close up photo of a young man, showing freckles on his face.">
            <a:extLst>
              <a:ext uri="{FF2B5EF4-FFF2-40B4-BE49-F238E27FC236}">
                <a16:creationId xmlns:a16="http://schemas.microsoft.com/office/drawing/2014/main" id="{E534967B-B551-6B11-5108-4DB76D7EECE9}"/>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660400" y="415769"/>
            <a:ext cx="7823200" cy="5867400"/>
          </a:xfrm>
          <a:prstGeom prst="rect">
            <a:avLst/>
          </a:prstGeom>
        </p:spPr>
      </p:pic>
      <p:sp>
        <p:nvSpPr>
          <p:cNvPr id="5" name="Title 4">
            <a:extLst>
              <a:ext uri="{FF2B5EF4-FFF2-40B4-BE49-F238E27FC236}">
                <a16:creationId xmlns:a16="http://schemas.microsoft.com/office/drawing/2014/main" id="{CB9EA8DE-A0B4-7B9B-E5C5-A26E8354E327}"/>
              </a:ext>
            </a:extLst>
          </p:cNvPr>
          <p:cNvSpPr txBox="1">
            <a:spLocks noGrp="1"/>
          </p:cNvSpPr>
          <p:nvPr>
            <p:ph type="title" idx="4294967295"/>
          </p:nvPr>
        </p:nvSpPr>
        <p:spPr>
          <a:xfrm>
            <a:off x="660400" y="5552497"/>
            <a:ext cx="7823200" cy="738664"/>
          </a:xfrm>
          <a:prstGeom prst="rect">
            <a:avLst/>
          </a:prstGeom>
          <a:solidFill>
            <a:schemeClr val="tx1">
              <a:alpha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Did he have freckles?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2" name="Group 1">
            <a:extLst>
              <a:ext uri="{FF2B5EF4-FFF2-40B4-BE49-F238E27FC236}">
                <a16:creationId xmlns:a16="http://schemas.microsoft.com/office/drawing/2014/main" id="{A4213019-7C58-2DDC-3D2B-ACC40BA0FF67}"/>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3" name="Rectangle 2">
              <a:extLst>
                <a:ext uri="{FF2B5EF4-FFF2-40B4-BE49-F238E27FC236}">
                  <a16:creationId xmlns:a16="http://schemas.microsoft.com/office/drawing/2014/main" id="{9A46D9F0-FC40-EF4B-C523-EDDCFF571299}"/>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Frame 3">
              <a:extLst>
                <a:ext uri="{FF2B5EF4-FFF2-40B4-BE49-F238E27FC236}">
                  <a16:creationId xmlns:a16="http://schemas.microsoft.com/office/drawing/2014/main" id="{89061A0F-09A4-A913-34C8-CF9CB1796145}"/>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6" name="Rectangle 5">
            <a:extLst>
              <a:ext uri="{FF2B5EF4-FFF2-40B4-BE49-F238E27FC236}">
                <a16:creationId xmlns:a16="http://schemas.microsoft.com/office/drawing/2014/main" id="{E5AD2A9E-1296-BF57-C5C2-F0136B8E59CE}"/>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C38ADE7-7FA6-53C7-9D41-C5FB0FCA3461}"/>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20BA356-90B9-9842-44A9-F6BD79B28344}"/>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719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a:extLst>
            <a:ext uri="{FF2B5EF4-FFF2-40B4-BE49-F238E27FC236}">
              <a16:creationId xmlns:a16="http://schemas.microsoft.com/office/drawing/2014/main" id="{7E057A84-1328-8DD4-E4FA-9726FCC03371}"/>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A89E3747-4C2A-1291-16A9-E12317139C48}"/>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silhouette of a soldier wearing a First World War helmet.">
            <a:extLst>
              <a:ext uri="{FF2B5EF4-FFF2-40B4-BE49-F238E27FC236}">
                <a16:creationId xmlns:a16="http://schemas.microsoft.com/office/drawing/2014/main" id="{96F85D38-C71E-4904-32FE-52DF6F07A67B}"/>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0400" y="449120"/>
            <a:ext cx="7823200" cy="5867400"/>
          </a:xfrm>
          <a:prstGeom prst="rect">
            <a:avLst/>
          </a:prstGeom>
        </p:spPr>
      </p:pic>
      <p:grpSp>
        <p:nvGrpSpPr>
          <p:cNvPr id="14" name="Group 13">
            <a:extLst>
              <a:ext uri="{FF2B5EF4-FFF2-40B4-BE49-F238E27FC236}">
                <a16:creationId xmlns:a16="http://schemas.microsoft.com/office/drawing/2014/main" id="{63180EED-48BC-0571-FFD2-5CBC2EA323CD}"/>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18" name="Rectangle 17">
              <a:extLst>
                <a:ext uri="{FF2B5EF4-FFF2-40B4-BE49-F238E27FC236}">
                  <a16:creationId xmlns:a16="http://schemas.microsoft.com/office/drawing/2014/main" id="{8BAF1096-6108-6523-7BDB-ED39F33DDB07}"/>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Frame 18">
              <a:extLst>
                <a:ext uri="{FF2B5EF4-FFF2-40B4-BE49-F238E27FC236}">
                  <a16:creationId xmlns:a16="http://schemas.microsoft.com/office/drawing/2014/main" id="{4B0E991E-0FBF-2753-3990-A58E56FC18B2}"/>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2" name="Title 1">
            <a:extLst>
              <a:ext uri="{FF2B5EF4-FFF2-40B4-BE49-F238E27FC236}">
                <a16:creationId xmlns:a16="http://schemas.microsoft.com/office/drawing/2014/main" id="{19F81DA4-A1D3-9B6A-D113-C095653AE477}"/>
              </a:ext>
            </a:extLst>
          </p:cNvPr>
          <p:cNvSpPr txBox="1">
            <a:spLocks noGrp="1"/>
          </p:cNvSpPr>
          <p:nvPr>
            <p:ph type="title" idx="4294967295"/>
          </p:nvPr>
        </p:nvSpPr>
        <p:spPr>
          <a:xfrm>
            <a:off x="2744562" y="2591259"/>
            <a:ext cx="698477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Modern Love" panose="04090805081005020601" pitchFamily="82" charset="0"/>
                <a:ea typeface="+mn-ea"/>
                <a:cs typeface="+mn-cs"/>
              </a:rPr>
              <a:t>Imagine</a:t>
            </a:r>
          </a:p>
        </p:txBody>
      </p:sp>
      <p:sp>
        <p:nvSpPr>
          <p:cNvPr id="3" name="Rectangle 2">
            <a:extLst>
              <a:ext uri="{FF2B5EF4-FFF2-40B4-BE49-F238E27FC236}">
                <a16:creationId xmlns:a16="http://schemas.microsoft.com/office/drawing/2014/main" id="{289843CA-8A54-F109-644D-8EDC9F005C69}"/>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0D3CBF6-BAF3-43F4-39B3-E6BEA67E9C5B}"/>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5BD39DF-C30A-0298-EB1C-1448BEF1CA19}"/>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5628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50EFEE6-058B-D979-FA66-411E387C69A0}"/>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8D8DE262-DFD4-6853-880C-C9A777C082AE}"/>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4" name="Rectangle 3">
              <a:extLst>
                <a:ext uri="{FF2B5EF4-FFF2-40B4-BE49-F238E27FC236}">
                  <a16:creationId xmlns:a16="http://schemas.microsoft.com/office/drawing/2014/main" id="{6FB52FBF-FCC1-77B8-543F-58446096B94D}"/>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Frame 5">
              <a:extLst>
                <a:ext uri="{FF2B5EF4-FFF2-40B4-BE49-F238E27FC236}">
                  <a16:creationId xmlns:a16="http://schemas.microsoft.com/office/drawing/2014/main" id="{DD4248DB-04D1-2B69-82AB-06201F733415}"/>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7" name="Rectangle 6">
            <a:extLst>
              <a:ext uri="{FF2B5EF4-FFF2-40B4-BE49-F238E27FC236}">
                <a16:creationId xmlns:a16="http://schemas.microsoft.com/office/drawing/2014/main" id="{346E2706-5F6E-2990-B0E4-A79FDB4691E9}"/>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FBDAD98-E1B6-4DF1-B22E-7C48ED4B85BD}"/>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F749F7B-12C5-8F6F-652B-7CF15425FE37}"/>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ack-and-white photo of a woman and two small children posing for a picture with a soldier in the background.">
            <a:extLst>
              <a:ext uri="{FF2B5EF4-FFF2-40B4-BE49-F238E27FC236}">
                <a16:creationId xmlns:a16="http://schemas.microsoft.com/office/drawing/2014/main" id="{73823AAC-9696-602B-F9C1-3579799F6CC7}"/>
              </a:ext>
            </a:extLst>
          </p:cNvPr>
          <p:cNvPicPr>
            <a:picLocks noChangeAspect="1"/>
          </p:cNvPicPr>
          <p:nvPr/>
        </p:nvPicPr>
        <p:blipFill>
          <a:blip r:embed="rId3"/>
          <a:srcRect t="7504" r="164" b="7807"/>
          <a:stretch>
            <a:fillRect/>
          </a:stretch>
        </p:blipFill>
        <p:spPr>
          <a:xfrm>
            <a:off x="673219" y="469902"/>
            <a:ext cx="7805995" cy="5821259"/>
          </a:xfrm>
          <a:prstGeom prst="rect">
            <a:avLst/>
          </a:prstGeom>
        </p:spPr>
      </p:pic>
      <p:sp>
        <p:nvSpPr>
          <p:cNvPr id="5" name="Title 4">
            <a:extLst>
              <a:ext uri="{FF2B5EF4-FFF2-40B4-BE49-F238E27FC236}">
                <a16:creationId xmlns:a16="http://schemas.microsoft.com/office/drawing/2014/main" id="{CB9EA8DE-A0B4-7B9B-E5C5-A26E8354E327}"/>
              </a:ext>
            </a:extLst>
          </p:cNvPr>
          <p:cNvSpPr txBox="1">
            <a:spLocks noGrp="1"/>
          </p:cNvSpPr>
          <p:nvPr>
            <p:ph type="title" idx="4294967295"/>
          </p:nvPr>
        </p:nvSpPr>
        <p:spPr>
          <a:xfrm>
            <a:off x="660400" y="5552497"/>
            <a:ext cx="7823200" cy="738664"/>
          </a:xfrm>
          <a:prstGeom prst="rect">
            <a:avLst/>
          </a:prstGeom>
          <a:solidFill>
            <a:schemeClr val="tx1">
              <a:alpha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chemeClr val="bg1"/>
                </a:solidFill>
                <a:effectLst/>
                <a:uLnTx/>
                <a:uFillTx/>
                <a:latin typeface="+mn-lt"/>
                <a:ea typeface="+mn-ea"/>
                <a:cs typeface="+mn-cs"/>
              </a:rPr>
              <a:t>Did he have children?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747568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50EFEE6-058B-D979-FA66-411E387C69A0}"/>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and-white photo of a standing soldier in uniform beside a seated young woman as they pose for a picture. ">
            <a:extLst>
              <a:ext uri="{FF2B5EF4-FFF2-40B4-BE49-F238E27FC236}">
                <a16:creationId xmlns:a16="http://schemas.microsoft.com/office/drawing/2014/main" id="{5FE0A29E-F6CC-787B-3890-6BA663F9E8F4}"/>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567559" y="353044"/>
            <a:ext cx="7951301" cy="5930125"/>
          </a:xfrm>
          <a:prstGeom prst="rect">
            <a:avLst/>
          </a:prstGeom>
        </p:spPr>
      </p:pic>
      <p:sp>
        <p:nvSpPr>
          <p:cNvPr id="5" name="Title 4">
            <a:extLst>
              <a:ext uri="{FF2B5EF4-FFF2-40B4-BE49-F238E27FC236}">
                <a16:creationId xmlns:a16="http://schemas.microsoft.com/office/drawing/2014/main" id="{CB9EA8DE-A0B4-7B9B-E5C5-A26E8354E327}"/>
              </a:ext>
            </a:extLst>
          </p:cNvPr>
          <p:cNvSpPr txBox="1">
            <a:spLocks noGrp="1"/>
          </p:cNvSpPr>
          <p:nvPr>
            <p:ph type="title" idx="4294967295"/>
          </p:nvPr>
        </p:nvSpPr>
        <p:spPr>
          <a:xfrm>
            <a:off x="660400" y="5552497"/>
            <a:ext cx="7823200" cy="738664"/>
          </a:xfrm>
          <a:prstGeom prst="rect">
            <a:avLst/>
          </a:prstGeom>
          <a:solidFill>
            <a:schemeClr val="tx1">
              <a:alpha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Was he married?</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2" name="Group 1">
            <a:extLst>
              <a:ext uri="{FF2B5EF4-FFF2-40B4-BE49-F238E27FC236}">
                <a16:creationId xmlns:a16="http://schemas.microsoft.com/office/drawing/2014/main" id="{496C8B80-BF4E-FBCE-36B3-C6050D724C16}"/>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3" name="Rectangle 2">
              <a:extLst>
                <a:ext uri="{FF2B5EF4-FFF2-40B4-BE49-F238E27FC236}">
                  <a16:creationId xmlns:a16="http://schemas.microsoft.com/office/drawing/2014/main" id="{35CD1AA8-B4AF-BE94-2F86-3394E54B39AA}"/>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Frame 3">
              <a:extLst>
                <a:ext uri="{FF2B5EF4-FFF2-40B4-BE49-F238E27FC236}">
                  <a16:creationId xmlns:a16="http://schemas.microsoft.com/office/drawing/2014/main" id="{670F9100-25F7-E107-8528-F552BF3E5EB5}"/>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6" name="Rectangle 5">
            <a:extLst>
              <a:ext uri="{FF2B5EF4-FFF2-40B4-BE49-F238E27FC236}">
                <a16:creationId xmlns:a16="http://schemas.microsoft.com/office/drawing/2014/main" id="{41EF5D28-4D59-08D9-5B6E-A95348E21961}"/>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AD7DC03-FAE8-120D-1F8D-55CF16607E3D}"/>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994E720-F02F-DC3B-148F-42687978A4D8}"/>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5674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50EFEE6-058B-D979-FA66-411E387C69A0}"/>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and-white photo of a young man wearing a hat writing a letter while sitting at a small table.">
            <a:extLst>
              <a:ext uri="{FF2B5EF4-FFF2-40B4-BE49-F238E27FC236}">
                <a16:creationId xmlns:a16="http://schemas.microsoft.com/office/drawing/2014/main" id="{93703ECA-B6AB-8361-2EAF-F89531D66D94}"/>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660395" y="437721"/>
            <a:ext cx="7823202" cy="5824534"/>
          </a:xfrm>
          <a:prstGeom prst="rect">
            <a:avLst/>
          </a:prstGeom>
        </p:spPr>
      </p:pic>
      <p:sp>
        <p:nvSpPr>
          <p:cNvPr id="5" name="Title 4">
            <a:extLst>
              <a:ext uri="{FF2B5EF4-FFF2-40B4-BE49-F238E27FC236}">
                <a16:creationId xmlns:a16="http://schemas.microsoft.com/office/drawing/2014/main" id="{CB9EA8DE-A0B4-7B9B-E5C5-A26E8354E327}"/>
              </a:ext>
            </a:extLst>
          </p:cNvPr>
          <p:cNvSpPr txBox="1">
            <a:spLocks noGrp="1"/>
          </p:cNvSpPr>
          <p:nvPr>
            <p:ph type="title" idx="4294967295"/>
          </p:nvPr>
        </p:nvSpPr>
        <p:spPr>
          <a:xfrm>
            <a:off x="660400" y="5552497"/>
            <a:ext cx="7823200" cy="738664"/>
          </a:xfrm>
          <a:prstGeom prst="rect">
            <a:avLst/>
          </a:prstGeom>
          <a:solidFill>
            <a:schemeClr val="tx1">
              <a:alpha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chemeClr val="bg1"/>
                </a:solidFill>
                <a:effectLst/>
                <a:uLnTx/>
                <a:uFillTx/>
                <a:latin typeface="+mn-lt"/>
                <a:ea typeface="+mn-ea"/>
                <a:cs typeface="+mn-cs"/>
              </a:rPr>
              <a:t>Did he write letters home?</a:t>
            </a:r>
            <a:endParaRPr kumimoji="0" lang="en-US" sz="2400" b="0"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2" name="Group 1">
            <a:extLst>
              <a:ext uri="{FF2B5EF4-FFF2-40B4-BE49-F238E27FC236}">
                <a16:creationId xmlns:a16="http://schemas.microsoft.com/office/drawing/2014/main" id="{DA66FE7A-9393-863B-7C85-EC9D704CB87E}"/>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3" name="Rectangle 2">
              <a:extLst>
                <a:ext uri="{FF2B5EF4-FFF2-40B4-BE49-F238E27FC236}">
                  <a16:creationId xmlns:a16="http://schemas.microsoft.com/office/drawing/2014/main" id="{4589B558-16A0-51A7-306B-4485D35DC3D3}"/>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Frame 3">
              <a:extLst>
                <a:ext uri="{FF2B5EF4-FFF2-40B4-BE49-F238E27FC236}">
                  <a16:creationId xmlns:a16="http://schemas.microsoft.com/office/drawing/2014/main" id="{8545BE1C-6DB8-68C9-90B9-8EAE19161BD8}"/>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6" name="Rectangle 5">
            <a:extLst>
              <a:ext uri="{FF2B5EF4-FFF2-40B4-BE49-F238E27FC236}">
                <a16:creationId xmlns:a16="http://schemas.microsoft.com/office/drawing/2014/main" id="{244CF3FC-7E2F-2AA5-44AE-C81856B5CB0D}"/>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6F4C9D5-6DA9-5E3F-F25E-6A49EC7A522A}"/>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9B1805-C8DD-4E66-B6D3-3797F9132D3B}"/>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7754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a:extLst>
            <a:ext uri="{FF2B5EF4-FFF2-40B4-BE49-F238E27FC236}">
              <a16:creationId xmlns:a16="http://schemas.microsoft.com/office/drawing/2014/main" id="{0114CF64-02A7-FE9B-E3F6-B5D777732822}"/>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F0F15A95-2BB1-F51F-67CB-ED926928F87E}"/>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C30A6A6C-9361-9F64-8B20-E4B7FDD3CD1F}"/>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3" name="Rectangle 2">
              <a:extLst>
                <a:ext uri="{FF2B5EF4-FFF2-40B4-BE49-F238E27FC236}">
                  <a16:creationId xmlns:a16="http://schemas.microsoft.com/office/drawing/2014/main" id="{272F0D52-4C40-BA6E-7394-818CBF83DF06}"/>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Frame 5">
              <a:extLst>
                <a:ext uri="{FF2B5EF4-FFF2-40B4-BE49-F238E27FC236}">
                  <a16:creationId xmlns:a16="http://schemas.microsoft.com/office/drawing/2014/main" id="{64AB4B19-6F21-DC69-305F-89AB973BF18B}"/>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7" name="Rectangle 6">
            <a:extLst>
              <a:ext uri="{FF2B5EF4-FFF2-40B4-BE49-F238E27FC236}">
                <a16:creationId xmlns:a16="http://schemas.microsoft.com/office/drawing/2014/main" id="{B46BDBCB-F705-07AF-6214-EF8F2DB7FF83}"/>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0DCEC53-3040-6031-F5DA-2FEC1C5EF6A2}"/>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D5AF209-6A13-71E2-7FEB-388C90075DD2}"/>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ack-and-white photo of a man between two women while posing together for a picture.">
            <a:extLst>
              <a:ext uri="{FF2B5EF4-FFF2-40B4-BE49-F238E27FC236}">
                <a16:creationId xmlns:a16="http://schemas.microsoft.com/office/drawing/2014/main" id="{E0F53AE3-5B35-012F-7164-2ABF6229804B}"/>
              </a:ext>
            </a:extLst>
          </p:cNvPr>
          <p:cNvPicPr>
            <a:picLocks noChangeAspect="1"/>
          </p:cNvPicPr>
          <p:nvPr/>
        </p:nvPicPr>
        <p:blipFill>
          <a:blip r:embed="rId3"/>
          <a:stretch>
            <a:fillRect/>
          </a:stretch>
        </p:blipFill>
        <p:spPr>
          <a:xfrm>
            <a:off x="683320" y="473334"/>
            <a:ext cx="7770255" cy="5813135"/>
          </a:xfrm>
          <a:prstGeom prst="rect">
            <a:avLst/>
          </a:prstGeom>
        </p:spPr>
      </p:pic>
      <p:sp>
        <p:nvSpPr>
          <p:cNvPr id="5" name="Title 4">
            <a:extLst>
              <a:ext uri="{FF2B5EF4-FFF2-40B4-BE49-F238E27FC236}">
                <a16:creationId xmlns:a16="http://schemas.microsoft.com/office/drawing/2014/main" id="{140C3D26-2A86-CAFE-0E08-2BBFFB894188}"/>
              </a:ext>
            </a:extLst>
          </p:cNvPr>
          <p:cNvSpPr txBox="1">
            <a:spLocks noGrp="1"/>
          </p:cNvSpPr>
          <p:nvPr>
            <p:ph type="title" idx="4294967295"/>
          </p:nvPr>
        </p:nvSpPr>
        <p:spPr>
          <a:xfrm>
            <a:off x="660400" y="5552497"/>
            <a:ext cx="7823200" cy="738664"/>
          </a:xfrm>
          <a:prstGeom prst="rect">
            <a:avLst/>
          </a:prstGeom>
          <a:solidFill>
            <a:schemeClr val="tx1">
              <a:alpha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Was he a good friend?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92235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50EFEE6-058B-D979-FA66-411E387C69A0}"/>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and-white photo of four Canadian medics carrying a wounded soldier on a stretcher, with shattered trees in the background.">
            <a:extLst>
              <a:ext uri="{FF2B5EF4-FFF2-40B4-BE49-F238E27FC236}">
                <a16:creationId xmlns:a16="http://schemas.microsoft.com/office/drawing/2014/main" id="{0F94CBFE-FF72-AB1D-48AB-3E062FF9DC18}"/>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198172" y="-77720"/>
            <a:ext cx="8599219" cy="6550935"/>
          </a:xfrm>
          <a:prstGeom prst="rect">
            <a:avLst/>
          </a:prstGeom>
        </p:spPr>
      </p:pic>
      <p:sp>
        <p:nvSpPr>
          <p:cNvPr id="5" name="Title 4">
            <a:extLst>
              <a:ext uri="{FF2B5EF4-FFF2-40B4-BE49-F238E27FC236}">
                <a16:creationId xmlns:a16="http://schemas.microsoft.com/office/drawing/2014/main" id="{CB9EA8DE-A0B4-7B9B-E5C5-A26E8354E327}"/>
              </a:ext>
            </a:extLst>
          </p:cNvPr>
          <p:cNvSpPr txBox="1">
            <a:spLocks noGrp="1"/>
          </p:cNvSpPr>
          <p:nvPr>
            <p:ph type="title" idx="4294967295"/>
          </p:nvPr>
        </p:nvSpPr>
        <p:spPr>
          <a:xfrm>
            <a:off x="660399" y="5541987"/>
            <a:ext cx="8021145" cy="738664"/>
          </a:xfrm>
          <a:prstGeom prst="rect">
            <a:avLst/>
          </a:prstGeom>
          <a:solidFill>
            <a:schemeClr val="tx1">
              <a:alpha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Millions of people were wounded or killed.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4" name="Group 13">
            <a:extLst>
              <a:ext uri="{FF2B5EF4-FFF2-40B4-BE49-F238E27FC236}">
                <a16:creationId xmlns:a16="http://schemas.microsoft.com/office/drawing/2014/main" id="{6702147D-6324-655A-319A-872EC6146DB8}"/>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18" name="Rectangle 17">
              <a:extLst>
                <a:ext uri="{FF2B5EF4-FFF2-40B4-BE49-F238E27FC236}">
                  <a16:creationId xmlns:a16="http://schemas.microsoft.com/office/drawing/2014/main" id="{4527A046-D89B-09F7-FDE2-05765E97A09B}"/>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Frame 18">
              <a:extLst>
                <a:ext uri="{FF2B5EF4-FFF2-40B4-BE49-F238E27FC236}">
                  <a16:creationId xmlns:a16="http://schemas.microsoft.com/office/drawing/2014/main" id="{A05D2253-71DB-F228-1CDD-1FFB8BD6FE8D}"/>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2" name="Rectangle 1">
            <a:extLst>
              <a:ext uri="{FF2B5EF4-FFF2-40B4-BE49-F238E27FC236}">
                <a16:creationId xmlns:a16="http://schemas.microsoft.com/office/drawing/2014/main" id="{EEB59BA0-24CA-1700-119A-FFAF65A9380B}"/>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3F6CDFF-B574-9FF3-E8A1-265901679C8B}"/>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F95F08A-FD74-06AD-CF41-747E6C2D826B}"/>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2019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50EFEE6-058B-D979-FA66-411E387C69A0}"/>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black-and-white photo of weary soldiers walking on a muddy road with soldiers on horseback traveling in the opposite direction. ">
            <a:extLst>
              <a:ext uri="{FF2B5EF4-FFF2-40B4-BE49-F238E27FC236}">
                <a16:creationId xmlns:a16="http://schemas.microsoft.com/office/drawing/2014/main" id="{2F297B52-8C3C-4F5D-E02D-B31D37D538BA}"/>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660394" y="449119"/>
            <a:ext cx="7823199" cy="5842041"/>
          </a:xfrm>
          <a:prstGeom prst="rect">
            <a:avLst/>
          </a:prstGeom>
        </p:spPr>
      </p:pic>
      <p:sp>
        <p:nvSpPr>
          <p:cNvPr id="5" name="Title 4">
            <a:extLst>
              <a:ext uri="{FF2B5EF4-FFF2-40B4-BE49-F238E27FC236}">
                <a16:creationId xmlns:a16="http://schemas.microsoft.com/office/drawing/2014/main" id="{CB9EA8DE-A0B4-7B9B-E5C5-A26E8354E327}"/>
              </a:ext>
            </a:extLst>
          </p:cNvPr>
          <p:cNvSpPr txBox="1">
            <a:spLocks noGrp="1"/>
          </p:cNvSpPr>
          <p:nvPr>
            <p:ph type="title" idx="4294967295"/>
          </p:nvPr>
        </p:nvSpPr>
        <p:spPr>
          <a:xfrm>
            <a:off x="660400" y="5552497"/>
            <a:ext cx="7823200" cy="738664"/>
          </a:xfrm>
          <a:prstGeom prst="rect">
            <a:avLst/>
          </a:prstGeom>
          <a:solidFill>
            <a:schemeClr val="tx1">
              <a:alpha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chemeClr val="bg1"/>
                </a:solidFill>
                <a:effectLst/>
                <a:uLnTx/>
                <a:uFillTx/>
                <a:latin typeface="+mn-lt"/>
                <a:ea typeface="+mn-ea"/>
                <a:cs typeface="+mn-cs"/>
              </a:rPr>
              <a:t>Was he afraid?</a:t>
            </a:r>
            <a:endParaRPr kumimoji="0" lang="en-US" sz="2400" b="0"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3" name="Group 2">
            <a:extLst>
              <a:ext uri="{FF2B5EF4-FFF2-40B4-BE49-F238E27FC236}">
                <a16:creationId xmlns:a16="http://schemas.microsoft.com/office/drawing/2014/main" id="{97E7285C-545D-8DD9-E7CB-212E30B7CE91}"/>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4" name="Rectangle 3">
              <a:extLst>
                <a:ext uri="{FF2B5EF4-FFF2-40B4-BE49-F238E27FC236}">
                  <a16:creationId xmlns:a16="http://schemas.microsoft.com/office/drawing/2014/main" id="{7ECB4CCE-34A9-3352-DD7E-035E8401A5B2}"/>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Frame 5">
              <a:extLst>
                <a:ext uri="{FF2B5EF4-FFF2-40B4-BE49-F238E27FC236}">
                  <a16:creationId xmlns:a16="http://schemas.microsoft.com/office/drawing/2014/main" id="{4B5BBE11-9C8A-88D5-1879-5B4EFBF813C4}"/>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7" name="Rectangle 6">
            <a:extLst>
              <a:ext uri="{FF2B5EF4-FFF2-40B4-BE49-F238E27FC236}">
                <a16:creationId xmlns:a16="http://schemas.microsoft.com/office/drawing/2014/main" id="{652396F2-640B-DEB8-008E-2AF17259673D}"/>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640D741-0E79-7780-2DD9-367000613846}"/>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AF02F1-12B9-B8FD-C1BE-DDCCC2646D1F}"/>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334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a:extLst>
            <a:ext uri="{FF2B5EF4-FFF2-40B4-BE49-F238E27FC236}">
              <a16:creationId xmlns:a16="http://schemas.microsoft.com/office/drawing/2014/main" id="{C1A16965-5F02-5E9E-F668-EE5D5898B456}"/>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5EE4B771-E207-CCA6-42DF-FB1E78694502}"/>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silhouette of a soldier wearing a First World War helmet.">
            <a:extLst>
              <a:ext uri="{FF2B5EF4-FFF2-40B4-BE49-F238E27FC236}">
                <a16:creationId xmlns:a16="http://schemas.microsoft.com/office/drawing/2014/main" id="{280D9591-146A-2E01-3E57-57412EFB12C7}"/>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0400" y="449120"/>
            <a:ext cx="7823200" cy="5867400"/>
          </a:xfrm>
          <a:prstGeom prst="rect">
            <a:avLst/>
          </a:prstGeom>
        </p:spPr>
      </p:pic>
      <p:grpSp>
        <p:nvGrpSpPr>
          <p:cNvPr id="14" name="Group 13">
            <a:extLst>
              <a:ext uri="{FF2B5EF4-FFF2-40B4-BE49-F238E27FC236}">
                <a16:creationId xmlns:a16="http://schemas.microsoft.com/office/drawing/2014/main" id="{EB7E9E1A-764E-FAA4-C9D7-E6F6E73B87B4}"/>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18" name="Rectangle 17">
              <a:extLst>
                <a:ext uri="{FF2B5EF4-FFF2-40B4-BE49-F238E27FC236}">
                  <a16:creationId xmlns:a16="http://schemas.microsoft.com/office/drawing/2014/main" id="{827B0550-534D-1C92-2DB2-8C9CE4FD0B57}"/>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Frame 18">
              <a:extLst>
                <a:ext uri="{FF2B5EF4-FFF2-40B4-BE49-F238E27FC236}">
                  <a16:creationId xmlns:a16="http://schemas.microsoft.com/office/drawing/2014/main" id="{B7F78F45-409C-1488-7DEA-4DEB4CCE5F5B}"/>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2" name="Title 1" descr="A silhouette of a soldier wearing a First World War helmet.">
            <a:extLst>
              <a:ext uri="{FF2B5EF4-FFF2-40B4-BE49-F238E27FC236}">
                <a16:creationId xmlns:a16="http://schemas.microsoft.com/office/drawing/2014/main" id="{56A89A29-41A1-E916-D3E7-C5240C0E7EF0}"/>
              </a:ext>
            </a:extLst>
          </p:cNvPr>
          <p:cNvSpPr txBox="1">
            <a:spLocks noGrp="1"/>
          </p:cNvSpPr>
          <p:nvPr>
            <p:ph type="title" idx="4294967295"/>
          </p:nvPr>
        </p:nvSpPr>
        <p:spPr>
          <a:xfrm>
            <a:off x="2744562" y="2591259"/>
            <a:ext cx="698477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Modern Love" panose="04090805081005020601" pitchFamily="82" charset="0"/>
                <a:ea typeface="+mn-ea"/>
                <a:cs typeface="+mn-cs"/>
              </a:rPr>
              <a:t>Imagine</a:t>
            </a:r>
          </a:p>
        </p:txBody>
      </p:sp>
      <p:sp>
        <p:nvSpPr>
          <p:cNvPr id="3" name="Rectangle 2">
            <a:extLst>
              <a:ext uri="{FF2B5EF4-FFF2-40B4-BE49-F238E27FC236}">
                <a16:creationId xmlns:a16="http://schemas.microsoft.com/office/drawing/2014/main" id="{A760A2E0-412E-DC8F-CA71-3D10B73A5812}"/>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1D07407-B338-D76B-1CDA-122CF95327CE}"/>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E073B50-1CAA-96DA-2734-B4E143266674}"/>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26261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50EFEE6-058B-D979-FA66-411E387C69A0}"/>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olour photo of a First World War military headstone mounted on the wall of a museum.">
            <a:extLst>
              <a:ext uri="{FF2B5EF4-FFF2-40B4-BE49-F238E27FC236}">
                <a16:creationId xmlns:a16="http://schemas.microsoft.com/office/drawing/2014/main" id="{76EAEC17-12CC-357E-6EBD-373C4397CAF8}"/>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660395" y="333674"/>
            <a:ext cx="7894381" cy="5928581"/>
          </a:xfrm>
          <a:prstGeom prst="rect">
            <a:avLst/>
          </a:prstGeom>
        </p:spPr>
      </p:pic>
      <p:sp>
        <p:nvSpPr>
          <p:cNvPr id="5" name="Title 4">
            <a:extLst>
              <a:ext uri="{FF2B5EF4-FFF2-40B4-BE49-F238E27FC236}">
                <a16:creationId xmlns:a16="http://schemas.microsoft.com/office/drawing/2014/main" id="{CB9EA8DE-A0B4-7B9B-E5C5-A26E8354E327}"/>
              </a:ext>
            </a:extLst>
          </p:cNvPr>
          <p:cNvSpPr txBox="1">
            <a:spLocks noGrp="1"/>
          </p:cNvSpPr>
          <p:nvPr>
            <p:ph type="title" idx="4294967295"/>
          </p:nvPr>
        </p:nvSpPr>
        <p:spPr>
          <a:xfrm>
            <a:off x="660400" y="5552497"/>
            <a:ext cx="7823200" cy="738664"/>
          </a:xfrm>
          <a:prstGeom prst="rect">
            <a:avLst/>
          </a:prstGeom>
          <a:solidFill>
            <a:schemeClr val="tx1">
              <a:alpha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chemeClr val="bg1"/>
                </a:solidFill>
                <a:effectLst/>
                <a:uLnTx/>
                <a:uFillTx/>
                <a:latin typeface="+mn-lt"/>
                <a:ea typeface="+mn-ea"/>
                <a:cs typeface="+mn-cs"/>
              </a:rPr>
              <a:t>He is unknown.</a:t>
            </a:r>
            <a:endParaRPr kumimoji="0" lang="en-US" sz="2400" b="0"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3" name="Group 2">
            <a:extLst>
              <a:ext uri="{FF2B5EF4-FFF2-40B4-BE49-F238E27FC236}">
                <a16:creationId xmlns:a16="http://schemas.microsoft.com/office/drawing/2014/main" id="{9B27A70A-0D8E-574F-13A7-7D86EF6AF371}"/>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4" name="Rectangle 3">
              <a:extLst>
                <a:ext uri="{FF2B5EF4-FFF2-40B4-BE49-F238E27FC236}">
                  <a16:creationId xmlns:a16="http://schemas.microsoft.com/office/drawing/2014/main" id="{3EED9BD6-5CCB-89A8-F2EE-1895443F3FA4}"/>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Frame 5">
              <a:extLst>
                <a:ext uri="{FF2B5EF4-FFF2-40B4-BE49-F238E27FC236}">
                  <a16:creationId xmlns:a16="http://schemas.microsoft.com/office/drawing/2014/main" id="{AE91C29E-8512-35B4-D614-3F10985F305D}"/>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7" name="Rectangle 6">
            <a:extLst>
              <a:ext uri="{FF2B5EF4-FFF2-40B4-BE49-F238E27FC236}">
                <a16:creationId xmlns:a16="http://schemas.microsoft.com/office/drawing/2014/main" id="{D9422962-DFC4-6319-662A-6AE1E345BD01}"/>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E14F7B3-9C1E-6C43-B2C5-7CEB59441FA3}"/>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A14B-B15A-F3A1-EB94-895C2597FF0F}"/>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82357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50EFEE6-058B-D979-FA66-411E387C69A0}"/>
              </a:ext>
              <a:ext uri="{C183D7F6-B498-43B3-948B-1728B52AA6E4}">
                <adec:decorative xmlns:adec="http://schemas.microsoft.com/office/drawing/2017/decorative" val="1"/>
              </a:ext>
            </a:extLst>
          </p:cNvPr>
          <p:cNvSpPr/>
          <p:nvPr/>
        </p:nvSpPr>
        <p:spPr>
          <a:xfrm>
            <a:off x="660397" y="439072"/>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and-white collage of photos of 14 Canadian men who lost their lives in service during the First World War.">
            <a:extLst>
              <a:ext uri="{FF2B5EF4-FFF2-40B4-BE49-F238E27FC236}">
                <a16:creationId xmlns:a16="http://schemas.microsoft.com/office/drawing/2014/main" id="{BCADD45D-BB22-35B3-931F-764E23287F6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52660" y="352317"/>
            <a:ext cx="8038680" cy="5952405"/>
          </a:xfrm>
          <a:prstGeom prst="rect">
            <a:avLst/>
          </a:prstGeom>
        </p:spPr>
      </p:pic>
      <p:sp>
        <p:nvSpPr>
          <p:cNvPr id="5" name="Title 4">
            <a:extLst>
              <a:ext uri="{FF2B5EF4-FFF2-40B4-BE49-F238E27FC236}">
                <a16:creationId xmlns:a16="http://schemas.microsoft.com/office/drawing/2014/main" id="{CB9EA8DE-A0B4-7B9B-E5C5-A26E8354E327}"/>
              </a:ext>
            </a:extLst>
          </p:cNvPr>
          <p:cNvSpPr txBox="1">
            <a:spLocks noGrp="1"/>
          </p:cNvSpPr>
          <p:nvPr>
            <p:ph type="title" idx="4294967295"/>
          </p:nvPr>
        </p:nvSpPr>
        <p:spPr>
          <a:xfrm>
            <a:off x="660400" y="5552497"/>
            <a:ext cx="7823200" cy="738664"/>
          </a:xfrm>
          <a:prstGeom prst="rect">
            <a:avLst/>
          </a:prstGeom>
          <a:solidFill>
            <a:schemeClr val="tx1">
              <a:alpha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chemeClr val="bg1"/>
                </a:solidFill>
                <a:effectLst/>
                <a:uLnTx/>
                <a:uFillTx/>
                <a:latin typeface="+mn-lt"/>
                <a:ea typeface="+mn-ea"/>
                <a:cs typeface="+mn-cs"/>
              </a:rPr>
              <a:t>He is everyone.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4" name="Group 3">
            <a:extLst>
              <a:ext uri="{FF2B5EF4-FFF2-40B4-BE49-F238E27FC236}">
                <a16:creationId xmlns:a16="http://schemas.microsoft.com/office/drawing/2014/main" id="{93DB3BCD-BC49-516C-ACEF-B5DEAAF034C9}"/>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6" name="Rectangle 5">
              <a:extLst>
                <a:ext uri="{FF2B5EF4-FFF2-40B4-BE49-F238E27FC236}">
                  <a16:creationId xmlns:a16="http://schemas.microsoft.com/office/drawing/2014/main" id="{D9F77A91-A70D-4151-4193-0F95EEF2B6C4}"/>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Frame 8">
              <a:extLst>
                <a:ext uri="{FF2B5EF4-FFF2-40B4-BE49-F238E27FC236}">
                  <a16:creationId xmlns:a16="http://schemas.microsoft.com/office/drawing/2014/main" id="{901A0B3D-16E2-79D9-0CA9-CA4305628A19}"/>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10" name="Rectangle 9">
            <a:extLst>
              <a:ext uri="{FF2B5EF4-FFF2-40B4-BE49-F238E27FC236}">
                <a16:creationId xmlns:a16="http://schemas.microsoft.com/office/drawing/2014/main" id="{27DC3DF8-6FE8-5AA6-977F-420FEAD1F169}"/>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99A2459-2236-ACC3-22D6-5568E1C90C43}"/>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CD83F6E-65C4-1E8F-F327-044801239B78}"/>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75247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50EFEE6-058B-D979-FA66-411E387C69A0}"/>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97A67811-FE06-D1DB-00B5-0D8841F41E77}"/>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4" name="Rectangle 3">
              <a:extLst>
                <a:ext uri="{FF2B5EF4-FFF2-40B4-BE49-F238E27FC236}">
                  <a16:creationId xmlns:a16="http://schemas.microsoft.com/office/drawing/2014/main" id="{3575D9F4-D79D-F213-FA9B-5CA489DB4BF9}"/>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Frame 5">
              <a:extLst>
                <a:ext uri="{FF2B5EF4-FFF2-40B4-BE49-F238E27FC236}">
                  <a16:creationId xmlns:a16="http://schemas.microsoft.com/office/drawing/2014/main" id="{01F53E19-382E-4986-5187-0DF629AFC1C4}"/>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7" name="Rectangle 6">
            <a:extLst>
              <a:ext uri="{FF2B5EF4-FFF2-40B4-BE49-F238E27FC236}">
                <a16:creationId xmlns:a16="http://schemas.microsoft.com/office/drawing/2014/main" id="{CCC3E70E-5AE7-8F78-2948-FDEFFDF0862D}"/>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3E1DD30-3DE0-778F-71AD-DAC9EF2B2296}"/>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DCC992C-279C-4E28-0617-F4BB96B0BB62}"/>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colour photo of the chest of a man wearing a blazer, shirt and tie, along with a red poppy and remembrance pin. ">
            <a:extLst>
              <a:ext uri="{FF2B5EF4-FFF2-40B4-BE49-F238E27FC236}">
                <a16:creationId xmlns:a16="http://schemas.microsoft.com/office/drawing/2014/main" id="{E1D71734-FC60-2840-74DB-974B2AB25273}"/>
              </a:ext>
            </a:extLst>
          </p:cNvPr>
          <p:cNvPicPr>
            <a:picLocks noChangeAspect="1"/>
          </p:cNvPicPr>
          <p:nvPr/>
        </p:nvPicPr>
        <p:blipFill>
          <a:blip r:embed="rId3"/>
          <a:stretch>
            <a:fillRect/>
          </a:stretch>
        </p:blipFill>
        <p:spPr>
          <a:xfrm>
            <a:off x="660394" y="438714"/>
            <a:ext cx="7818820" cy="5831037"/>
          </a:xfrm>
          <a:prstGeom prst="rect">
            <a:avLst/>
          </a:prstGeom>
        </p:spPr>
      </p:pic>
      <p:sp>
        <p:nvSpPr>
          <p:cNvPr id="5" name="Title 4">
            <a:extLst>
              <a:ext uri="{FF2B5EF4-FFF2-40B4-BE49-F238E27FC236}">
                <a16:creationId xmlns:a16="http://schemas.microsoft.com/office/drawing/2014/main" id="{CB9EA8DE-A0B4-7B9B-E5C5-A26E8354E327}"/>
              </a:ext>
            </a:extLst>
          </p:cNvPr>
          <p:cNvSpPr txBox="1">
            <a:spLocks noGrp="1"/>
          </p:cNvSpPr>
          <p:nvPr>
            <p:ph type="title" idx="4294967295"/>
          </p:nvPr>
        </p:nvSpPr>
        <p:spPr>
          <a:xfrm>
            <a:off x="660400" y="5552497"/>
            <a:ext cx="7823200" cy="738664"/>
          </a:xfrm>
          <a:prstGeom prst="rect">
            <a:avLst/>
          </a:prstGeom>
          <a:solidFill>
            <a:schemeClr val="tx1">
              <a:alpha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chemeClr val="bg1"/>
                </a:solidFill>
                <a:effectLst/>
                <a:uLnTx/>
                <a:uFillTx/>
                <a:latin typeface="+mn-lt"/>
                <a:ea typeface="+mn-ea"/>
                <a:cs typeface="+mn-cs"/>
              </a:rPr>
              <a:t>He is ours.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0973043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a:extLst>
            <a:ext uri="{FF2B5EF4-FFF2-40B4-BE49-F238E27FC236}">
              <a16:creationId xmlns:a16="http://schemas.microsoft.com/office/drawing/2014/main" id="{1D9046B4-0A02-CF8E-CF22-2B57606A8004}"/>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C563E8B8-6C82-3F8D-1F72-9E5BB0C30473}"/>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silhouette of a soldier wearing a First World War helmet.">
            <a:extLst>
              <a:ext uri="{FF2B5EF4-FFF2-40B4-BE49-F238E27FC236}">
                <a16:creationId xmlns:a16="http://schemas.microsoft.com/office/drawing/2014/main" id="{C6AC05D5-0CCE-53B3-9E92-C7930188B269}"/>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0400" y="449120"/>
            <a:ext cx="7823200" cy="5867400"/>
          </a:xfrm>
          <a:prstGeom prst="rect">
            <a:avLst/>
          </a:prstGeom>
        </p:spPr>
      </p:pic>
      <p:grpSp>
        <p:nvGrpSpPr>
          <p:cNvPr id="14" name="Group 13">
            <a:extLst>
              <a:ext uri="{FF2B5EF4-FFF2-40B4-BE49-F238E27FC236}">
                <a16:creationId xmlns:a16="http://schemas.microsoft.com/office/drawing/2014/main" id="{E2957838-F931-DD28-AF42-65DF2FA5D99F}"/>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18" name="Rectangle 17">
              <a:extLst>
                <a:ext uri="{FF2B5EF4-FFF2-40B4-BE49-F238E27FC236}">
                  <a16:creationId xmlns:a16="http://schemas.microsoft.com/office/drawing/2014/main" id="{C604F16F-426B-752D-234F-9E2EA4B5634F}"/>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Frame 18">
              <a:extLst>
                <a:ext uri="{FF2B5EF4-FFF2-40B4-BE49-F238E27FC236}">
                  <a16:creationId xmlns:a16="http://schemas.microsoft.com/office/drawing/2014/main" id="{CA95F4B6-A906-6248-5457-BCCA27FC8B6A}"/>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2" name="Title 1">
            <a:extLst>
              <a:ext uri="{FF2B5EF4-FFF2-40B4-BE49-F238E27FC236}">
                <a16:creationId xmlns:a16="http://schemas.microsoft.com/office/drawing/2014/main" id="{340BA977-2F07-25AE-FCC2-DDDF7C3E2D30}"/>
              </a:ext>
            </a:extLst>
          </p:cNvPr>
          <p:cNvSpPr txBox="1">
            <a:spLocks noGrp="1"/>
          </p:cNvSpPr>
          <p:nvPr>
            <p:ph type="title" idx="4294967295"/>
          </p:nvPr>
        </p:nvSpPr>
        <p:spPr>
          <a:xfrm>
            <a:off x="2744562" y="2591259"/>
            <a:ext cx="698477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Modern Love" panose="04090805081005020601" pitchFamily="82" charset="0"/>
                <a:ea typeface="+mn-ea"/>
                <a:cs typeface="+mn-cs"/>
              </a:rPr>
              <a:t>Imagine</a:t>
            </a:r>
          </a:p>
        </p:txBody>
      </p:sp>
      <p:sp>
        <p:nvSpPr>
          <p:cNvPr id="3" name="Rectangle 2">
            <a:extLst>
              <a:ext uri="{FF2B5EF4-FFF2-40B4-BE49-F238E27FC236}">
                <a16:creationId xmlns:a16="http://schemas.microsoft.com/office/drawing/2014/main" id="{56736682-E074-35C2-27C9-9993F8D1018C}"/>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48A6E54-A7D9-BCD0-FEFC-D0D16E385079}"/>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96AA0F9-B7CD-B64C-4E53-8C877928586E}"/>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0062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50EFEE6-058B-D979-FA66-411E387C69A0}"/>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olour photo of the Canadian National Vimy Memorial on a bright summer day. ">
            <a:extLst>
              <a:ext uri="{FF2B5EF4-FFF2-40B4-BE49-F238E27FC236}">
                <a16:creationId xmlns:a16="http://schemas.microsoft.com/office/drawing/2014/main" id="{C2148F97-81BD-BB3B-4EF0-09CA7B92C7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1707" y="94778"/>
            <a:ext cx="8229106" cy="6171829"/>
          </a:xfrm>
          <a:prstGeom prst="rect">
            <a:avLst/>
          </a:prstGeom>
        </p:spPr>
      </p:pic>
      <p:sp>
        <p:nvSpPr>
          <p:cNvPr id="5" name="Title 4">
            <a:extLst>
              <a:ext uri="{FF2B5EF4-FFF2-40B4-BE49-F238E27FC236}">
                <a16:creationId xmlns:a16="http://schemas.microsoft.com/office/drawing/2014/main" id="{CB9EA8DE-A0B4-7B9B-E5C5-A26E8354E327}"/>
              </a:ext>
            </a:extLst>
          </p:cNvPr>
          <p:cNvSpPr txBox="1">
            <a:spLocks noGrp="1"/>
          </p:cNvSpPr>
          <p:nvPr>
            <p:ph type="title" idx="4294967295"/>
          </p:nvPr>
        </p:nvSpPr>
        <p:spPr>
          <a:xfrm>
            <a:off x="462455" y="5409754"/>
            <a:ext cx="8229600" cy="830997"/>
          </a:xfrm>
          <a:prstGeom prst="rect">
            <a:avLst/>
          </a:prstGeom>
          <a:solidFill>
            <a:schemeClr val="tx1">
              <a:alpha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mn-lt"/>
                <a:ea typeface="Calibri" panose="020F0502020204030204" pitchFamily="34" charset="0"/>
                <a:cs typeface="Times New Roman" panose="02020603050405020304" pitchFamily="18" charset="0"/>
              </a:rPr>
              <a:t>Many of those who died were never found.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mn-lt"/>
                <a:ea typeface="Calibri" panose="020F0502020204030204" pitchFamily="34" charset="0"/>
                <a:cs typeface="Times New Roman" panose="02020603050405020304" pitchFamily="18" charset="0"/>
              </a:rPr>
              <a:t>Others were not identified.</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4" name="Group 13">
            <a:extLst>
              <a:ext uri="{FF2B5EF4-FFF2-40B4-BE49-F238E27FC236}">
                <a16:creationId xmlns:a16="http://schemas.microsoft.com/office/drawing/2014/main" id="{6702147D-6324-655A-319A-872EC6146DB8}"/>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18" name="Rectangle 17">
              <a:extLst>
                <a:ext uri="{FF2B5EF4-FFF2-40B4-BE49-F238E27FC236}">
                  <a16:creationId xmlns:a16="http://schemas.microsoft.com/office/drawing/2014/main" id="{4527A046-D89B-09F7-FDE2-05765E97A09B}"/>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Frame 18">
              <a:extLst>
                <a:ext uri="{FF2B5EF4-FFF2-40B4-BE49-F238E27FC236}">
                  <a16:creationId xmlns:a16="http://schemas.microsoft.com/office/drawing/2014/main" id="{A05D2253-71DB-F228-1CDD-1FFB8BD6FE8D}"/>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6" name="Rectangle 5">
            <a:extLst>
              <a:ext uri="{FF2B5EF4-FFF2-40B4-BE49-F238E27FC236}">
                <a16:creationId xmlns:a16="http://schemas.microsoft.com/office/drawing/2014/main" id="{9B43CE38-5F21-1321-706C-8EE562D68C60}"/>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FF24FAA-D306-0BC4-5523-A097CB4C4CEE}"/>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A27D596-FDE9-BE36-A8B5-5F17A7A4184F}"/>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4339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50EFEE6-058B-D979-FA66-411E387C69A0}"/>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olour photo of the Tomb of the Unknown Solider in Ottawa, with a bronze helmet and sword on top.">
            <a:extLst>
              <a:ext uri="{FF2B5EF4-FFF2-40B4-BE49-F238E27FC236}">
                <a16:creationId xmlns:a16="http://schemas.microsoft.com/office/drawing/2014/main" id="{44AC6E9C-6008-ABD4-F54C-6BC833C66E0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8905" y="401234"/>
            <a:ext cx="7814693" cy="5861019"/>
          </a:xfrm>
          <a:prstGeom prst="rect">
            <a:avLst/>
          </a:prstGeom>
        </p:spPr>
      </p:pic>
      <p:sp>
        <p:nvSpPr>
          <p:cNvPr id="5" name="Title 4">
            <a:extLst>
              <a:ext uri="{FF2B5EF4-FFF2-40B4-BE49-F238E27FC236}">
                <a16:creationId xmlns:a16="http://schemas.microsoft.com/office/drawing/2014/main" id="{CB9EA8DE-A0B4-7B9B-E5C5-A26E8354E327}"/>
              </a:ext>
            </a:extLst>
          </p:cNvPr>
          <p:cNvSpPr txBox="1">
            <a:spLocks noGrp="1"/>
          </p:cNvSpPr>
          <p:nvPr>
            <p:ph type="title" idx="4294967295"/>
          </p:nvPr>
        </p:nvSpPr>
        <p:spPr>
          <a:xfrm>
            <a:off x="660400" y="5441284"/>
            <a:ext cx="7823200" cy="1107996"/>
          </a:xfrm>
          <a:prstGeom prst="rect">
            <a:avLst/>
          </a:prstGeom>
          <a:solidFill>
            <a:schemeClr val="tx1">
              <a:alpha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Canada’s Tomb of the Unknown Soldier </a:t>
            </a:r>
            <a:br>
              <a:rPr kumimoji="0" lang="en-US" sz="2400" b="0" i="0" u="none" strike="noStrike" kern="1200" cap="none" spc="0" normalizeH="0" baseline="0" noProof="0" dirty="0">
                <a:ln>
                  <a:noFill/>
                </a:ln>
                <a:solidFill>
                  <a:schemeClr val="bg1"/>
                </a:solidFill>
                <a:effectLst/>
                <a:uLnTx/>
                <a:uFillTx/>
                <a:latin typeface="+mn-lt"/>
                <a:ea typeface="+mn-ea"/>
                <a:cs typeface="+mn-cs"/>
              </a:rPr>
            </a:br>
            <a:r>
              <a:rPr kumimoji="0" lang="en-US" sz="2400" b="0" i="0" u="none" strike="noStrike" kern="1200" cap="none" spc="0" normalizeH="0" baseline="0" noProof="0" dirty="0" err="1">
                <a:ln>
                  <a:noFill/>
                </a:ln>
                <a:solidFill>
                  <a:schemeClr val="bg1"/>
                </a:solidFill>
                <a:effectLst/>
                <a:uLnTx/>
                <a:uFillTx/>
                <a:latin typeface="+mn-lt"/>
                <a:ea typeface="+mn-ea"/>
                <a:cs typeface="+mn-cs"/>
              </a:rPr>
              <a:t>honours</a:t>
            </a:r>
            <a:r>
              <a:rPr kumimoji="0" lang="en-US" sz="2400" b="0" i="0" u="none" strike="noStrike" kern="1200" cap="none" spc="0" normalizeH="0" baseline="0" noProof="0" dirty="0">
                <a:ln>
                  <a:noFill/>
                </a:ln>
                <a:solidFill>
                  <a:schemeClr val="bg1"/>
                </a:solidFill>
                <a:effectLst/>
                <a:uLnTx/>
                <a:uFillTx/>
                <a:latin typeface="+mn-lt"/>
                <a:ea typeface="+mn-ea"/>
                <a:cs typeface="+mn-cs"/>
              </a:rPr>
              <a:t> their memory.</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4" name="Group 13">
            <a:extLst>
              <a:ext uri="{FF2B5EF4-FFF2-40B4-BE49-F238E27FC236}">
                <a16:creationId xmlns:a16="http://schemas.microsoft.com/office/drawing/2014/main" id="{6702147D-6324-655A-319A-872EC6146DB8}"/>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18" name="Rectangle 17">
              <a:extLst>
                <a:ext uri="{FF2B5EF4-FFF2-40B4-BE49-F238E27FC236}">
                  <a16:creationId xmlns:a16="http://schemas.microsoft.com/office/drawing/2014/main" id="{4527A046-D89B-09F7-FDE2-05765E97A09B}"/>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Frame 18">
              <a:extLst>
                <a:ext uri="{FF2B5EF4-FFF2-40B4-BE49-F238E27FC236}">
                  <a16:creationId xmlns:a16="http://schemas.microsoft.com/office/drawing/2014/main" id="{A05D2253-71DB-F228-1CDD-1FFB8BD6FE8D}"/>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7" name="Rectangle 6">
            <a:extLst>
              <a:ext uri="{FF2B5EF4-FFF2-40B4-BE49-F238E27FC236}">
                <a16:creationId xmlns:a16="http://schemas.microsoft.com/office/drawing/2014/main" id="{6594D027-8A8E-47EC-E83E-5ACCE4FB7A59}"/>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B2050D3-CAEC-0788-11D1-C955578430CD}"/>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76A8AE0-A6D3-F3CD-CCEC-121DE0BF77A4}"/>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9644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a:extLst>
            <a:ext uri="{FF2B5EF4-FFF2-40B4-BE49-F238E27FC236}">
              <a16:creationId xmlns:a16="http://schemas.microsoft.com/office/drawing/2014/main" id="{B95470E9-7A57-D36F-E0B3-52D6B04ADA2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6426C539-EC1D-E358-734D-3AD12DA6FA48}"/>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ilhouette of a soldier wearing a First World War helmet.">
            <a:extLst>
              <a:ext uri="{FF2B5EF4-FFF2-40B4-BE49-F238E27FC236}">
                <a16:creationId xmlns:a16="http://schemas.microsoft.com/office/drawing/2014/main" id="{2A63287C-541B-583F-8ABC-7195CC00F8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0400" y="449120"/>
            <a:ext cx="7823200" cy="5867400"/>
          </a:xfrm>
          <a:prstGeom prst="rect">
            <a:avLst/>
          </a:prstGeom>
        </p:spPr>
      </p:pic>
      <p:grpSp>
        <p:nvGrpSpPr>
          <p:cNvPr id="2" name="Group 1">
            <a:extLst>
              <a:ext uri="{FF2B5EF4-FFF2-40B4-BE49-F238E27FC236}">
                <a16:creationId xmlns:a16="http://schemas.microsoft.com/office/drawing/2014/main" id="{F4B9FE97-254B-7F51-1852-0A9946A7D61A}"/>
              </a:ext>
            </a:extLst>
          </p:cNvPr>
          <p:cNvGrpSpPr/>
          <p:nvPr/>
        </p:nvGrpSpPr>
        <p:grpSpPr>
          <a:xfrm>
            <a:off x="0" y="0"/>
            <a:ext cx="9144000" cy="6865496"/>
            <a:chOff x="0" y="0"/>
            <a:chExt cx="9144000" cy="6865496"/>
          </a:xfrm>
          <a:solidFill>
            <a:schemeClr val="accent6">
              <a:lumMod val="75000"/>
            </a:schemeClr>
          </a:solidFill>
        </p:grpSpPr>
        <p:sp>
          <p:nvSpPr>
            <p:cNvPr id="3" name="Rectangle 2">
              <a:extLst>
                <a:ext uri="{FF2B5EF4-FFF2-40B4-BE49-F238E27FC236}">
                  <a16:creationId xmlns:a16="http://schemas.microsoft.com/office/drawing/2014/main" id="{E08010DE-5A10-F122-CB23-117275AB51F3}"/>
                </a:ext>
              </a:extLst>
            </p:cNvPr>
            <p:cNvSpPr/>
            <p:nvPr/>
          </p:nvSpPr>
          <p:spPr>
            <a:xfrm>
              <a:off x="660400" y="6269751"/>
              <a:ext cx="7823200"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Frame 5">
              <a:extLst>
                <a:ext uri="{FF2B5EF4-FFF2-40B4-BE49-F238E27FC236}">
                  <a16:creationId xmlns:a16="http://schemas.microsoft.com/office/drawing/2014/main" id="{899650EF-A005-55BF-6F09-9463EC7F1870}"/>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13" name="Title 12">
            <a:extLst>
              <a:ext uri="{FF2B5EF4-FFF2-40B4-BE49-F238E27FC236}">
                <a16:creationId xmlns:a16="http://schemas.microsoft.com/office/drawing/2014/main" id="{C90B161F-609A-1D1B-E967-78B1CDEA1E11}"/>
              </a:ext>
            </a:extLst>
          </p:cNvPr>
          <p:cNvSpPr txBox="1">
            <a:spLocks noGrp="1"/>
          </p:cNvSpPr>
          <p:nvPr>
            <p:ph type="title" idx="4294967295"/>
          </p:nvPr>
        </p:nvSpPr>
        <p:spPr>
          <a:xfrm>
            <a:off x="3548212" y="3717629"/>
            <a:ext cx="5024288"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0000"/>
              </a:lnSpc>
              <a:spcBef>
                <a:spcPts val="0"/>
              </a:spcBef>
              <a:defRPr/>
            </a:pPr>
            <a:r>
              <a:rPr lang="en-US" sz="4000" dirty="0">
                <a:solidFill>
                  <a:prstClr val="white"/>
                </a:solidFill>
                <a:effectLst>
                  <a:outerShdw blurRad="50800" dist="38100" dir="2700000" algn="tl" rotWithShape="0">
                    <a:prstClr val="black">
                      <a:alpha val="40000"/>
                    </a:prstClr>
                  </a:outerShdw>
                </a:effectLst>
                <a:latin typeface="Modern Love" panose="04090805081005020601" pitchFamily="82" charset="0"/>
              </a:rPr>
              <a:t>Imagine</a:t>
            </a:r>
          </a:p>
        </p:txBody>
      </p:sp>
      <p:sp>
        <p:nvSpPr>
          <p:cNvPr id="4" name="TextBox 3" descr="A silhouette of a soldier wearing a First World War helmet.">
            <a:extLst>
              <a:ext uri="{FF2B5EF4-FFF2-40B4-BE49-F238E27FC236}">
                <a16:creationId xmlns:a16="http://schemas.microsoft.com/office/drawing/2014/main" id="{FE4055CF-EC93-2353-FBBE-9AE799E0D1FA}"/>
              </a:ext>
            </a:extLst>
          </p:cNvPr>
          <p:cNvSpPr txBox="1"/>
          <p:nvPr/>
        </p:nvSpPr>
        <p:spPr>
          <a:xfrm>
            <a:off x="3920359" y="2791943"/>
            <a:ext cx="4477407" cy="830997"/>
          </a:xfrm>
          <a:prstGeom prst="rect">
            <a:avLst/>
          </a:prstGeom>
          <a:noFill/>
        </p:spPr>
        <p:txBody>
          <a:bodyPr wrap="square" rtlCol="0">
            <a:spAutoFit/>
          </a:bodyPr>
          <a:lstStyle/>
          <a:p>
            <a:pPr algn="ctr"/>
            <a:r>
              <a:rPr lang="en-US" sz="2400" b="1" dirty="0">
                <a:effectLst>
                  <a:outerShdw blurRad="38100" dist="38100" dir="2700000" algn="tl">
                    <a:srgbClr val="000000">
                      <a:alpha val="43137"/>
                    </a:srgbClr>
                  </a:outerShdw>
                </a:effectLst>
                <a:latin typeface="Montserrat" panose="02000505000000020004" pitchFamily="2" charset="0"/>
                <a:cs typeface="Times New Roman" panose="02020603050405020304" pitchFamily="18" charset="0"/>
              </a:rPr>
              <a:t>It reminds us to remember</a:t>
            </a:r>
          </a:p>
          <a:p>
            <a:pPr algn="ctr"/>
            <a:r>
              <a:rPr lang="en-US" sz="2400" b="1" dirty="0">
                <a:effectLst>
                  <a:outerShdw blurRad="38100" dist="38100" dir="2700000" algn="tl">
                    <a:srgbClr val="000000">
                      <a:alpha val="43137"/>
                    </a:srgbClr>
                  </a:outerShdw>
                </a:effectLst>
                <a:latin typeface="Montserrat" panose="02000505000000020004" pitchFamily="2" charset="0"/>
                <a:cs typeface="Times New Roman" panose="02020603050405020304" pitchFamily="18" charset="0"/>
              </a:rPr>
              <a:t>by asking us to</a:t>
            </a:r>
          </a:p>
        </p:txBody>
      </p:sp>
      <p:sp>
        <p:nvSpPr>
          <p:cNvPr id="10" name="Rectangle 9">
            <a:extLst>
              <a:ext uri="{FF2B5EF4-FFF2-40B4-BE49-F238E27FC236}">
                <a16:creationId xmlns:a16="http://schemas.microsoft.com/office/drawing/2014/main" id="{36C9EE8A-19D1-E7BE-8B22-18862F891531}"/>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700EDEC-0013-D96B-5B78-523838817673}"/>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1770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50EFEE6-058B-D979-FA66-411E387C69A0}"/>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black-and-white photo of a Canadian city in Western Canada, with horse-drawn wagons in the street.">
            <a:extLst>
              <a:ext uri="{FF2B5EF4-FFF2-40B4-BE49-F238E27FC236}">
                <a16:creationId xmlns:a16="http://schemas.microsoft.com/office/drawing/2014/main" id="{79120A0E-71D7-3747-B612-D78A325C05EA}"/>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660394" y="448348"/>
            <a:ext cx="7818822" cy="5820631"/>
          </a:xfrm>
          <a:prstGeom prst="rect">
            <a:avLst/>
          </a:prstGeom>
        </p:spPr>
      </p:pic>
      <p:sp>
        <p:nvSpPr>
          <p:cNvPr id="5" name="Title 4">
            <a:extLst>
              <a:ext uri="{FF2B5EF4-FFF2-40B4-BE49-F238E27FC236}">
                <a16:creationId xmlns:a16="http://schemas.microsoft.com/office/drawing/2014/main" id="{CB9EA8DE-A0B4-7B9B-E5C5-A26E8354E327}"/>
              </a:ext>
            </a:extLst>
          </p:cNvPr>
          <p:cNvSpPr txBox="1">
            <a:spLocks noGrp="1"/>
          </p:cNvSpPr>
          <p:nvPr>
            <p:ph type="title" idx="4294967295"/>
          </p:nvPr>
        </p:nvSpPr>
        <p:spPr>
          <a:xfrm>
            <a:off x="462455" y="5552497"/>
            <a:ext cx="8204480" cy="738664"/>
          </a:xfrm>
          <a:prstGeom prst="rect">
            <a:avLst/>
          </a:prstGeom>
          <a:solidFill>
            <a:schemeClr val="tx1">
              <a:alpha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Did he live in a city?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3" name="Group 2">
            <a:extLst>
              <a:ext uri="{FF2B5EF4-FFF2-40B4-BE49-F238E27FC236}">
                <a16:creationId xmlns:a16="http://schemas.microsoft.com/office/drawing/2014/main" id="{2ACFBF08-3FD3-851D-A768-43C7E2962579}"/>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4" name="Rectangle 3">
              <a:extLst>
                <a:ext uri="{FF2B5EF4-FFF2-40B4-BE49-F238E27FC236}">
                  <a16:creationId xmlns:a16="http://schemas.microsoft.com/office/drawing/2014/main" id="{D174ACA1-6D60-1C1A-B9A9-777F2F6D212E}"/>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Frame 5">
              <a:extLst>
                <a:ext uri="{FF2B5EF4-FFF2-40B4-BE49-F238E27FC236}">
                  <a16:creationId xmlns:a16="http://schemas.microsoft.com/office/drawing/2014/main" id="{31AD51D1-04A8-81C9-A175-5703C7405C54}"/>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11" name="Rectangle 10">
            <a:extLst>
              <a:ext uri="{FF2B5EF4-FFF2-40B4-BE49-F238E27FC236}">
                <a16:creationId xmlns:a16="http://schemas.microsoft.com/office/drawing/2014/main" id="{73779AF6-4B90-5661-4BB4-1CB1AFEF5A4B}"/>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F994A74-4D39-B217-E37F-D44D8F5DB5A0}"/>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61E213F-2FF5-1E17-FBF1-7BCAFBFAC5C9}"/>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9740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a:extLst>
            <a:ext uri="{FF2B5EF4-FFF2-40B4-BE49-F238E27FC236}">
              <a16:creationId xmlns:a16="http://schemas.microsoft.com/office/drawing/2014/main" id="{B03B0D26-0930-2C8B-6A16-C19407403489}"/>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88021D35-1D9A-E7FE-2A26-7C08ADAD812F}"/>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EC12DD96-A3BC-E277-A271-CBA9A9E6920F}"/>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4" name="Rectangle 3">
              <a:extLst>
                <a:ext uri="{FF2B5EF4-FFF2-40B4-BE49-F238E27FC236}">
                  <a16:creationId xmlns:a16="http://schemas.microsoft.com/office/drawing/2014/main" id="{A8D4A304-A638-B28E-316C-B3B774908CB4}"/>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Frame 5">
              <a:extLst>
                <a:ext uri="{FF2B5EF4-FFF2-40B4-BE49-F238E27FC236}">
                  <a16:creationId xmlns:a16="http://schemas.microsoft.com/office/drawing/2014/main" id="{238BC2D7-89C7-4717-42DB-06A0A16C8CD0}"/>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7" name="Rectangle 6">
            <a:extLst>
              <a:ext uri="{FF2B5EF4-FFF2-40B4-BE49-F238E27FC236}">
                <a16:creationId xmlns:a16="http://schemas.microsoft.com/office/drawing/2014/main" id="{EB2C8275-E89C-8E8F-741B-2C8D5FB0A6E4}"/>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88E85FE-467B-6451-A7F2-691762850245}"/>
              </a:ext>
            </a:extLst>
          </p:cNvPr>
          <p:cNvSpPr/>
          <p:nvPr/>
        </p:nvSpPr>
        <p:spPr>
          <a:xfrm>
            <a:off x="509752" y="64355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ack-and-white photo of farmers gathering wheat with horse-drawn machinery.">
            <a:extLst>
              <a:ext uri="{FF2B5EF4-FFF2-40B4-BE49-F238E27FC236}">
                <a16:creationId xmlns:a16="http://schemas.microsoft.com/office/drawing/2014/main" id="{7EEF9668-1036-772E-7C32-31537826F58A}"/>
              </a:ext>
            </a:extLst>
          </p:cNvPr>
          <p:cNvPicPr>
            <a:picLocks noChangeAspect="1"/>
          </p:cNvPicPr>
          <p:nvPr/>
        </p:nvPicPr>
        <p:blipFill>
          <a:blip r:embed="rId3"/>
          <a:srcRect t="4233"/>
          <a:stretch>
            <a:fillRect/>
          </a:stretch>
        </p:blipFill>
        <p:spPr>
          <a:xfrm>
            <a:off x="660394" y="449120"/>
            <a:ext cx="7855957" cy="5813568"/>
          </a:xfrm>
          <a:prstGeom prst="rect">
            <a:avLst/>
          </a:prstGeom>
        </p:spPr>
      </p:pic>
      <p:sp>
        <p:nvSpPr>
          <p:cNvPr id="5" name="Title 4">
            <a:extLst>
              <a:ext uri="{FF2B5EF4-FFF2-40B4-BE49-F238E27FC236}">
                <a16:creationId xmlns:a16="http://schemas.microsoft.com/office/drawing/2014/main" id="{C7DC0B04-CB1D-B5E6-8D13-EDA3D16B53F3}"/>
              </a:ext>
            </a:extLst>
          </p:cNvPr>
          <p:cNvSpPr txBox="1">
            <a:spLocks noGrp="1"/>
          </p:cNvSpPr>
          <p:nvPr>
            <p:ph type="title" idx="4294967295"/>
          </p:nvPr>
        </p:nvSpPr>
        <p:spPr>
          <a:xfrm>
            <a:off x="451945" y="5552497"/>
            <a:ext cx="8229599" cy="738664"/>
          </a:xfrm>
          <a:prstGeom prst="rect">
            <a:avLst/>
          </a:prstGeom>
          <a:solidFill>
            <a:schemeClr val="tx1">
              <a:alpha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On a farm?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Rectangle 8">
            <a:extLst>
              <a:ext uri="{FF2B5EF4-FFF2-40B4-BE49-F238E27FC236}">
                <a16:creationId xmlns:a16="http://schemas.microsoft.com/office/drawing/2014/main" id="{FAB28163-631F-AC34-A2A4-FA26099E05CF}"/>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DEF4009-E3C3-652D-3BD9-D77C799C8CDC}"/>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9891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a:extLst>
            <a:ext uri="{FF2B5EF4-FFF2-40B4-BE49-F238E27FC236}">
              <a16:creationId xmlns:a16="http://schemas.microsoft.com/office/drawing/2014/main" id="{0C6929ED-AD20-A2F1-822B-064C19A5EF63}"/>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D8054E53-9CD9-A6D5-DD70-7046298E4317}"/>
              </a:ext>
              <a:ext uri="{C183D7F6-B498-43B3-948B-1728B52AA6E4}">
                <adec:decorative xmlns:adec="http://schemas.microsoft.com/office/drawing/2017/decorative" val="1"/>
              </a:ext>
            </a:extLst>
          </p:cNvPr>
          <p:cNvSpPr/>
          <p:nvPr/>
        </p:nvSpPr>
        <p:spPr>
          <a:xfrm>
            <a:off x="660397" y="449120"/>
            <a:ext cx="7823201" cy="59597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black-and-white photo of men working on a wharf, with boats, buildings, a train  and a wooded hill in the background.">
            <a:extLst>
              <a:ext uri="{FF2B5EF4-FFF2-40B4-BE49-F238E27FC236}">
                <a16:creationId xmlns:a16="http://schemas.microsoft.com/office/drawing/2014/main" id="{CCAC6353-5FAE-22D4-3B43-9C5543DC0B6B}"/>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357352" y="391008"/>
            <a:ext cx="8471337" cy="5841921"/>
          </a:xfrm>
          <a:prstGeom prst="rect">
            <a:avLst/>
          </a:prstGeom>
        </p:spPr>
      </p:pic>
      <p:sp>
        <p:nvSpPr>
          <p:cNvPr id="5" name="Title 4">
            <a:extLst>
              <a:ext uri="{FF2B5EF4-FFF2-40B4-BE49-F238E27FC236}">
                <a16:creationId xmlns:a16="http://schemas.microsoft.com/office/drawing/2014/main" id="{83E4FE75-E4A0-6E12-A5C3-A974F2202609}"/>
              </a:ext>
            </a:extLst>
          </p:cNvPr>
          <p:cNvSpPr txBox="1">
            <a:spLocks noGrp="1"/>
          </p:cNvSpPr>
          <p:nvPr>
            <p:ph type="title" idx="4294967295"/>
          </p:nvPr>
        </p:nvSpPr>
        <p:spPr>
          <a:xfrm>
            <a:off x="451945" y="5552497"/>
            <a:ext cx="8229599" cy="738664"/>
          </a:xfrm>
          <a:prstGeom prst="rect">
            <a:avLst/>
          </a:prstGeom>
          <a:solidFill>
            <a:schemeClr val="tx1">
              <a:alpha val="5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457200">
              <a:lnSpc>
                <a:spcPct val="100000"/>
              </a:lnSpc>
              <a:spcBef>
                <a:spcPts val="0"/>
              </a:spcBef>
              <a:defRPr/>
            </a:pPr>
            <a:r>
              <a:rPr lang="en-US" sz="2400" dirty="0">
                <a:solidFill>
                  <a:schemeClr val="bg1"/>
                </a:solidFill>
              </a:rPr>
              <a:t>Or maybe in a fishing community?</a:t>
            </a:r>
            <a:br>
              <a:rPr lang="en-US" sz="2400" dirty="0">
                <a:solidFill>
                  <a:schemeClr val="bg1"/>
                </a:solidFill>
              </a:rPr>
            </a:b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3" name="Group 2">
            <a:extLst>
              <a:ext uri="{FF2B5EF4-FFF2-40B4-BE49-F238E27FC236}">
                <a16:creationId xmlns:a16="http://schemas.microsoft.com/office/drawing/2014/main" id="{C272541E-DC97-928B-11DE-C25DDEC8E92B}"/>
              </a:ext>
              <a:ext uri="{C183D7F6-B498-43B3-948B-1728B52AA6E4}">
                <adec:decorative xmlns:adec="http://schemas.microsoft.com/office/drawing/2017/decorative" val="1"/>
              </a:ext>
            </a:extLst>
          </p:cNvPr>
          <p:cNvGrpSpPr/>
          <p:nvPr/>
        </p:nvGrpSpPr>
        <p:grpSpPr>
          <a:xfrm>
            <a:off x="0" y="0"/>
            <a:ext cx="9144000" cy="6865496"/>
            <a:chOff x="0" y="0"/>
            <a:chExt cx="9144000" cy="6865496"/>
          </a:xfrm>
          <a:solidFill>
            <a:schemeClr val="accent6">
              <a:lumMod val="75000"/>
            </a:schemeClr>
          </a:solidFill>
        </p:grpSpPr>
        <p:sp>
          <p:nvSpPr>
            <p:cNvPr id="4" name="Rectangle 3">
              <a:extLst>
                <a:ext uri="{FF2B5EF4-FFF2-40B4-BE49-F238E27FC236}">
                  <a16:creationId xmlns:a16="http://schemas.microsoft.com/office/drawing/2014/main" id="{E3002C46-7459-839C-AA07-31C87C16CB75}"/>
                </a:ext>
              </a:extLst>
            </p:cNvPr>
            <p:cNvSpPr/>
            <p:nvPr/>
          </p:nvSpPr>
          <p:spPr>
            <a:xfrm>
              <a:off x="660398" y="6269751"/>
              <a:ext cx="7823201" cy="59574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Frame 5">
              <a:extLst>
                <a:ext uri="{FF2B5EF4-FFF2-40B4-BE49-F238E27FC236}">
                  <a16:creationId xmlns:a16="http://schemas.microsoft.com/office/drawing/2014/main" id="{816F8275-B060-2E97-A60D-22FE63ADBD38}"/>
                </a:ext>
              </a:extLst>
            </p:cNvPr>
            <p:cNvSpPr/>
            <p:nvPr/>
          </p:nvSpPr>
          <p:spPr>
            <a:xfrm>
              <a:off x="0" y="0"/>
              <a:ext cx="9144000" cy="6858000"/>
            </a:xfrm>
            <a:prstGeom prst="frame">
              <a:avLst>
                <a:gd name="adj1" fmla="val 6709"/>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7" name="Rectangle 6">
            <a:extLst>
              <a:ext uri="{FF2B5EF4-FFF2-40B4-BE49-F238E27FC236}">
                <a16:creationId xmlns:a16="http://schemas.microsoft.com/office/drawing/2014/main" id="{1C571366-C445-BFC0-389A-AD4CA23226CA}"/>
              </a:ext>
            </a:extLst>
          </p:cNvPr>
          <p:cNvSpPr/>
          <p:nvPr/>
        </p:nvSpPr>
        <p:spPr>
          <a:xfrm>
            <a:off x="357352" y="62831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ADBC64F-F7FF-CFAE-3AB2-E3EF5C22A06C}"/>
              </a:ext>
            </a:extLst>
          </p:cNvPr>
          <p:cNvSpPr/>
          <p:nvPr/>
        </p:nvSpPr>
        <p:spPr>
          <a:xfrm>
            <a:off x="509752" y="6435569"/>
            <a:ext cx="8471337" cy="422431"/>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C8E1E9E-328D-AB54-14E5-0549EB46C998}"/>
              </a:ext>
            </a:extLst>
          </p:cNvPr>
          <p:cNvSpPr/>
          <p:nvPr/>
        </p:nvSpPr>
        <p:spPr>
          <a:xfrm>
            <a:off x="357352" y="346841"/>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3301353-FDFC-29C5-B29A-67976362398B}"/>
              </a:ext>
            </a:extLst>
          </p:cNvPr>
          <p:cNvSpPr/>
          <p:nvPr/>
        </p:nvSpPr>
        <p:spPr>
          <a:xfrm>
            <a:off x="8479220" y="417590"/>
            <a:ext cx="303042" cy="6204094"/>
          </a:xfrm>
          <a:prstGeom prst="rect">
            <a:avLst/>
          </a:prstGeom>
          <a:solidFill>
            <a:schemeClr val="accent6">
              <a:lumMod val="75000"/>
            </a:schemeClr>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02754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18080</TotalTime>
  <Words>2662</Words>
  <Application>Microsoft Office PowerPoint</Application>
  <PresentationFormat>On-screen Show (4:3)</PresentationFormat>
  <Paragraphs>197</Paragraphs>
  <Slides>35</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Montserrat</vt:lpstr>
      <vt:lpstr>Calibri Light</vt:lpstr>
      <vt:lpstr>Helvetica Neue</vt:lpstr>
      <vt:lpstr>Modern Love</vt:lpstr>
      <vt:lpstr>Gentium Book Basic</vt:lpstr>
      <vt:lpstr>Calibri</vt:lpstr>
      <vt:lpstr>Arial</vt:lpstr>
      <vt:lpstr>Office Theme</vt:lpstr>
      <vt:lpstr>Did he have freckles?</vt:lpstr>
      <vt:lpstr>The First World War was one of the deadliest conflicts in human history.</vt:lpstr>
      <vt:lpstr>Millions of people were wounded or killed. </vt:lpstr>
      <vt:lpstr>Many of those who died were never found.  Others were not identified.</vt:lpstr>
      <vt:lpstr>Canada’s Tomb of the Unknown Soldier  honours their memory. </vt:lpstr>
      <vt:lpstr>Imagine</vt:lpstr>
      <vt:lpstr>Did he live in a city? </vt:lpstr>
      <vt:lpstr>On a farm? </vt:lpstr>
      <vt:lpstr>Or maybe in a fishing community? </vt:lpstr>
      <vt:lpstr>What language did he speak? </vt:lpstr>
      <vt:lpstr>Was he Indigenous?</vt:lpstr>
      <vt:lpstr>Was he young? </vt:lpstr>
      <vt:lpstr>Imagine</vt:lpstr>
      <vt:lpstr>Did he play hockey? </vt:lpstr>
      <vt:lpstr>Or a musical instrument? </vt:lpstr>
      <vt:lpstr>Was he an athlete? </vt:lpstr>
      <vt:lpstr>Did he like trains?  </vt:lpstr>
      <vt:lpstr>Did he have a dog? </vt:lpstr>
      <vt:lpstr>Imagine</vt:lpstr>
      <vt:lpstr>What colour were his eyes?</vt:lpstr>
      <vt:lpstr>Was he a brother? </vt:lpstr>
      <vt:lpstr>Was he tall? </vt:lpstr>
      <vt:lpstr>Was he strong? </vt:lpstr>
      <vt:lpstr>Did he have freckles? </vt:lpstr>
      <vt:lpstr>Imagine</vt:lpstr>
      <vt:lpstr>Did he have children? </vt:lpstr>
      <vt:lpstr>Was he married? </vt:lpstr>
      <vt:lpstr>Did he write letters home? </vt:lpstr>
      <vt:lpstr>Was he a good friend? </vt:lpstr>
      <vt:lpstr>Was he afraid? </vt:lpstr>
      <vt:lpstr>Imagine</vt:lpstr>
      <vt:lpstr>He is unknown. </vt:lpstr>
      <vt:lpstr>He is everyone. </vt:lpstr>
      <vt:lpstr>He is ours. </vt:lpstr>
      <vt:lpstr>Imagine</vt:lpstr>
    </vt:vector>
  </TitlesOfParts>
  <Company>VAC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P Schroeter (VAC/ACC)</dc:creator>
  <cp:lastModifiedBy>Alan Banman (VAC/ACC)</cp:lastModifiedBy>
  <cp:revision>101</cp:revision>
  <cp:lastPrinted>2025-05-12T13:37:12Z</cp:lastPrinted>
  <dcterms:created xsi:type="dcterms:W3CDTF">2024-05-06T00:15:14Z</dcterms:created>
  <dcterms:modified xsi:type="dcterms:W3CDTF">2025-08-06T11:42:17Z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-1470559045</vt:i4>
  </property>
  <property fmtid="{D5CDD505-2E9C-101B-9397-08002B2CF9AE}" pid="3" name="_NewReviewCycle">
    <vt:lpwstr/>
  </property>
  <property fmtid="{D5CDD505-2E9C-101B-9397-08002B2CF9AE}" pid="4" name="_EmailSubject">
    <vt:lpwstr>Power Point presentation review</vt:lpwstr>
  </property>
  <property fmtid="{D5CDD505-2E9C-101B-9397-08002B2CF9AE}" pid="5" name="_AuthorEmail">
    <vt:lpwstr>richard.schroeter@veterans.gc.ca</vt:lpwstr>
  </property>
  <property fmtid="{D5CDD505-2E9C-101B-9397-08002B2CF9AE}" pid="6" name="_AuthorEmailDisplayName">
    <vt:lpwstr>Richard P Schroeter (VAC/ACC)</vt:lpwstr>
  </property>
  <property fmtid="{D5CDD505-2E9C-101B-9397-08002B2CF9AE}" pid="7" name="_PreviousAdHocReviewCycleID">
    <vt:i4>-448162471</vt:i4>
  </property>
</Properties>
</file>