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6"/>
  </p:notesMasterIdLst>
  <p:sldIdLst>
    <p:sldId id="350" r:id="rId6"/>
    <p:sldId id="351" r:id="rId7"/>
    <p:sldId id="352" r:id="rId8"/>
    <p:sldId id="353" r:id="rId9"/>
    <p:sldId id="354" r:id="rId10"/>
    <p:sldId id="355" r:id="rId11"/>
    <p:sldId id="264" r:id="rId12"/>
    <p:sldId id="357" r:id="rId13"/>
    <p:sldId id="359" r:id="rId14"/>
    <p:sldId id="356" r:id="rId15"/>
    <p:sldId id="358" r:id="rId16"/>
    <p:sldId id="365" r:id="rId17"/>
    <p:sldId id="361" r:id="rId18"/>
    <p:sldId id="362" r:id="rId19"/>
    <p:sldId id="368" r:id="rId20"/>
    <p:sldId id="366" r:id="rId21"/>
    <p:sldId id="369" r:id="rId22"/>
    <p:sldId id="370" r:id="rId23"/>
    <p:sldId id="371" r:id="rId24"/>
    <p:sldId id="37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9BD46C1A-E5A5-FBE9-D72E-51239EC6D0DF}" name="Amanda Kelly (she/her | elle) (VAC/ACC)" initials="A(" userId="S::amanda.kelly@veterans.gc.ca::577ea8ae-3d16-411e-a979-6ae4340163e4" providerId="AD"/>
  <p188:author id="{13354C45-7BFD-FA2D-6A11-F0DBABE44594}" name="Rene Audet (he/him | il/lui) [F/E] (VAC/ACC)" initials="RA" userId="S::rene.audet@veterans.gc.ca::0f0e239f-cc24-4971-8a83-5197ff4fab34" providerId="AD"/>
  <p188:author id="{363A894F-83E9-F203-C93C-7C0EC9DAE5C0}" name="Elizabeth Jill Paton (VAC/ACC)" initials="JP" userId="S::jill.paton@veterans.gc.ca::02e2f622-6222-463a-b3ba-ab337969573d" providerId="AD"/>
  <p188:author id="{A9EDEBAC-6743-67E5-FC54-6BBFAF70FADD}" name="Maureen Trainor (she/her | elle) (VAC/ACC)" initials="M(" userId="S::maureen.trainor@veterans.gc.ca::1e915eda-4208-495b-9dd5-c54d99d4f70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CD2AF0-ED45-4D60-9722-CF0CF8A38DF0}" v="3" dt="2026-04-20T19:38:51.775"/>
    <p1510:client id="{F76C96EE-2E21-4ED9-836C-0A73DC3D722D}" v="8" dt="2026-04-20T16:59:32.1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280"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ne Audet (he/him | il/lui) [F/E] (VAC/ACC)" userId="0f0e239f-cc24-4971-8a83-5197ff4fab34" providerId="ADAL" clId="{969EEF9A-FC27-4FC4-BA5A-FD7223AA6915}"/>
    <pc:docChg chg="undo custSel addSld modSld sldOrd modMainMaster">
      <pc:chgData name="Rene Audet (he/him | il/lui) [F/E] (VAC/ACC)" userId="0f0e239f-cc24-4971-8a83-5197ff4fab34" providerId="ADAL" clId="{969EEF9A-FC27-4FC4-BA5A-FD7223AA6915}" dt="2026-04-20T16:59:32.104" v="5033" actId="1076"/>
      <pc:docMkLst>
        <pc:docMk/>
      </pc:docMkLst>
      <pc:sldChg chg="addSp delSp modSp add mod ord">
        <pc:chgData name="Rene Audet (he/him | il/lui) [F/E] (VAC/ACC)" userId="0f0e239f-cc24-4971-8a83-5197ff4fab34" providerId="ADAL" clId="{969EEF9A-FC27-4FC4-BA5A-FD7223AA6915}" dt="2026-04-16T14:52:55.655" v="2575" actId="1076"/>
        <pc:sldMkLst>
          <pc:docMk/>
          <pc:sldMk cId="1998987060" sldId="264"/>
        </pc:sldMkLst>
        <pc:spChg chg="mod">
          <ac:chgData name="Rene Audet (he/him | il/lui) [F/E] (VAC/ACC)" userId="0f0e239f-cc24-4971-8a83-5197ff4fab34" providerId="ADAL" clId="{969EEF9A-FC27-4FC4-BA5A-FD7223AA6915}" dt="2026-04-16T14:52:55.655" v="2575" actId="1076"/>
          <ac:spMkLst>
            <pc:docMk/>
            <pc:sldMk cId="1998987060" sldId="264"/>
            <ac:spMk id="2" creationId="{E838CA16-6F86-9B64-7F75-BAD489975650}"/>
          </ac:spMkLst>
        </pc:spChg>
        <pc:spChg chg="add mod">
          <ac:chgData name="Rene Audet (he/him | il/lui) [F/E] (VAC/ACC)" userId="0f0e239f-cc24-4971-8a83-5197ff4fab34" providerId="ADAL" clId="{969EEF9A-FC27-4FC4-BA5A-FD7223AA6915}" dt="2026-04-16T14:52:16.201" v="2573" actId="20577"/>
          <ac:spMkLst>
            <pc:docMk/>
            <pc:sldMk cId="1998987060" sldId="264"/>
            <ac:spMk id="5" creationId="{CBF352C1-D175-5437-4F06-4E8B44C297B1}"/>
          </ac:spMkLst>
        </pc:spChg>
      </pc:sldChg>
      <pc:sldChg chg="delSp modSp mod setBg">
        <pc:chgData name="Rene Audet (he/him | il/lui) [F/E] (VAC/ACC)" userId="0f0e239f-cc24-4971-8a83-5197ff4fab34" providerId="ADAL" clId="{969EEF9A-FC27-4FC4-BA5A-FD7223AA6915}" dt="2026-04-20T16:59:32.104" v="5033" actId="1076"/>
        <pc:sldMkLst>
          <pc:docMk/>
          <pc:sldMk cId="1161646992" sldId="350"/>
        </pc:sldMkLst>
        <pc:spChg chg="mod">
          <ac:chgData name="Rene Audet (he/him | il/lui) [F/E] (VAC/ACC)" userId="0f0e239f-cc24-4971-8a83-5197ff4fab34" providerId="ADAL" clId="{969EEF9A-FC27-4FC4-BA5A-FD7223AA6915}" dt="2026-04-20T16:59:32.104" v="5033" actId="1076"/>
          <ac:spMkLst>
            <pc:docMk/>
            <pc:sldMk cId="1161646992" sldId="350"/>
            <ac:spMk id="2" creationId="{4010CD4F-20D9-4CD8-AB03-2E11B4DC98A2}"/>
          </ac:spMkLst>
        </pc:spChg>
      </pc:sldChg>
      <pc:sldChg chg="delSp modSp mod">
        <pc:chgData name="Rene Audet (he/him | il/lui) [F/E] (VAC/ACC)" userId="0f0e239f-cc24-4971-8a83-5197ff4fab34" providerId="ADAL" clId="{969EEF9A-FC27-4FC4-BA5A-FD7223AA6915}" dt="2026-04-16T16:59:49.549" v="3312" actId="20577"/>
        <pc:sldMkLst>
          <pc:docMk/>
          <pc:sldMk cId="3597357733" sldId="351"/>
        </pc:sldMkLst>
        <pc:spChg chg="mod">
          <ac:chgData name="Rene Audet (he/him | il/lui) [F/E] (VAC/ACC)" userId="0f0e239f-cc24-4971-8a83-5197ff4fab34" providerId="ADAL" clId="{969EEF9A-FC27-4FC4-BA5A-FD7223AA6915}" dt="2026-04-16T14:00:29.646" v="695" actId="2711"/>
          <ac:spMkLst>
            <pc:docMk/>
            <pc:sldMk cId="3597357733" sldId="351"/>
            <ac:spMk id="3" creationId="{324D24DB-AFD4-367E-27C4-A6864F118A08}"/>
          </ac:spMkLst>
        </pc:spChg>
        <pc:spChg chg="mod">
          <ac:chgData name="Rene Audet (he/him | il/lui) [F/E] (VAC/ACC)" userId="0f0e239f-cc24-4971-8a83-5197ff4fab34" providerId="ADAL" clId="{969EEF9A-FC27-4FC4-BA5A-FD7223AA6915}" dt="2026-04-16T14:00:29.646" v="695" actId="2711"/>
          <ac:spMkLst>
            <pc:docMk/>
            <pc:sldMk cId="3597357733" sldId="351"/>
            <ac:spMk id="11" creationId="{C905A973-7560-05F4-902F-DD87B7F5B22E}"/>
          </ac:spMkLst>
        </pc:spChg>
        <pc:spChg chg="mod">
          <ac:chgData name="Rene Audet (he/him | il/lui) [F/E] (VAC/ACC)" userId="0f0e239f-cc24-4971-8a83-5197ff4fab34" providerId="ADAL" clId="{969EEF9A-FC27-4FC4-BA5A-FD7223AA6915}" dt="2026-04-16T16:59:49.549" v="3312" actId="20577"/>
          <ac:spMkLst>
            <pc:docMk/>
            <pc:sldMk cId="3597357733" sldId="351"/>
            <ac:spMk id="12" creationId="{6CB482F5-C8BE-F010-E329-9FE7846280C4}"/>
          </ac:spMkLst>
        </pc:spChg>
        <pc:spChg chg="mod">
          <ac:chgData name="Rene Audet (he/him | il/lui) [F/E] (VAC/ACC)" userId="0f0e239f-cc24-4971-8a83-5197ff4fab34" providerId="ADAL" clId="{969EEF9A-FC27-4FC4-BA5A-FD7223AA6915}" dt="2026-04-16T14:00:29.646" v="695" actId="2711"/>
          <ac:spMkLst>
            <pc:docMk/>
            <pc:sldMk cId="3597357733" sldId="351"/>
            <ac:spMk id="13" creationId="{BBB2DC55-5BDB-E6BE-7C0A-FB0A84B64D3F}"/>
          </ac:spMkLst>
        </pc:spChg>
        <pc:picChg chg="mod">
          <ac:chgData name="Rene Audet (he/him | il/lui) [F/E] (VAC/ACC)" userId="0f0e239f-cc24-4971-8a83-5197ff4fab34" providerId="ADAL" clId="{969EEF9A-FC27-4FC4-BA5A-FD7223AA6915}" dt="2026-04-16T13:58:42.182" v="687" actId="1076"/>
          <ac:picMkLst>
            <pc:docMk/>
            <pc:sldMk cId="3597357733" sldId="351"/>
            <ac:picMk id="7" creationId="{1C9A74CB-0E2A-29BE-C43D-630778FF9368}"/>
          </ac:picMkLst>
        </pc:picChg>
      </pc:sldChg>
      <pc:sldChg chg="delSp modSp mod">
        <pc:chgData name="Rene Audet (he/him | il/lui) [F/E] (VAC/ACC)" userId="0f0e239f-cc24-4971-8a83-5197ff4fab34" providerId="ADAL" clId="{969EEF9A-FC27-4FC4-BA5A-FD7223AA6915}" dt="2026-04-16T14:15:09.889" v="1377" actId="14100"/>
        <pc:sldMkLst>
          <pc:docMk/>
          <pc:sldMk cId="3630211058" sldId="352"/>
        </pc:sldMkLst>
        <pc:spChg chg="mod">
          <ac:chgData name="Rene Audet (he/him | il/lui) [F/E] (VAC/ACC)" userId="0f0e239f-cc24-4971-8a83-5197ff4fab34" providerId="ADAL" clId="{969EEF9A-FC27-4FC4-BA5A-FD7223AA6915}" dt="2026-04-16T14:00:42.184" v="696" actId="2711"/>
          <ac:spMkLst>
            <pc:docMk/>
            <pc:sldMk cId="3630211058" sldId="352"/>
            <ac:spMk id="3" creationId="{480FE9DF-0AD9-4631-6266-FD545FE7F045}"/>
          </ac:spMkLst>
        </pc:spChg>
        <pc:spChg chg="mod">
          <ac:chgData name="Rene Audet (he/him | il/lui) [F/E] (VAC/ACC)" userId="0f0e239f-cc24-4971-8a83-5197ff4fab34" providerId="ADAL" clId="{969EEF9A-FC27-4FC4-BA5A-FD7223AA6915}" dt="2026-04-16T14:15:09.889" v="1377" actId="14100"/>
          <ac:spMkLst>
            <pc:docMk/>
            <pc:sldMk cId="3630211058" sldId="352"/>
            <ac:spMk id="8" creationId="{93035FBA-51B0-B1D8-43B0-34469BC7D5F4}"/>
          </ac:spMkLst>
        </pc:spChg>
        <pc:spChg chg="mod">
          <ac:chgData name="Rene Audet (he/him | il/lui) [F/E] (VAC/ACC)" userId="0f0e239f-cc24-4971-8a83-5197ff4fab34" providerId="ADAL" clId="{969EEF9A-FC27-4FC4-BA5A-FD7223AA6915}" dt="2026-04-16T14:15:06.538" v="1376" actId="14100"/>
          <ac:spMkLst>
            <pc:docMk/>
            <pc:sldMk cId="3630211058" sldId="352"/>
            <ac:spMk id="9" creationId="{C5BFF8EA-A107-5E13-225C-5EF19C8435A9}"/>
          </ac:spMkLst>
        </pc:spChg>
        <pc:spChg chg="mod">
          <ac:chgData name="Rene Audet (he/him | il/lui) [F/E] (VAC/ACC)" userId="0f0e239f-cc24-4971-8a83-5197ff4fab34" providerId="ADAL" clId="{969EEF9A-FC27-4FC4-BA5A-FD7223AA6915}" dt="2026-04-16T14:06:08.011" v="737" actId="1076"/>
          <ac:spMkLst>
            <pc:docMk/>
            <pc:sldMk cId="3630211058" sldId="352"/>
            <ac:spMk id="10" creationId="{199A73BD-601A-4E9A-2A35-76042FF5C076}"/>
          </ac:spMkLst>
        </pc:spChg>
        <pc:picChg chg="mod">
          <ac:chgData name="Rene Audet (he/him | il/lui) [F/E] (VAC/ACC)" userId="0f0e239f-cc24-4971-8a83-5197ff4fab34" providerId="ADAL" clId="{969EEF9A-FC27-4FC4-BA5A-FD7223AA6915}" dt="2026-04-16T14:14:59.692" v="1374" actId="1076"/>
          <ac:picMkLst>
            <pc:docMk/>
            <pc:sldMk cId="3630211058" sldId="352"/>
            <ac:picMk id="1026" creationId="{2CE8AC8B-9420-C79D-E52A-186784F37114}"/>
          </ac:picMkLst>
        </pc:picChg>
        <pc:cxnChg chg="mod">
          <ac:chgData name="Rene Audet (he/him | il/lui) [F/E] (VAC/ACC)" userId="0f0e239f-cc24-4971-8a83-5197ff4fab34" providerId="ADAL" clId="{969EEF9A-FC27-4FC4-BA5A-FD7223AA6915}" dt="2026-04-16T14:00:42.184" v="696" actId="2711"/>
          <ac:cxnSpMkLst>
            <pc:docMk/>
            <pc:sldMk cId="3630211058" sldId="352"/>
            <ac:cxnSpMk id="6" creationId="{9C2A09FF-A0B7-AFB5-BDBC-8A28F89DE668}"/>
          </ac:cxnSpMkLst>
        </pc:cxnChg>
      </pc:sldChg>
      <pc:sldChg chg="delSp modSp mod">
        <pc:chgData name="Rene Audet (he/him | il/lui) [F/E] (VAC/ACC)" userId="0f0e239f-cc24-4971-8a83-5197ff4fab34" providerId="ADAL" clId="{969EEF9A-FC27-4FC4-BA5A-FD7223AA6915}" dt="2026-04-16T14:22:26.139" v="1629" actId="1076"/>
        <pc:sldMkLst>
          <pc:docMk/>
          <pc:sldMk cId="455208294" sldId="353"/>
        </pc:sldMkLst>
        <pc:spChg chg="mod">
          <ac:chgData name="Rene Audet (he/him | il/lui) [F/E] (VAC/ACC)" userId="0f0e239f-cc24-4971-8a83-5197ff4fab34" providerId="ADAL" clId="{969EEF9A-FC27-4FC4-BA5A-FD7223AA6915}" dt="2026-04-16T14:00:50.481" v="697" actId="2711"/>
          <ac:spMkLst>
            <pc:docMk/>
            <pc:sldMk cId="455208294" sldId="353"/>
            <ac:spMk id="3" creationId="{2EB9B788-E2BA-B84B-BF61-6787DADBECF2}"/>
          </ac:spMkLst>
        </pc:spChg>
        <pc:spChg chg="mod">
          <ac:chgData name="Rene Audet (he/him | il/lui) [F/E] (VAC/ACC)" userId="0f0e239f-cc24-4971-8a83-5197ff4fab34" providerId="ADAL" clId="{969EEF9A-FC27-4FC4-BA5A-FD7223AA6915}" dt="2026-04-16T14:22:26.139" v="1629" actId="1076"/>
          <ac:spMkLst>
            <pc:docMk/>
            <pc:sldMk cId="455208294" sldId="353"/>
            <ac:spMk id="7" creationId="{804443F5-B8E1-CEAC-777E-80175FE22F30}"/>
          </ac:spMkLst>
        </pc:spChg>
        <pc:spChg chg="mod">
          <ac:chgData name="Rene Audet (he/him | il/lui) [F/E] (VAC/ACC)" userId="0f0e239f-cc24-4971-8a83-5197ff4fab34" providerId="ADAL" clId="{969EEF9A-FC27-4FC4-BA5A-FD7223AA6915}" dt="2026-04-16T14:22:19.287" v="1628" actId="1076"/>
          <ac:spMkLst>
            <pc:docMk/>
            <pc:sldMk cId="455208294" sldId="353"/>
            <ac:spMk id="8" creationId="{F99188B3-66F1-7847-B241-FB2BF9C3CD71}"/>
          </ac:spMkLst>
        </pc:spChg>
        <pc:spChg chg="mod">
          <ac:chgData name="Rene Audet (he/him | il/lui) [F/E] (VAC/ACC)" userId="0f0e239f-cc24-4971-8a83-5197ff4fab34" providerId="ADAL" clId="{969EEF9A-FC27-4FC4-BA5A-FD7223AA6915}" dt="2026-04-16T14:15:41.064" v="1387" actId="14100"/>
          <ac:spMkLst>
            <pc:docMk/>
            <pc:sldMk cId="455208294" sldId="353"/>
            <ac:spMk id="9" creationId="{F368C136-9A25-C323-601D-D07FC23133D7}"/>
          </ac:spMkLst>
        </pc:spChg>
        <pc:picChg chg="mod">
          <ac:chgData name="Rene Audet (he/him | il/lui) [F/E] (VAC/ACC)" userId="0f0e239f-cc24-4971-8a83-5197ff4fab34" providerId="ADAL" clId="{969EEF9A-FC27-4FC4-BA5A-FD7223AA6915}" dt="2026-04-16T14:00:50.481" v="697" actId="2711"/>
          <ac:picMkLst>
            <pc:docMk/>
            <pc:sldMk cId="455208294" sldId="353"/>
            <ac:picMk id="2054" creationId="{5BE20C59-A42C-A3E9-BA61-83DF5FC8C926}"/>
          </ac:picMkLst>
        </pc:picChg>
        <pc:cxnChg chg="mod">
          <ac:chgData name="Rene Audet (he/him | il/lui) [F/E] (VAC/ACC)" userId="0f0e239f-cc24-4971-8a83-5197ff4fab34" providerId="ADAL" clId="{969EEF9A-FC27-4FC4-BA5A-FD7223AA6915}" dt="2026-04-16T14:00:50.481" v="697" actId="2711"/>
          <ac:cxnSpMkLst>
            <pc:docMk/>
            <pc:sldMk cId="455208294" sldId="353"/>
            <ac:cxnSpMk id="6" creationId="{C62B7107-D7BB-FA4C-0B4F-0A3C11C72230}"/>
          </ac:cxnSpMkLst>
        </pc:cxnChg>
      </pc:sldChg>
      <pc:sldChg chg="addSp delSp modSp mod">
        <pc:chgData name="Rene Audet (he/him | il/lui) [F/E] (VAC/ACC)" userId="0f0e239f-cc24-4971-8a83-5197ff4fab34" providerId="ADAL" clId="{969EEF9A-FC27-4FC4-BA5A-FD7223AA6915}" dt="2026-04-16T14:39:17.712" v="2270" actId="1076"/>
        <pc:sldMkLst>
          <pc:docMk/>
          <pc:sldMk cId="838479712" sldId="354"/>
        </pc:sldMkLst>
        <pc:spChg chg="mod">
          <ac:chgData name="Rene Audet (he/him | il/lui) [F/E] (VAC/ACC)" userId="0f0e239f-cc24-4971-8a83-5197ff4fab34" providerId="ADAL" clId="{969EEF9A-FC27-4FC4-BA5A-FD7223AA6915}" dt="2026-04-16T14:00:58.534" v="698" actId="2711"/>
          <ac:spMkLst>
            <pc:docMk/>
            <pc:sldMk cId="838479712" sldId="354"/>
            <ac:spMk id="3" creationId="{AF320538-BC06-3BBC-F6E4-5E7FE91D9A57}"/>
          </ac:spMkLst>
        </pc:spChg>
        <pc:spChg chg="add mod">
          <ac:chgData name="Rene Audet (he/him | il/lui) [F/E] (VAC/ACC)" userId="0f0e239f-cc24-4971-8a83-5197ff4fab34" providerId="ADAL" clId="{969EEF9A-FC27-4FC4-BA5A-FD7223AA6915}" dt="2026-04-16T14:28:18.443" v="1692" actId="3626"/>
          <ac:spMkLst>
            <pc:docMk/>
            <pc:sldMk cId="838479712" sldId="354"/>
            <ac:spMk id="5" creationId="{F896F0A7-CF66-FF72-AE46-6AA2BFCBE8B2}"/>
          </ac:spMkLst>
        </pc:spChg>
        <pc:spChg chg="mod">
          <ac:chgData name="Rene Audet (he/him | il/lui) [F/E] (VAC/ACC)" userId="0f0e239f-cc24-4971-8a83-5197ff4fab34" providerId="ADAL" clId="{969EEF9A-FC27-4FC4-BA5A-FD7223AA6915}" dt="2026-04-16T14:39:17.712" v="2270" actId="1076"/>
          <ac:spMkLst>
            <pc:docMk/>
            <pc:sldMk cId="838479712" sldId="354"/>
            <ac:spMk id="8" creationId="{745F4E7F-C4E7-70FA-F3EA-077F7FE11634}"/>
          </ac:spMkLst>
        </pc:spChg>
        <pc:spChg chg="add mod">
          <ac:chgData name="Rene Audet (he/him | il/lui) [F/E] (VAC/ACC)" userId="0f0e239f-cc24-4971-8a83-5197ff4fab34" providerId="ADAL" clId="{969EEF9A-FC27-4FC4-BA5A-FD7223AA6915}" dt="2026-04-16T14:29:39.568" v="1703" actId="14100"/>
          <ac:spMkLst>
            <pc:docMk/>
            <pc:sldMk cId="838479712" sldId="354"/>
            <ac:spMk id="10" creationId="{A8C7A794-ADAC-2AF4-DFE4-3634136DB4D6}"/>
          </ac:spMkLst>
        </pc:spChg>
        <pc:spChg chg="mod">
          <ac:chgData name="Rene Audet (he/him | il/lui) [F/E] (VAC/ACC)" userId="0f0e239f-cc24-4971-8a83-5197ff4fab34" providerId="ADAL" clId="{969EEF9A-FC27-4FC4-BA5A-FD7223AA6915}" dt="2026-04-16T14:39:15.709" v="2269" actId="1076"/>
          <ac:spMkLst>
            <pc:docMk/>
            <pc:sldMk cId="838479712" sldId="354"/>
            <ac:spMk id="11" creationId="{98609E88-617A-BA50-4242-429F769FBBE1}"/>
          </ac:spMkLst>
        </pc:spChg>
        <pc:picChg chg="mod">
          <ac:chgData name="Rene Audet (he/him | il/lui) [F/E] (VAC/ACC)" userId="0f0e239f-cc24-4971-8a83-5197ff4fab34" providerId="ADAL" clId="{969EEF9A-FC27-4FC4-BA5A-FD7223AA6915}" dt="2026-04-16T14:24:05.299" v="1653" actId="14100"/>
          <ac:picMkLst>
            <pc:docMk/>
            <pc:sldMk cId="838479712" sldId="354"/>
            <ac:picMk id="3074" creationId="{F9AA5FC9-000E-D48A-D869-A5C7AF06D862}"/>
          </ac:picMkLst>
        </pc:picChg>
        <pc:picChg chg="mod">
          <ac:chgData name="Rene Audet (he/him | il/lui) [F/E] (VAC/ACC)" userId="0f0e239f-cc24-4971-8a83-5197ff4fab34" providerId="ADAL" clId="{969EEF9A-FC27-4FC4-BA5A-FD7223AA6915}" dt="2026-04-16T14:24:19.551" v="1656" actId="1076"/>
          <ac:picMkLst>
            <pc:docMk/>
            <pc:sldMk cId="838479712" sldId="354"/>
            <ac:picMk id="3076" creationId="{BAADBD4C-3A52-892F-E9B7-E09E74A752F5}"/>
          </ac:picMkLst>
        </pc:picChg>
        <pc:cxnChg chg="mod">
          <ac:chgData name="Rene Audet (he/him | il/lui) [F/E] (VAC/ACC)" userId="0f0e239f-cc24-4971-8a83-5197ff4fab34" providerId="ADAL" clId="{969EEF9A-FC27-4FC4-BA5A-FD7223AA6915}" dt="2026-04-16T14:00:58.534" v="698" actId="2711"/>
          <ac:cxnSpMkLst>
            <pc:docMk/>
            <pc:sldMk cId="838479712" sldId="354"/>
            <ac:cxnSpMk id="6" creationId="{5EF04CD9-96AA-1E57-8281-47F80720D7F9}"/>
          </ac:cxnSpMkLst>
        </pc:cxnChg>
      </pc:sldChg>
      <pc:sldChg chg="delSp modSp mod">
        <pc:chgData name="Rene Audet (he/him | il/lui) [F/E] (VAC/ACC)" userId="0f0e239f-cc24-4971-8a83-5197ff4fab34" providerId="ADAL" clId="{969EEF9A-FC27-4FC4-BA5A-FD7223AA6915}" dt="2026-04-16T20:04:45.752" v="3321" actId="14100"/>
        <pc:sldMkLst>
          <pc:docMk/>
          <pc:sldMk cId="2062682163" sldId="355"/>
        </pc:sldMkLst>
        <pc:spChg chg="mod">
          <ac:chgData name="Rene Audet (he/him | il/lui) [F/E] (VAC/ACC)" userId="0f0e239f-cc24-4971-8a83-5197ff4fab34" providerId="ADAL" clId="{969EEF9A-FC27-4FC4-BA5A-FD7223AA6915}" dt="2026-04-16T14:01:04.536" v="699" actId="2711"/>
          <ac:spMkLst>
            <pc:docMk/>
            <pc:sldMk cId="2062682163" sldId="355"/>
            <ac:spMk id="3" creationId="{50687F94-D998-158C-CA85-1A8436D62771}"/>
          </ac:spMkLst>
        </pc:spChg>
        <pc:spChg chg="mod">
          <ac:chgData name="Rene Audet (he/him | il/lui) [F/E] (VAC/ACC)" userId="0f0e239f-cc24-4971-8a83-5197ff4fab34" providerId="ADAL" clId="{969EEF9A-FC27-4FC4-BA5A-FD7223AA6915}" dt="2026-04-16T14:45:55.583" v="2336" actId="20577"/>
          <ac:spMkLst>
            <pc:docMk/>
            <pc:sldMk cId="2062682163" sldId="355"/>
            <ac:spMk id="8" creationId="{D73CA98C-1DED-DD92-8157-ECF7AB5912C1}"/>
          </ac:spMkLst>
        </pc:spChg>
        <pc:spChg chg="mod">
          <ac:chgData name="Rene Audet (he/him | il/lui) [F/E] (VAC/ACC)" userId="0f0e239f-cc24-4971-8a83-5197ff4fab34" providerId="ADAL" clId="{969EEF9A-FC27-4FC4-BA5A-FD7223AA6915}" dt="2026-04-16T20:04:45.752" v="3321" actId="14100"/>
          <ac:spMkLst>
            <pc:docMk/>
            <pc:sldMk cId="2062682163" sldId="355"/>
            <ac:spMk id="9" creationId="{E83E3F5B-0C00-42AF-EAA1-ED4878C42208}"/>
          </ac:spMkLst>
        </pc:spChg>
        <pc:spChg chg="mod">
          <ac:chgData name="Rene Audet (he/him | il/lui) [F/E] (VAC/ACC)" userId="0f0e239f-cc24-4971-8a83-5197ff4fab34" providerId="ADAL" clId="{969EEF9A-FC27-4FC4-BA5A-FD7223AA6915}" dt="2026-04-16T14:45:19.160" v="2328" actId="1076"/>
          <ac:spMkLst>
            <pc:docMk/>
            <pc:sldMk cId="2062682163" sldId="355"/>
            <ac:spMk id="11" creationId="{0DAAFF92-C1DC-F4AF-4463-A77E972835FD}"/>
          </ac:spMkLst>
        </pc:spChg>
        <pc:picChg chg="mod modCrop">
          <ac:chgData name="Rene Audet (he/him | il/lui) [F/E] (VAC/ACC)" userId="0f0e239f-cc24-4971-8a83-5197ff4fab34" providerId="ADAL" clId="{969EEF9A-FC27-4FC4-BA5A-FD7223AA6915}" dt="2026-04-16T14:47:02.820" v="2341" actId="732"/>
          <ac:picMkLst>
            <pc:docMk/>
            <pc:sldMk cId="2062682163" sldId="355"/>
            <ac:picMk id="10" creationId="{D3E3C7F3-BE32-CE7C-A149-EF7FE73A4461}"/>
          </ac:picMkLst>
        </pc:picChg>
      </pc:sldChg>
      <pc:sldChg chg="addSp delSp modSp mod ord">
        <pc:chgData name="Rene Audet (he/him | il/lui) [F/E] (VAC/ACC)" userId="0f0e239f-cc24-4971-8a83-5197ff4fab34" providerId="ADAL" clId="{969EEF9A-FC27-4FC4-BA5A-FD7223AA6915}" dt="2026-04-16T20:45:01.134" v="3515" actId="1076"/>
        <pc:sldMkLst>
          <pc:docMk/>
          <pc:sldMk cId="3888149352" sldId="356"/>
        </pc:sldMkLst>
        <pc:spChg chg="add mod">
          <ac:chgData name="Rene Audet (he/him | il/lui) [F/E] (VAC/ACC)" userId="0f0e239f-cc24-4971-8a83-5197ff4fab34" providerId="ADAL" clId="{969EEF9A-FC27-4FC4-BA5A-FD7223AA6915}" dt="2026-04-16T20:43:26.551" v="3502" actId="1076"/>
          <ac:spMkLst>
            <pc:docMk/>
            <pc:sldMk cId="3888149352" sldId="356"/>
            <ac:spMk id="2" creationId="{37171622-0945-AFB5-9906-85E4BAB7B042}"/>
          </ac:spMkLst>
        </pc:spChg>
        <pc:spChg chg="mod">
          <ac:chgData name="Rene Audet (he/him | il/lui) [F/E] (VAC/ACC)" userId="0f0e239f-cc24-4971-8a83-5197ff4fab34" providerId="ADAL" clId="{969EEF9A-FC27-4FC4-BA5A-FD7223AA6915}" dt="2026-04-16T14:01:35.973" v="703" actId="2711"/>
          <ac:spMkLst>
            <pc:docMk/>
            <pc:sldMk cId="3888149352" sldId="356"/>
            <ac:spMk id="3" creationId="{A36FD2DF-9E88-BA39-12F1-5FF1DFB9490B}"/>
          </ac:spMkLst>
        </pc:spChg>
        <pc:spChg chg="mod">
          <ac:chgData name="Rene Audet (he/him | il/lui) [F/E] (VAC/ACC)" userId="0f0e239f-cc24-4971-8a83-5197ff4fab34" providerId="ADAL" clId="{969EEF9A-FC27-4FC4-BA5A-FD7223AA6915}" dt="2026-04-16T20:44:53.957" v="3513" actId="1076"/>
          <ac:spMkLst>
            <pc:docMk/>
            <pc:sldMk cId="3888149352" sldId="356"/>
            <ac:spMk id="8" creationId="{E92F8445-7AF5-996A-8FB8-8722BE45C1C7}"/>
          </ac:spMkLst>
        </pc:spChg>
        <pc:spChg chg="mod">
          <ac:chgData name="Rene Audet (he/him | il/lui) [F/E] (VAC/ACC)" userId="0f0e239f-cc24-4971-8a83-5197ff4fab34" providerId="ADAL" clId="{969EEF9A-FC27-4FC4-BA5A-FD7223AA6915}" dt="2026-04-16T20:45:01.134" v="3515" actId="1076"/>
          <ac:spMkLst>
            <pc:docMk/>
            <pc:sldMk cId="3888149352" sldId="356"/>
            <ac:spMk id="10" creationId="{8DE1E948-C930-656C-98CE-A814B73D91AA}"/>
          </ac:spMkLst>
        </pc:spChg>
        <pc:picChg chg="mod">
          <ac:chgData name="Rene Audet (he/him | il/lui) [F/E] (VAC/ACC)" userId="0f0e239f-cc24-4971-8a83-5197ff4fab34" providerId="ADAL" clId="{969EEF9A-FC27-4FC4-BA5A-FD7223AA6915}" dt="2026-04-16T20:43:21.478" v="3501" actId="14100"/>
          <ac:picMkLst>
            <pc:docMk/>
            <pc:sldMk cId="3888149352" sldId="356"/>
            <ac:picMk id="4098" creationId="{3044B7C7-186A-6D31-2F8C-09D26EAA2A94}"/>
          </ac:picMkLst>
        </pc:picChg>
        <pc:cxnChg chg="mod">
          <ac:chgData name="Rene Audet (he/him | il/lui) [F/E] (VAC/ACC)" userId="0f0e239f-cc24-4971-8a83-5197ff4fab34" providerId="ADAL" clId="{969EEF9A-FC27-4FC4-BA5A-FD7223AA6915}" dt="2026-04-16T14:01:35.973" v="703" actId="2711"/>
          <ac:cxnSpMkLst>
            <pc:docMk/>
            <pc:sldMk cId="3888149352" sldId="356"/>
            <ac:cxnSpMk id="6" creationId="{CCBEB944-5C70-E4D7-DF05-221DA78B4D4B}"/>
          </ac:cxnSpMkLst>
        </pc:cxnChg>
      </pc:sldChg>
      <pc:sldChg chg="delSp modSp mod ord">
        <pc:chgData name="Rene Audet (he/him | il/lui) [F/E] (VAC/ACC)" userId="0f0e239f-cc24-4971-8a83-5197ff4fab34" providerId="ADAL" clId="{969EEF9A-FC27-4FC4-BA5A-FD7223AA6915}" dt="2026-04-16T15:14:38.691" v="2896" actId="6549"/>
        <pc:sldMkLst>
          <pc:docMk/>
          <pc:sldMk cId="4032552541" sldId="357"/>
        </pc:sldMkLst>
        <pc:spChg chg="mod">
          <ac:chgData name="Rene Audet (he/him | il/lui) [F/E] (VAC/ACC)" userId="0f0e239f-cc24-4971-8a83-5197ff4fab34" providerId="ADAL" clId="{969EEF9A-FC27-4FC4-BA5A-FD7223AA6915}" dt="2026-04-16T14:01:20.091" v="701" actId="2711"/>
          <ac:spMkLst>
            <pc:docMk/>
            <pc:sldMk cId="4032552541" sldId="357"/>
            <ac:spMk id="3" creationId="{9754092E-7A9F-585D-F451-7F2FF206285B}"/>
          </ac:spMkLst>
        </pc:spChg>
        <pc:spChg chg="mod">
          <ac:chgData name="Rene Audet (he/him | il/lui) [F/E] (VAC/ACC)" userId="0f0e239f-cc24-4971-8a83-5197ff4fab34" providerId="ADAL" clId="{969EEF9A-FC27-4FC4-BA5A-FD7223AA6915}" dt="2026-04-16T15:14:38.691" v="2896" actId="6549"/>
          <ac:spMkLst>
            <pc:docMk/>
            <pc:sldMk cId="4032552541" sldId="357"/>
            <ac:spMk id="8" creationId="{CF391AD5-480E-5BD3-3EFB-A23FEF365270}"/>
          </ac:spMkLst>
        </pc:spChg>
        <pc:spChg chg="mod">
          <ac:chgData name="Rene Audet (he/him | il/lui) [F/E] (VAC/ACC)" userId="0f0e239f-cc24-4971-8a83-5197ff4fab34" providerId="ADAL" clId="{969EEF9A-FC27-4FC4-BA5A-FD7223AA6915}" dt="2026-04-16T15:00:33.020" v="2639" actId="1076"/>
          <ac:spMkLst>
            <pc:docMk/>
            <pc:sldMk cId="4032552541" sldId="357"/>
            <ac:spMk id="9" creationId="{16415F54-803E-E08D-B0CD-2898F59C9E08}"/>
          </ac:spMkLst>
        </pc:spChg>
        <pc:spChg chg="mod">
          <ac:chgData name="Rene Audet (he/him | il/lui) [F/E] (VAC/ACC)" userId="0f0e239f-cc24-4971-8a83-5197ff4fab34" providerId="ADAL" clId="{969EEF9A-FC27-4FC4-BA5A-FD7223AA6915}" dt="2026-04-16T14:59:41.137" v="2629" actId="1076"/>
          <ac:spMkLst>
            <pc:docMk/>
            <pc:sldMk cId="4032552541" sldId="357"/>
            <ac:spMk id="10" creationId="{B99F1983-5C19-8774-919E-564140E3220E}"/>
          </ac:spMkLst>
        </pc:spChg>
        <pc:picChg chg="mod">
          <ac:chgData name="Rene Audet (he/him | il/lui) [F/E] (VAC/ACC)" userId="0f0e239f-cc24-4971-8a83-5197ff4fab34" providerId="ADAL" clId="{969EEF9A-FC27-4FC4-BA5A-FD7223AA6915}" dt="2026-04-16T14:59:10.166" v="2621" actId="14100"/>
          <ac:picMkLst>
            <pc:docMk/>
            <pc:sldMk cId="4032552541" sldId="357"/>
            <ac:picMk id="11" creationId="{8633DC5F-F1CC-2142-4D0C-07780BD2A5E4}"/>
          </ac:picMkLst>
        </pc:picChg>
        <pc:picChg chg="mod">
          <ac:chgData name="Rene Audet (he/him | il/lui) [F/E] (VAC/ACC)" userId="0f0e239f-cc24-4971-8a83-5197ff4fab34" providerId="ADAL" clId="{969EEF9A-FC27-4FC4-BA5A-FD7223AA6915}" dt="2026-04-16T14:59:34.545" v="2627" actId="1076"/>
          <ac:picMkLst>
            <pc:docMk/>
            <pc:sldMk cId="4032552541" sldId="357"/>
            <ac:picMk id="13" creationId="{9C856446-62ED-5779-5D7C-D1AE4EF46AB6}"/>
          </ac:picMkLst>
        </pc:picChg>
        <pc:cxnChg chg="mod">
          <ac:chgData name="Rene Audet (he/him | il/lui) [F/E] (VAC/ACC)" userId="0f0e239f-cc24-4971-8a83-5197ff4fab34" providerId="ADAL" clId="{969EEF9A-FC27-4FC4-BA5A-FD7223AA6915}" dt="2026-04-16T14:01:20.091" v="701" actId="2711"/>
          <ac:cxnSpMkLst>
            <pc:docMk/>
            <pc:sldMk cId="4032552541" sldId="357"/>
            <ac:cxnSpMk id="6" creationId="{879DE5F1-8EB1-D91E-FFDD-6DB764BC7542}"/>
          </ac:cxnSpMkLst>
        </pc:cxnChg>
      </pc:sldChg>
      <pc:sldChg chg="delSp modSp mod">
        <pc:chgData name="Rene Audet (he/him | il/lui) [F/E] (VAC/ACC)" userId="0f0e239f-cc24-4971-8a83-5197ff4fab34" providerId="ADAL" clId="{969EEF9A-FC27-4FC4-BA5A-FD7223AA6915}" dt="2026-04-16T20:56:17.279" v="3723" actId="6549"/>
        <pc:sldMkLst>
          <pc:docMk/>
          <pc:sldMk cId="3922374605" sldId="358"/>
        </pc:sldMkLst>
        <pc:spChg chg="mod">
          <ac:chgData name="Rene Audet (he/him | il/lui) [F/E] (VAC/ACC)" userId="0f0e239f-cc24-4971-8a83-5197ff4fab34" providerId="ADAL" clId="{969EEF9A-FC27-4FC4-BA5A-FD7223AA6915}" dt="2026-04-16T14:01:29.264" v="702" actId="2711"/>
          <ac:spMkLst>
            <pc:docMk/>
            <pc:sldMk cId="3922374605" sldId="358"/>
            <ac:spMk id="3" creationId="{E871D33E-32A5-31C8-6BF5-DBDBBB16890E}"/>
          </ac:spMkLst>
        </pc:spChg>
        <pc:spChg chg="mod">
          <ac:chgData name="Rene Audet (he/him | il/lui) [F/E] (VAC/ACC)" userId="0f0e239f-cc24-4971-8a83-5197ff4fab34" providerId="ADAL" clId="{969EEF9A-FC27-4FC4-BA5A-FD7223AA6915}" dt="2026-04-16T14:01:29.264" v="702" actId="2711"/>
          <ac:spMkLst>
            <pc:docMk/>
            <pc:sldMk cId="3922374605" sldId="358"/>
            <ac:spMk id="7" creationId="{E4816185-3BE9-4BFF-FB0B-EE577F7A46E3}"/>
          </ac:spMkLst>
        </pc:spChg>
        <pc:spChg chg="mod">
          <ac:chgData name="Rene Audet (he/him | il/lui) [F/E] (VAC/ACC)" userId="0f0e239f-cc24-4971-8a83-5197ff4fab34" providerId="ADAL" clId="{969EEF9A-FC27-4FC4-BA5A-FD7223AA6915}" dt="2026-04-16T20:56:17.279" v="3723" actId="6549"/>
          <ac:spMkLst>
            <pc:docMk/>
            <pc:sldMk cId="3922374605" sldId="358"/>
            <ac:spMk id="8" creationId="{A61052DA-526C-02F5-4B43-DD681C21200A}"/>
          </ac:spMkLst>
        </pc:spChg>
        <pc:spChg chg="mod">
          <ac:chgData name="Rene Audet (he/him | il/lui) [F/E] (VAC/ACC)" userId="0f0e239f-cc24-4971-8a83-5197ff4fab34" providerId="ADAL" clId="{969EEF9A-FC27-4FC4-BA5A-FD7223AA6915}" dt="2026-04-16T20:48:38.093" v="3557" actId="1037"/>
          <ac:spMkLst>
            <pc:docMk/>
            <pc:sldMk cId="3922374605" sldId="358"/>
            <ac:spMk id="9" creationId="{085008B6-9375-F66F-CEDA-FDECB9AE6B20}"/>
          </ac:spMkLst>
        </pc:spChg>
        <pc:spChg chg="mod">
          <ac:chgData name="Rene Audet (he/him | il/lui) [F/E] (VAC/ACC)" userId="0f0e239f-cc24-4971-8a83-5197ff4fab34" providerId="ADAL" clId="{969EEF9A-FC27-4FC4-BA5A-FD7223AA6915}" dt="2026-04-16T20:46:05.582" v="3524" actId="6549"/>
          <ac:spMkLst>
            <pc:docMk/>
            <pc:sldMk cId="3922374605" sldId="358"/>
            <ac:spMk id="10" creationId="{BCE2699D-E799-0898-16A1-8098A33526F1}"/>
          </ac:spMkLst>
        </pc:spChg>
        <pc:picChg chg="mod">
          <ac:chgData name="Rene Audet (he/him | il/lui) [F/E] (VAC/ACC)" userId="0f0e239f-cc24-4971-8a83-5197ff4fab34" providerId="ADAL" clId="{969EEF9A-FC27-4FC4-BA5A-FD7223AA6915}" dt="2026-04-16T20:54:42.904" v="3711" actId="1038"/>
          <ac:picMkLst>
            <pc:docMk/>
            <pc:sldMk cId="3922374605" sldId="358"/>
            <ac:picMk id="3074" creationId="{DD6EFB80-F41C-9CB0-47D4-A73287384AD6}"/>
          </ac:picMkLst>
        </pc:picChg>
        <pc:cxnChg chg="mod">
          <ac:chgData name="Rene Audet (he/him | il/lui) [F/E] (VAC/ACC)" userId="0f0e239f-cc24-4971-8a83-5197ff4fab34" providerId="ADAL" clId="{969EEF9A-FC27-4FC4-BA5A-FD7223AA6915}" dt="2026-04-16T14:01:29.264" v="702" actId="2711"/>
          <ac:cxnSpMkLst>
            <pc:docMk/>
            <pc:sldMk cId="3922374605" sldId="358"/>
            <ac:cxnSpMk id="6" creationId="{249FFDD6-2920-D07D-1619-0A6006B50388}"/>
          </ac:cxnSpMkLst>
        </pc:cxnChg>
      </pc:sldChg>
      <pc:sldChg chg="addSp delSp modSp mod">
        <pc:chgData name="Rene Audet (he/him | il/lui) [F/E] (VAC/ACC)" userId="0f0e239f-cc24-4971-8a83-5197ff4fab34" providerId="ADAL" clId="{969EEF9A-FC27-4FC4-BA5A-FD7223AA6915}" dt="2026-04-16T15:20:38.733" v="3216"/>
        <pc:sldMkLst>
          <pc:docMk/>
          <pc:sldMk cId="730424395" sldId="359"/>
        </pc:sldMkLst>
        <pc:spChg chg="mod">
          <ac:chgData name="Rene Audet (he/him | il/lui) [F/E] (VAC/ACC)" userId="0f0e239f-cc24-4971-8a83-5197ff4fab34" providerId="ADAL" clId="{969EEF9A-FC27-4FC4-BA5A-FD7223AA6915}" dt="2026-04-16T15:10:14.825" v="2783" actId="790"/>
          <ac:spMkLst>
            <pc:docMk/>
            <pc:sldMk cId="730424395" sldId="359"/>
            <ac:spMk id="3" creationId="{AE62F7AE-F020-1881-400C-88950607CA27}"/>
          </ac:spMkLst>
        </pc:spChg>
        <pc:spChg chg="add mod">
          <ac:chgData name="Rene Audet (he/him | il/lui) [F/E] (VAC/ACC)" userId="0f0e239f-cc24-4971-8a83-5197ff4fab34" providerId="ADAL" clId="{969EEF9A-FC27-4FC4-BA5A-FD7223AA6915}" dt="2026-04-16T15:10:36.313" v="2787" actId="403"/>
          <ac:spMkLst>
            <pc:docMk/>
            <pc:sldMk cId="730424395" sldId="359"/>
            <ac:spMk id="4" creationId="{1795B327-8A6E-E0E7-F801-EEBC5AE8834C}"/>
          </ac:spMkLst>
        </pc:spChg>
        <pc:spChg chg="mod">
          <ac:chgData name="Rene Audet (he/him | il/lui) [F/E] (VAC/ACC)" userId="0f0e239f-cc24-4971-8a83-5197ff4fab34" providerId="ADAL" clId="{969EEF9A-FC27-4FC4-BA5A-FD7223AA6915}" dt="2026-04-16T15:20:38.733" v="3216"/>
          <ac:spMkLst>
            <pc:docMk/>
            <pc:sldMk cId="730424395" sldId="359"/>
            <ac:spMk id="8" creationId="{F50FBB70-2BFC-B8D4-944F-B3B949AFD98A}"/>
          </ac:spMkLst>
        </pc:spChg>
        <pc:spChg chg="mod">
          <ac:chgData name="Rene Audet (he/him | il/lui) [F/E] (VAC/ACC)" userId="0f0e239f-cc24-4971-8a83-5197ff4fab34" providerId="ADAL" clId="{969EEF9A-FC27-4FC4-BA5A-FD7223AA6915}" dt="2026-04-16T15:19:59.243" v="3214" actId="1035"/>
          <ac:spMkLst>
            <pc:docMk/>
            <pc:sldMk cId="730424395" sldId="359"/>
            <ac:spMk id="9" creationId="{1F3230ED-2B4F-1345-5F18-216E0C70A2DE}"/>
          </ac:spMkLst>
        </pc:spChg>
        <pc:picChg chg="mod">
          <ac:chgData name="Rene Audet (he/him | il/lui) [F/E] (VAC/ACC)" userId="0f0e239f-cc24-4971-8a83-5197ff4fab34" providerId="ADAL" clId="{969EEF9A-FC27-4FC4-BA5A-FD7223AA6915}" dt="2026-04-16T15:19:54.336" v="3207" actId="14100"/>
          <ac:picMkLst>
            <pc:docMk/>
            <pc:sldMk cId="730424395" sldId="359"/>
            <ac:picMk id="1026" creationId="{A4206FCA-5BBE-C73A-9EBA-308396973CD2}"/>
          </ac:picMkLst>
        </pc:picChg>
        <pc:cxnChg chg="mod">
          <ac:chgData name="Rene Audet (he/him | il/lui) [F/E] (VAC/ACC)" userId="0f0e239f-cc24-4971-8a83-5197ff4fab34" providerId="ADAL" clId="{969EEF9A-FC27-4FC4-BA5A-FD7223AA6915}" dt="2026-04-16T14:01:12.623" v="700" actId="2711"/>
          <ac:cxnSpMkLst>
            <pc:docMk/>
            <pc:sldMk cId="730424395" sldId="359"/>
            <ac:cxnSpMk id="6" creationId="{CD166E5D-5798-51F7-4EED-79D72A6647BC}"/>
          </ac:cxnSpMkLst>
        </pc:cxnChg>
      </pc:sldChg>
      <pc:sldChg chg="delSp modSp mod">
        <pc:chgData name="Rene Audet (he/him | il/lui) [F/E] (VAC/ACC)" userId="0f0e239f-cc24-4971-8a83-5197ff4fab34" providerId="ADAL" clId="{969EEF9A-FC27-4FC4-BA5A-FD7223AA6915}" dt="2026-04-16T21:24:43.419" v="4400" actId="20577"/>
        <pc:sldMkLst>
          <pc:docMk/>
          <pc:sldMk cId="2384746757" sldId="361"/>
        </pc:sldMkLst>
        <pc:spChg chg="mod">
          <ac:chgData name="Rene Audet (he/him | il/lui) [F/E] (VAC/ACC)" userId="0f0e239f-cc24-4971-8a83-5197ff4fab34" providerId="ADAL" clId="{969EEF9A-FC27-4FC4-BA5A-FD7223AA6915}" dt="2026-04-16T14:01:48.688" v="705" actId="2711"/>
          <ac:spMkLst>
            <pc:docMk/>
            <pc:sldMk cId="2384746757" sldId="361"/>
            <ac:spMk id="3" creationId="{3E8471C7-251C-B607-2BB6-B8E0ED6BB20C}"/>
          </ac:spMkLst>
        </pc:spChg>
        <pc:spChg chg="mod">
          <ac:chgData name="Rene Audet (he/him | il/lui) [F/E] (VAC/ACC)" userId="0f0e239f-cc24-4971-8a83-5197ff4fab34" providerId="ADAL" clId="{969EEF9A-FC27-4FC4-BA5A-FD7223AA6915}" dt="2026-04-16T21:24:43.419" v="4400" actId="20577"/>
          <ac:spMkLst>
            <pc:docMk/>
            <pc:sldMk cId="2384746757" sldId="361"/>
            <ac:spMk id="8" creationId="{39802929-8B6E-CAB0-7D2D-E18C01A93508}"/>
          </ac:spMkLst>
        </pc:spChg>
        <pc:spChg chg="mod">
          <ac:chgData name="Rene Audet (he/him | il/lui) [F/E] (VAC/ACC)" userId="0f0e239f-cc24-4971-8a83-5197ff4fab34" providerId="ADAL" clId="{969EEF9A-FC27-4FC4-BA5A-FD7223AA6915}" dt="2026-04-16T21:22:34.392" v="4370" actId="1076"/>
          <ac:spMkLst>
            <pc:docMk/>
            <pc:sldMk cId="2384746757" sldId="361"/>
            <ac:spMk id="9" creationId="{C76C74CD-61C8-8DC0-3AD9-44A2A7DB044F}"/>
          </ac:spMkLst>
        </pc:spChg>
        <pc:spChg chg="mod">
          <ac:chgData name="Rene Audet (he/him | il/lui) [F/E] (VAC/ACC)" userId="0f0e239f-cc24-4971-8a83-5197ff4fab34" providerId="ADAL" clId="{969EEF9A-FC27-4FC4-BA5A-FD7223AA6915}" dt="2026-04-16T21:14:46.326" v="4200"/>
          <ac:spMkLst>
            <pc:docMk/>
            <pc:sldMk cId="2384746757" sldId="361"/>
            <ac:spMk id="10" creationId="{3B611DDA-4699-4EDD-5AE0-560C3E0F114E}"/>
          </ac:spMkLst>
        </pc:spChg>
        <pc:picChg chg="mod">
          <ac:chgData name="Rene Audet (he/him | il/lui) [F/E] (VAC/ACC)" userId="0f0e239f-cc24-4971-8a83-5197ff4fab34" providerId="ADAL" clId="{969EEF9A-FC27-4FC4-BA5A-FD7223AA6915}" dt="2026-04-16T21:16:23.170" v="4219" actId="1076"/>
          <ac:picMkLst>
            <pc:docMk/>
            <pc:sldMk cId="2384746757" sldId="361"/>
            <ac:picMk id="6146" creationId="{79BCE3E2-955E-537E-F9DD-1B54D6D1843F}"/>
          </ac:picMkLst>
        </pc:picChg>
        <pc:cxnChg chg="mod">
          <ac:chgData name="Rene Audet (he/him | il/lui) [F/E] (VAC/ACC)" userId="0f0e239f-cc24-4971-8a83-5197ff4fab34" providerId="ADAL" clId="{969EEF9A-FC27-4FC4-BA5A-FD7223AA6915}" dt="2026-04-16T14:01:48.688" v="705" actId="2711"/>
          <ac:cxnSpMkLst>
            <pc:docMk/>
            <pc:sldMk cId="2384746757" sldId="361"/>
            <ac:cxnSpMk id="6" creationId="{663B331F-47C6-D6F5-00CB-8573FCB1DD56}"/>
          </ac:cxnSpMkLst>
        </pc:cxnChg>
      </pc:sldChg>
      <pc:sldChg chg="delSp modSp mod">
        <pc:chgData name="Rene Audet (he/him | il/lui) [F/E] (VAC/ACC)" userId="0f0e239f-cc24-4971-8a83-5197ff4fab34" providerId="ADAL" clId="{969EEF9A-FC27-4FC4-BA5A-FD7223AA6915}" dt="2026-04-16T21:32:28.405" v="4488" actId="6549"/>
        <pc:sldMkLst>
          <pc:docMk/>
          <pc:sldMk cId="158600034" sldId="362"/>
        </pc:sldMkLst>
        <pc:spChg chg="mod">
          <ac:chgData name="Rene Audet (he/him | il/lui) [F/E] (VAC/ACC)" userId="0f0e239f-cc24-4971-8a83-5197ff4fab34" providerId="ADAL" clId="{969EEF9A-FC27-4FC4-BA5A-FD7223AA6915}" dt="2026-04-16T14:01:55.943" v="706" actId="2711"/>
          <ac:spMkLst>
            <pc:docMk/>
            <pc:sldMk cId="158600034" sldId="362"/>
            <ac:spMk id="3" creationId="{667A0F9C-3120-2CCA-0ACD-5BAD3F1CC548}"/>
          </ac:spMkLst>
        </pc:spChg>
        <pc:spChg chg="mod">
          <ac:chgData name="Rene Audet (he/him | il/lui) [F/E] (VAC/ACC)" userId="0f0e239f-cc24-4971-8a83-5197ff4fab34" providerId="ADAL" clId="{969EEF9A-FC27-4FC4-BA5A-FD7223AA6915}" dt="2026-04-16T21:32:28.405" v="4488" actId="6549"/>
          <ac:spMkLst>
            <pc:docMk/>
            <pc:sldMk cId="158600034" sldId="362"/>
            <ac:spMk id="8" creationId="{90947F91-4144-A545-0845-386EC6196286}"/>
          </ac:spMkLst>
        </pc:spChg>
        <pc:spChg chg="mod">
          <ac:chgData name="Rene Audet (he/him | il/lui) [F/E] (VAC/ACC)" userId="0f0e239f-cc24-4971-8a83-5197ff4fab34" providerId="ADAL" clId="{969EEF9A-FC27-4FC4-BA5A-FD7223AA6915}" dt="2026-04-16T21:31:19.645" v="4481" actId="1076"/>
          <ac:spMkLst>
            <pc:docMk/>
            <pc:sldMk cId="158600034" sldId="362"/>
            <ac:spMk id="9" creationId="{6819AB66-C428-8737-CE05-291BEB39A532}"/>
          </ac:spMkLst>
        </pc:spChg>
        <pc:spChg chg="mod">
          <ac:chgData name="Rene Audet (he/him | il/lui) [F/E] (VAC/ACC)" userId="0f0e239f-cc24-4971-8a83-5197ff4fab34" providerId="ADAL" clId="{969EEF9A-FC27-4FC4-BA5A-FD7223AA6915}" dt="2026-04-16T21:31:11.536" v="4479" actId="1076"/>
          <ac:spMkLst>
            <pc:docMk/>
            <pc:sldMk cId="158600034" sldId="362"/>
            <ac:spMk id="10" creationId="{DFA0FD73-9C7D-DD23-1423-51E627CE5B24}"/>
          </ac:spMkLst>
        </pc:spChg>
        <pc:picChg chg="mod">
          <ac:chgData name="Rene Audet (he/him | il/lui) [F/E] (VAC/ACC)" userId="0f0e239f-cc24-4971-8a83-5197ff4fab34" providerId="ADAL" clId="{969EEF9A-FC27-4FC4-BA5A-FD7223AA6915}" dt="2026-04-16T21:31:14.763" v="4480" actId="14100"/>
          <ac:picMkLst>
            <pc:docMk/>
            <pc:sldMk cId="158600034" sldId="362"/>
            <ac:picMk id="7170" creationId="{B2D746DC-55AA-F66A-4F8B-4D3CA84C735F}"/>
          </ac:picMkLst>
        </pc:picChg>
        <pc:cxnChg chg="mod">
          <ac:chgData name="Rene Audet (he/him | il/lui) [F/E] (VAC/ACC)" userId="0f0e239f-cc24-4971-8a83-5197ff4fab34" providerId="ADAL" clId="{969EEF9A-FC27-4FC4-BA5A-FD7223AA6915}" dt="2026-04-16T14:01:55.943" v="706" actId="2711"/>
          <ac:cxnSpMkLst>
            <pc:docMk/>
            <pc:sldMk cId="158600034" sldId="362"/>
            <ac:cxnSpMk id="6" creationId="{7851B806-CDF7-160B-EC11-6C0BF298140F}"/>
          </ac:cxnSpMkLst>
        </pc:cxnChg>
      </pc:sldChg>
      <pc:sldChg chg="delSp modSp mod">
        <pc:chgData name="Rene Audet (he/him | il/lui) [F/E] (VAC/ACC)" userId="0f0e239f-cc24-4971-8a83-5197ff4fab34" providerId="ADAL" clId="{969EEF9A-FC27-4FC4-BA5A-FD7223AA6915}" dt="2026-04-16T21:13:04.609" v="4184" actId="20577"/>
        <pc:sldMkLst>
          <pc:docMk/>
          <pc:sldMk cId="3019761429" sldId="365"/>
        </pc:sldMkLst>
        <pc:spChg chg="mod">
          <ac:chgData name="Rene Audet (he/him | il/lui) [F/E] (VAC/ACC)" userId="0f0e239f-cc24-4971-8a83-5197ff4fab34" providerId="ADAL" clId="{969EEF9A-FC27-4FC4-BA5A-FD7223AA6915}" dt="2026-04-16T14:01:41.568" v="704" actId="2711"/>
          <ac:spMkLst>
            <pc:docMk/>
            <pc:sldMk cId="3019761429" sldId="365"/>
            <ac:spMk id="3" creationId="{85AD8640-06A2-01D7-653F-81E50C3BA134}"/>
          </ac:spMkLst>
        </pc:spChg>
        <pc:spChg chg="mod">
          <ac:chgData name="Rene Audet (he/him | il/lui) [F/E] (VAC/ACC)" userId="0f0e239f-cc24-4971-8a83-5197ff4fab34" providerId="ADAL" clId="{969EEF9A-FC27-4FC4-BA5A-FD7223AA6915}" dt="2026-04-16T21:13:04.609" v="4184" actId="20577"/>
          <ac:spMkLst>
            <pc:docMk/>
            <pc:sldMk cId="3019761429" sldId="365"/>
            <ac:spMk id="8" creationId="{16DE6B74-F724-BB01-9EB5-C0D26B83355B}"/>
          </ac:spMkLst>
        </pc:spChg>
        <pc:spChg chg="mod">
          <ac:chgData name="Rene Audet (he/him | il/lui) [F/E] (VAC/ACC)" userId="0f0e239f-cc24-4971-8a83-5197ff4fab34" providerId="ADAL" clId="{969EEF9A-FC27-4FC4-BA5A-FD7223AA6915}" dt="2026-04-16T21:11:08.724" v="4144" actId="1076"/>
          <ac:spMkLst>
            <pc:docMk/>
            <pc:sldMk cId="3019761429" sldId="365"/>
            <ac:spMk id="9" creationId="{57A79492-4A32-2578-A3E7-10DA98A4F610}"/>
          </ac:spMkLst>
        </pc:spChg>
        <pc:spChg chg="mod">
          <ac:chgData name="Rene Audet (he/him | il/lui) [F/E] (VAC/ACC)" userId="0f0e239f-cc24-4971-8a83-5197ff4fab34" providerId="ADAL" clId="{969EEF9A-FC27-4FC4-BA5A-FD7223AA6915}" dt="2026-04-16T21:10:05.835" v="4141" actId="1076"/>
          <ac:spMkLst>
            <pc:docMk/>
            <pc:sldMk cId="3019761429" sldId="365"/>
            <ac:spMk id="10" creationId="{55D35359-4167-BF40-762A-65D4505E510D}"/>
          </ac:spMkLst>
        </pc:spChg>
        <pc:picChg chg="mod">
          <ac:chgData name="Rene Audet (he/him | il/lui) [F/E] (VAC/ACC)" userId="0f0e239f-cc24-4971-8a83-5197ff4fab34" providerId="ADAL" clId="{969EEF9A-FC27-4FC4-BA5A-FD7223AA6915}" dt="2026-04-16T20:58:20.603" v="3756" actId="1076"/>
          <ac:picMkLst>
            <pc:docMk/>
            <pc:sldMk cId="3019761429" sldId="365"/>
            <ac:picMk id="5122" creationId="{34854ED0-7A46-1C6D-F844-FD98C03E64DF}"/>
          </ac:picMkLst>
        </pc:picChg>
        <pc:cxnChg chg="mod">
          <ac:chgData name="Rene Audet (he/him | il/lui) [F/E] (VAC/ACC)" userId="0f0e239f-cc24-4971-8a83-5197ff4fab34" providerId="ADAL" clId="{969EEF9A-FC27-4FC4-BA5A-FD7223AA6915}" dt="2026-04-16T14:01:41.568" v="704" actId="2711"/>
          <ac:cxnSpMkLst>
            <pc:docMk/>
            <pc:sldMk cId="3019761429" sldId="365"/>
            <ac:cxnSpMk id="6" creationId="{A1EF75CC-FA21-CBC3-63C7-2571B8E20F3A}"/>
          </ac:cxnSpMkLst>
        </pc:cxnChg>
      </pc:sldChg>
      <pc:sldChg chg="addSp delSp modSp mod ord">
        <pc:chgData name="Rene Audet (he/him | il/lui) [F/E] (VAC/ACC)" userId="0f0e239f-cc24-4971-8a83-5197ff4fab34" providerId="ADAL" clId="{969EEF9A-FC27-4FC4-BA5A-FD7223AA6915}" dt="2026-04-16T21:47:16.809" v="4655" actId="14100"/>
        <pc:sldMkLst>
          <pc:docMk/>
          <pc:sldMk cId="2067656709" sldId="366"/>
        </pc:sldMkLst>
        <pc:spChg chg="mod">
          <ac:chgData name="Rene Audet (he/him | il/lui) [F/E] (VAC/ACC)" userId="0f0e239f-cc24-4971-8a83-5197ff4fab34" providerId="ADAL" clId="{969EEF9A-FC27-4FC4-BA5A-FD7223AA6915}" dt="2026-04-16T14:02:02.955" v="707" actId="2711"/>
          <ac:spMkLst>
            <pc:docMk/>
            <pc:sldMk cId="2067656709" sldId="366"/>
            <ac:spMk id="3" creationId="{6F644EA3-1627-0F97-2705-73DEF957D9D3}"/>
          </ac:spMkLst>
        </pc:spChg>
        <pc:spChg chg="mod">
          <ac:chgData name="Rene Audet (he/him | il/lui) [F/E] (VAC/ACC)" userId="0f0e239f-cc24-4971-8a83-5197ff4fab34" providerId="ADAL" clId="{969EEF9A-FC27-4FC4-BA5A-FD7223AA6915}" dt="2026-04-16T21:47:16.809" v="4655" actId="14100"/>
          <ac:spMkLst>
            <pc:docMk/>
            <pc:sldMk cId="2067656709" sldId="366"/>
            <ac:spMk id="8" creationId="{26A843E4-08FC-6092-FB0D-91F0845E72E4}"/>
          </ac:spMkLst>
        </pc:spChg>
        <pc:spChg chg="mod">
          <ac:chgData name="Rene Audet (he/him | il/lui) [F/E] (VAC/ACC)" userId="0f0e239f-cc24-4971-8a83-5197ff4fab34" providerId="ADAL" clId="{969EEF9A-FC27-4FC4-BA5A-FD7223AA6915}" dt="2026-04-16T21:47:03.871" v="4654" actId="1076"/>
          <ac:spMkLst>
            <pc:docMk/>
            <pc:sldMk cId="2067656709" sldId="366"/>
            <ac:spMk id="9" creationId="{908D068B-58C3-4B7D-6D13-2ABB5131D991}"/>
          </ac:spMkLst>
        </pc:spChg>
        <pc:spChg chg="mod">
          <ac:chgData name="Rene Audet (he/him | il/lui) [F/E] (VAC/ACC)" userId="0f0e239f-cc24-4971-8a83-5197ff4fab34" providerId="ADAL" clId="{969EEF9A-FC27-4FC4-BA5A-FD7223AA6915}" dt="2026-04-16T21:42:44.687" v="4593" actId="20577"/>
          <ac:spMkLst>
            <pc:docMk/>
            <pc:sldMk cId="2067656709" sldId="366"/>
            <ac:spMk id="10" creationId="{023DF721-7DB2-7BFB-D19D-D4A1CD2C1F24}"/>
          </ac:spMkLst>
        </pc:spChg>
        <pc:picChg chg="add mod">
          <ac:chgData name="Rene Audet (he/him | il/lui) [F/E] (VAC/ACC)" userId="0f0e239f-cc24-4971-8a83-5197ff4fab34" providerId="ADAL" clId="{969EEF9A-FC27-4FC4-BA5A-FD7223AA6915}" dt="2026-04-16T21:46:57.471" v="4651" actId="1076"/>
          <ac:picMkLst>
            <pc:docMk/>
            <pc:sldMk cId="2067656709" sldId="366"/>
            <ac:picMk id="2" creationId="{383FE9A9-7DA7-B9E9-ACF9-067DE00B1F5D}"/>
          </ac:picMkLst>
        </pc:picChg>
        <pc:cxnChg chg="mod">
          <ac:chgData name="Rene Audet (he/him | il/lui) [F/E] (VAC/ACC)" userId="0f0e239f-cc24-4971-8a83-5197ff4fab34" providerId="ADAL" clId="{969EEF9A-FC27-4FC4-BA5A-FD7223AA6915}" dt="2026-04-16T14:02:02.955" v="707" actId="2711"/>
          <ac:cxnSpMkLst>
            <pc:docMk/>
            <pc:sldMk cId="2067656709" sldId="366"/>
            <ac:cxnSpMk id="6" creationId="{1BA26F77-F3DF-739C-9DF4-48D33A8590C8}"/>
          </ac:cxnSpMkLst>
        </pc:cxnChg>
      </pc:sldChg>
      <pc:sldChg chg="delSp modSp mod">
        <pc:chgData name="Rene Audet (he/him | il/lui) [F/E] (VAC/ACC)" userId="0f0e239f-cc24-4971-8a83-5197ff4fab34" providerId="ADAL" clId="{969EEF9A-FC27-4FC4-BA5A-FD7223AA6915}" dt="2026-04-16T21:41:27.805" v="4566" actId="6549"/>
        <pc:sldMkLst>
          <pc:docMk/>
          <pc:sldMk cId="4175697970" sldId="368"/>
        </pc:sldMkLst>
        <pc:spChg chg="mod">
          <ac:chgData name="Rene Audet (he/him | il/lui) [F/E] (VAC/ACC)" userId="0f0e239f-cc24-4971-8a83-5197ff4fab34" providerId="ADAL" clId="{969EEF9A-FC27-4FC4-BA5A-FD7223AA6915}" dt="2026-04-16T14:02:09.572" v="708" actId="2711"/>
          <ac:spMkLst>
            <pc:docMk/>
            <pc:sldMk cId="4175697970" sldId="368"/>
            <ac:spMk id="3" creationId="{0E3631BB-F49D-58EC-A4F7-B07D82AA58DA}"/>
          </ac:spMkLst>
        </pc:spChg>
        <pc:spChg chg="mod">
          <ac:chgData name="Rene Audet (he/him | il/lui) [F/E] (VAC/ACC)" userId="0f0e239f-cc24-4971-8a83-5197ff4fab34" providerId="ADAL" clId="{969EEF9A-FC27-4FC4-BA5A-FD7223AA6915}" dt="2026-04-16T21:41:27.805" v="4566" actId="6549"/>
          <ac:spMkLst>
            <pc:docMk/>
            <pc:sldMk cId="4175697970" sldId="368"/>
            <ac:spMk id="8" creationId="{FC475173-FC98-F029-29CA-86D7998FE9BE}"/>
          </ac:spMkLst>
        </pc:spChg>
        <pc:spChg chg="mod">
          <ac:chgData name="Rene Audet (he/him | il/lui) [F/E] (VAC/ACC)" userId="0f0e239f-cc24-4971-8a83-5197ff4fab34" providerId="ADAL" clId="{969EEF9A-FC27-4FC4-BA5A-FD7223AA6915}" dt="2026-04-16T21:41:08.594" v="4565" actId="1076"/>
          <ac:spMkLst>
            <pc:docMk/>
            <pc:sldMk cId="4175697970" sldId="368"/>
            <ac:spMk id="9" creationId="{EDC4BD67-7258-DA2F-481B-6D242647CCC9}"/>
          </ac:spMkLst>
        </pc:spChg>
        <pc:spChg chg="mod">
          <ac:chgData name="Rene Audet (he/him | il/lui) [F/E] (VAC/ACC)" userId="0f0e239f-cc24-4971-8a83-5197ff4fab34" providerId="ADAL" clId="{969EEF9A-FC27-4FC4-BA5A-FD7223AA6915}" dt="2026-04-16T21:36:18.870" v="4533" actId="14100"/>
          <ac:spMkLst>
            <pc:docMk/>
            <pc:sldMk cId="4175697970" sldId="368"/>
            <ac:spMk id="11" creationId="{25A24CEC-8537-0B82-4F49-FAD196E0C4D7}"/>
          </ac:spMkLst>
        </pc:spChg>
        <pc:picChg chg="mod">
          <ac:chgData name="Rene Audet (he/him | il/lui) [F/E] (VAC/ACC)" userId="0f0e239f-cc24-4971-8a83-5197ff4fab34" providerId="ADAL" clId="{969EEF9A-FC27-4FC4-BA5A-FD7223AA6915}" dt="2026-04-16T21:41:05.232" v="4564" actId="1076"/>
          <ac:picMkLst>
            <pc:docMk/>
            <pc:sldMk cId="4175697970" sldId="368"/>
            <ac:picMk id="9218" creationId="{9D2CDDA1-7106-0B94-5B50-D32B4D03D846}"/>
          </ac:picMkLst>
        </pc:picChg>
        <pc:cxnChg chg="mod">
          <ac:chgData name="Rene Audet (he/him | il/lui) [F/E] (VAC/ACC)" userId="0f0e239f-cc24-4971-8a83-5197ff4fab34" providerId="ADAL" clId="{969EEF9A-FC27-4FC4-BA5A-FD7223AA6915}" dt="2026-04-16T14:02:09.572" v="708" actId="2711"/>
          <ac:cxnSpMkLst>
            <pc:docMk/>
            <pc:sldMk cId="4175697970" sldId="368"/>
            <ac:cxnSpMk id="6" creationId="{50771C99-0F29-E697-C5D1-BA6FDBE370F0}"/>
          </ac:cxnSpMkLst>
        </pc:cxnChg>
      </pc:sldChg>
      <pc:sldChg chg="delSp modSp mod">
        <pc:chgData name="Rene Audet (he/him | il/lui) [F/E] (VAC/ACC)" userId="0f0e239f-cc24-4971-8a83-5197ff4fab34" providerId="ADAL" clId="{969EEF9A-FC27-4FC4-BA5A-FD7223AA6915}" dt="2026-04-16T22:03:44.611" v="4775" actId="1076"/>
        <pc:sldMkLst>
          <pc:docMk/>
          <pc:sldMk cId="1303803267" sldId="369"/>
        </pc:sldMkLst>
        <pc:spChg chg="mod">
          <ac:chgData name="Rene Audet (he/him | il/lui) [F/E] (VAC/ACC)" userId="0f0e239f-cc24-4971-8a83-5197ff4fab34" providerId="ADAL" clId="{969EEF9A-FC27-4FC4-BA5A-FD7223AA6915}" dt="2026-04-16T14:02:17.153" v="709" actId="2711"/>
          <ac:spMkLst>
            <pc:docMk/>
            <pc:sldMk cId="1303803267" sldId="369"/>
            <ac:spMk id="3" creationId="{D848AB65-4A5B-C53E-B903-3A06FC625F97}"/>
          </ac:spMkLst>
        </pc:spChg>
        <pc:spChg chg="mod">
          <ac:chgData name="Rene Audet (he/him | il/lui) [F/E] (VAC/ACC)" userId="0f0e239f-cc24-4971-8a83-5197ff4fab34" providerId="ADAL" clId="{969EEF9A-FC27-4FC4-BA5A-FD7223AA6915}" dt="2026-04-16T22:03:24.840" v="4768" actId="14100"/>
          <ac:spMkLst>
            <pc:docMk/>
            <pc:sldMk cId="1303803267" sldId="369"/>
            <ac:spMk id="8" creationId="{6B9F67D2-E725-2798-05E7-72E00F6E350E}"/>
          </ac:spMkLst>
        </pc:spChg>
        <pc:spChg chg="mod">
          <ac:chgData name="Rene Audet (he/him | il/lui) [F/E] (VAC/ACC)" userId="0f0e239f-cc24-4971-8a83-5197ff4fab34" providerId="ADAL" clId="{969EEF9A-FC27-4FC4-BA5A-FD7223AA6915}" dt="2026-04-16T22:03:44.611" v="4775" actId="1076"/>
          <ac:spMkLst>
            <pc:docMk/>
            <pc:sldMk cId="1303803267" sldId="369"/>
            <ac:spMk id="9" creationId="{0E00B17B-5FE1-3BB1-76F4-16D3DF232BD6}"/>
          </ac:spMkLst>
        </pc:spChg>
        <pc:spChg chg="mod">
          <ac:chgData name="Rene Audet (he/him | il/lui) [F/E] (VAC/ACC)" userId="0f0e239f-cc24-4971-8a83-5197ff4fab34" providerId="ADAL" clId="{969EEF9A-FC27-4FC4-BA5A-FD7223AA6915}" dt="2026-04-16T22:01:22.374" v="4737" actId="1076"/>
          <ac:spMkLst>
            <pc:docMk/>
            <pc:sldMk cId="1303803267" sldId="369"/>
            <ac:spMk id="10" creationId="{FB1C0679-6957-3B5D-2C2E-37A5A5BDD0D5}"/>
          </ac:spMkLst>
        </pc:spChg>
        <pc:picChg chg="mod">
          <ac:chgData name="Rene Audet (he/him | il/lui) [F/E] (VAC/ACC)" userId="0f0e239f-cc24-4971-8a83-5197ff4fab34" providerId="ADAL" clId="{969EEF9A-FC27-4FC4-BA5A-FD7223AA6915}" dt="2026-04-16T22:03:41.595" v="4774" actId="14100"/>
          <ac:picMkLst>
            <pc:docMk/>
            <pc:sldMk cId="1303803267" sldId="369"/>
            <ac:picMk id="3074" creationId="{4001E8EF-B7D0-35A9-4517-5E7EA187E8D4}"/>
          </ac:picMkLst>
        </pc:picChg>
        <pc:cxnChg chg="mod">
          <ac:chgData name="Rene Audet (he/him | il/lui) [F/E] (VAC/ACC)" userId="0f0e239f-cc24-4971-8a83-5197ff4fab34" providerId="ADAL" clId="{969EEF9A-FC27-4FC4-BA5A-FD7223AA6915}" dt="2026-04-16T14:02:17.153" v="709" actId="2711"/>
          <ac:cxnSpMkLst>
            <pc:docMk/>
            <pc:sldMk cId="1303803267" sldId="369"/>
            <ac:cxnSpMk id="6" creationId="{7E0F5A51-CE94-B494-1876-0F90C10D41AB}"/>
          </ac:cxnSpMkLst>
        </pc:cxnChg>
      </pc:sldChg>
      <pc:sldChg chg="delSp modSp mod">
        <pc:chgData name="Rene Audet (he/him | il/lui) [F/E] (VAC/ACC)" userId="0f0e239f-cc24-4971-8a83-5197ff4fab34" providerId="ADAL" clId="{969EEF9A-FC27-4FC4-BA5A-FD7223AA6915}" dt="2026-04-16T22:10:18.372" v="4884" actId="1076"/>
        <pc:sldMkLst>
          <pc:docMk/>
          <pc:sldMk cId="1254116301" sldId="370"/>
        </pc:sldMkLst>
        <pc:spChg chg="mod">
          <ac:chgData name="Rene Audet (he/him | il/lui) [F/E] (VAC/ACC)" userId="0f0e239f-cc24-4971-8a83-5197ff4fab34" providerId="ADAL" clId="{969EEF9A-FC27-4FC4-BA5A-FD7223AA6915}" dt="2026-04-16T14:02:24.486" v="710" actId="2711"/>
          <ac:spMkLst>
            <pc:docMk/>
            <pc:sldMk cId="1254116301" sldId="370"/>
            <ac:spMk id="3" creationId="{8888BA17-9FBC-2B65-7D76-F2D62F7A9512}"/>
          </ac:spMkLst>
        </pc:spChg>
        <pc:spChg chg="mod">
          <ac:chgData name="Rene Audet (he/him | il/lui) [F/E] (VAC/ACC)" userId="0f0e239f-cc24-4971-8a83-5197ff4fab34" providerId="ADAL" clId="{969EEF9A-FC27-4FC4-BA5A-FD7223AA6915}" dt="2026-04-16T22:10:05.409" v="4881" actId="14100"/>
          <ac:spMkLst>
            <pc:docMk/>
            <pc:sldMk cId="1254116301" sldId="370"/>
            <ac:spMk id="8" creationId="{A29B79BF-5EAF-31D6-6B03-C2D189A08F6A}"/>
          </ac:spMkLst>
        </pc:spChg>
        <pc:spChg chg="mod">
          <ac:chgData name="Rene Audet (he/him | il/lui) [F/E] (VAC/ACC)" userId="0f0e239f-cc24-4971-8a83-5197ff4fab34" providerId="ADAL" clId="{969EEF9A-FC27-4FC4-BA5A-FD7223AA6915}" dt="2026-04-16T22:10:13.645" v="4883" actId="1076"/>
          <ac:spMkLst>
            <pc:docMk/>
            <pc:sldMk cId="1254116301" sldId="370"/>
            <ac:spMk id="9" creationId="{D7DE0F30-3C74-67E2-5747-97E00250202F}"/>
          </ac:spMkLst>
        </pc:spChg>
        <pc:spChg chg="mod">
          <ac:chgData name="Rene Audet (he/him | il/lui) [F/E] (VAC/ACC)" userId="0f0e239f-cc24-4971-8a83-5197ff4fab34" providerId="ADAL" clId="{969EEF9A-FC27-4FC4-BA5A-FD7223AA6915}" dt="2026-04-16T22:04:30.446" v="4781" actId="255"/>
          <ac:spMkLst>
            <pc:docMk/>
            <pc:sldMk cId="1254116301" sldId="370"/>
            <ac:spMk id="10" creationId="{C5C65759-E794-023D-1475-884935CBC616}"/>
          </ac:spMkLst>
        </pc:spChg>
        <pc:picChg chg="mod">
          <ac:chgData name="Rene Audet (he/him | il/lui) [F/E] (VAC/ACC)" userId="0f0e239f-cc24-4971-8a83-5197ff4fab34" providerId="ADAL" clId="{969EEF9A-FC27-4FC4-BA5A-FD7223AA6915}" dt="2026-04-16T22:10:18.372" v="4884" actId="1076"/>
          <ac:picMkLst>
            <pc:docMk/>
            <pc:sldMk cId="1254116301" sldId="370"/>
            <ac:picMk id="4098" creationId="{48EC5302-A40E-CFB0-8042-227012DE013D}"/>
          </ac:picMkLst>
        </pc:picChg>
        <pc:cxnChg chg="mod">
          <ac:chgData name="Rene Audet (he/him | il/lui) [F/E] (VAC/ACC)" userId="0f0e239f-cc24-4971-8a83-5197ff4fab34" providerId="ADAL" clId="{969EEF9A-FC27-4FC4-BA5A-FD7223AA6915}" dt="2026-04-16T14:02:24.486" v="710" actId="2711"/>
          <ac:cxnSpMkLst>
            <pc:docMk/>
            <pc:sldMk cId="1254116301" sldId="370"/>
            <ac:cxnSpMk id="6" creationId="{CCD98442-4592-CF17-F8C1-5C20C20C9913}"/>
          </ac:cxnSpMkLst>
        </pc:cxnChg>
      </pc:sldChg>
      <pc:sldChg chg="delSp modSp mod">
        <pc:chgData name="Rene Audet (he/him | il/lui) [F/E] (VAC/ACC)" userId="0f0e239f-cc24-4971-8a83-5197ff4fab34" providerId="ADAL" clId="{969EEF9A-FC27-4FC4-BA5A-FD7223AA6915}" dt="2026-04-16T22:19:33.764" v="4932"/>
        <pc:sldMkLst>
          <pc:docMk/>
          <pc:sldMk cId="3930710029" sldId="371"/>
        </pc:sldMkLst>
        <pc:spChg chg="mod">
          <ac:chgData name="Rene Audet (he/him | il/lui) [F/E] (VAC/ACC)" userId="0f0e239f-cc24-4971-8a83-5197ff4fab34" providerId="ADAL" clId="{969EEF9A-FC27-4FC4-BA5A-FD7223AA6915}" dt="2026-04-16T14:02:32.207" v="711" actId="2711"/>
          <ac:spMkLst>
            <pc:docMk/>
            <pc:sldMk cId="3930710029" sldId="371"/>
            <ac:spMk id="3" creationId="{99C46A56-5F2E-3437-9FBB-E12A32A3B8D0}"/>
          </ac:spMkLst>
        </pc:spChg>
        <pc:spChg chg="mod">
          <ac:chgData name="Rene Audet (he/him | il/lui) [F/E] (VAC/ACC)" userId="0f0e239f-cc24-4971-8a83-5197ff4fab34" providerId="ADAL" clId="{969EEF9A-FC27-4FC4-BA5A-FD7223AA6915}" dt="2026-04-16T22:19:33.764" v="4932"/>
          <ac:spMkLst>
            <pc:docMk/>
            <pc:sldMk cId="3930710029" sldId="371"/>
            <ac:spMk id="8" creationId="{8B8B229D-2A1E-BD65-C189-AECB88302C5B}"/>
          </ac:spMkLst>
        </pc:spChg>
        <pc:spChg chg="mod">
          <ac:chgData name="Rene Audet (he/him | il/lui) [F/E] (VAC/ACC)" userId="0f0e239f-cc24-4971-8a83-5197ff4fab34" providerId="ADAL" clId="{969EEF9A-FC27-4FC4-BA5A-FD7223AA6915}" dt="2026-04-16T22:16:47.698" v="4921"/>
          <ac:spMkLst>
            <pc:docMk/>
            <pc:sldMk cId="3930710029" sldId="371"/>
            <ac:spMk id="9" creationId="{A76B8AC4-D3FF-0958-7683-6CEE8D6B6986}"/>
          </ac:spMkLst>
        </pc:spChg>
        <pc:spChg chg="mod">
          <ac:chgData name="Rene Audet (he/him | il/lui) [F/E] (VAC/ACC)" userId="0f0e239f-cc24-4971-8a83-5197ff4fab34" providerId="ADAL" clId="{969EEF9A-FC27-4FC4-BA5A-FD7223AA6915}" dt="2026-04-16T22:11:42.446" v="4897" actId="20577"/>
          <ac:spMkLst>
            <pc:docMk/>
            <pc:sldMk cId="3930710029" sldId="371"/>
            <ac:spMk id="10" creationId="{97042C42-E37A-76CA-BBEC-5A010926710B}"/>
          </ac:spMkLst>
        </pc:spChg>
        <pc:picChg chg="mod">
          <ac:chgData name="Rene Audet (he/him | il/lui) [F/E] (VAC/ACC)" userId="0f0e239f-cc24-4971-8a83-5197ff4fab34" providerId="ADAL" clId="{969EEF9A-FC27-4FC4-BA5A-FD7223AA6915}" dt="2026-04-16T22:14:36.196" v="4918" actId="14100"/>
          <ac:picMkLst>
            <pc:docMk/>
            <pc:sldMk cId="3930710029" sldId="371"/>
            <ac:picMk id="11266" creationId="{E7591D09-1F32-07A0-5646-D00570E78AFE}"/>
          </ac:picMkLst>
        </pc:picChg>
        <pc:cxnChg chg="mod">
          <ac:chgData name="Rene Audet (he/him | il/lui) [F/E] (VAC/ACC)" userId="0f0e239f-cc24-4971-8a83-5197ff4fab34" providerId="ADAL" clId="{969EEF9A-FC27-4FC4-BA5A-FD7223AA6915}" dt="2026-04-16T14:02:32.207" v="711" actId="2711"/>
          <ac:cxnSpMkLst>
            <pc:docMk/>
            <pc:sldMk cId="3930710029" sldId="371"/>
            <ac:cxnSpMk id="6" creationId="{A47243A7-AAA5-110A-9872-5ADF66755787}"/>
          </ac:cxnSpMkLst>
        </pc:cxnChg>
      </pc:sldChg>
      <pc:sldChg chg="delSp modSp mod">
        <pc:chgData name="Rene Audet (he/him | il/lui) [F/E] (VAC/ACC)" userId="0f0e239f-cc24-4971-8a83-5197ff4fab34" providerId="ADAL" clId="{969EEF9A-FC27-4FC4-BA5A-FD7223AA6915}" dt="2026-04-16T22:28:26.035" v="5025" actId="20577"/>
        <pc:sldMkLst>
          <pc:docMk/>
          <pc:sldMk cId="371577071" sldId="372"/>
        </pc:sldMkLst>
        <pc:spChg chg="mod">
          <ac:chgData name="Rene Audet (he/him | il/lui) [F/E] (VAC/ACC)" userId="0f0e239f-cc24-4971-8a83-5197ff4fab34" providerId="ADAL" clId="{969EEF9A-FC27-4FC4-BA5A-FD7223AA6915}" dt="2026-04-16T14:02:38.509" v="712" actId="2711"/>
          <ac:spMkLst>
            <pc:docMk/>
            <pc:sldMk cId="371577071" sldId="372"/>
            <ac:spMk id="3" creationId="{6B7884A8-A30F-D5FD-A45E-FEA1FDA4594F}"/>
          </ac:spMkLst>
        </pc:spChg>
        <pc:spChg chg="mod">
          <ac:chgData name="Rene Audet (he/him | il/lui) [F/E] (VAC/ACC)" userId="0f0e239f-cc24-4971-8a83-5197ff4fab34" providerId="ADAL" clId="{969EEF9A-FC27-4FC4-BA5A-FD7223AA6915}" dt="2026-04-16T22:28:26.035" v="5025" actId="20577"/>
          <ac:spMkLst>
            <pc:docMk/>
            <pc:sldMk cId="371577071" sldId="372"/>
            <ac:spMk id="8" creationId="{B17248BD-3BD0-96BB-9140-29E74408DC71}"/>
          </ac:spMkLst>
        </pc:spChg>
        <pc:spChg chg="mod">
          <ac:chgData name="Rene Audet (he/him | il/lui) [F/E] (VAC/ACC)" userId="0f0e239f-cc24-4971-8a83-5197ff4fab34" providerId="ADAL" clId="{969EEF9A-FC27-4FC4-BA5A-FD7223AA6915}" dt="2026-04-16T22:26:39.756" v="5002" actId="1076"/>
          <ac:spMkLst>
            <pc:docMk/>
            <pc:sldMk cId="371577071" sldId="372"/>
            <ac:spMk id="9" creationId="{4F3E6622-7AA9-7908-0475-22B097E1BE9C}"/>
          </ac:spMkLst>
        </pc:spChg>
        <pc:spChg chg="mod">
          <ac:chgData name="Rene Audet (he/him | il/lui) [F/E] (VAC/ACC)" userId="0f0e239f-cc24-4971-8a83-5197ff4fab34" providerId="ADAL" clId="{969EEF9A-FC27-4FC4-BA5A-FD7223AA6915}" dt="2026-04-16T22:27:22.414" v="5017" actId="1076"/>
          <ac:spMkLst>
            <pc:docMk/>
            <pc:sldMk cId="371577071" sldId="372"/>
            <ac:spMk id="10" creationId="{9E7507EB-45A2-D08E-BE48-F52894C357EE}"/>
          </ac:spMkLst>
        </pc:spChg>
        <pc:picChg chg="mod">
          <ac:chgData name="Rene Audet (he/him | il/lui) [F/E] (VAC/ACC)" userId="0f0e239f-cc24-4971-8a83-5197ff4fab34" providerId="ADAL" clId="{969EEF9A-FC27-4FC4-BA5A-FD7223AA6915}" dt="2026-04-16T22:26:36.604" v="5001" actId="14100"/>
          <ac:picMkLst>
            <pc:docMk/>
            <pc:sldMk cId="371577071" sldId="372"/>
            <ac:picMk id="12290" creationId="{A705DDAF-2E09-9E6B-AF81-714627A6479D}"/>
          </ac:picMkLst>
        </pc:picChg>
        <pc:cxnChg chg="mod">
          <ac:chgData name="Rene Audet (he/him | il/lui) [F/E] (VAC/ACC)" userId="0f0e239f-cc24-4971-8a83-5197ff4fab34" providerId="ADAL" clId="{969EEF9A-FC27-4FC4-BA5A-FD7223AA6915}" dt="2026-04-16T14:02:38.509" v="712" actId="2711"/>
          <ac:cxnSpMkLst>
            <pc:docMk/>
            <pc:sldMk cId="371577071" sldId="372"/>
            <ac:cxnSpMk id="6" creationId="{8B780E99-98A8-6183-00B2-6E2457B76D35}"/>
          </ac:cxnSpMkLst>
        </pc:cxnChg>
      </pc:sldChg>
      <pc:sldMasterChg chg="setBg modSldLayout">
        <pc:chgData name="Rene Audet (he/him | il/lui) [F/E] (VAC/ACC)" userId="0f0e239f-cc24-4971-8a83-5197ff4fab34" providerId="ADAL" clId="{969EEF9A-FC27-4FC4-BA5A-FD7223AA6915}" dt="2026-04-20T16:59:03.151" v="5030"/>
        <pc:sldMasterMkLst>
          <pc:docMk/>
          <pc:sldMasterMk cId="1088136592" sldId="2147483648"/>
        </pc:sldMasterMkLst>
        <pc:sldLayoutChg chg="setBg">
          <pc:chgData name="Rene Audet (he/him | il/lui) [F/E] (VAC/ACC)" userId="0f0e239f-cc24-4971-8a83-5197ff4fab34" providerId="ADAL" clId="{969EEF9A-FC27-4FC4-BA5A-FD7223AA6915}" dt="2026-04-20T16:59:03.151" v="5030"/>
          <pc:sldLayoutMkLst>
            <pc:docMk/>
            <pc:sldMasterMk cId="1088136592" sldId="2147483648"/>
            <pc:sldLayoutMk cId="3146345579" sldId="2147483649"/>
          </pc:sldLayoutMkLst>
        </pc:sldLayoutChg>
        <pc:sldLayoutChg chg="setBg">
          <pc:chgData name="Rene Audet (he/him | il/lui) [F/E] (VAC/ACC)" userId="0f0e239f-cc24-4971-8a83-5197ff4fab34" providerId="ADAL" clId="{969EEF9A-FC27-4FC4-BA5A-FD7223AA6915}" dt="2026-04-20T16:59:03.151" v="5030"/>
          <pc:sldLayoutMkLst>
            <pc:docMk/>
            <pc:sldMasterMk cId="1088136592" sldId="2147483648"/>
            <pc:sldLayoutMk cId="3448159560" sldId="2147483650"/>
          </pc:sldLayoutMkLst>
        </pc:sldLayoutChg>
        <pc:sldLayoutChg chg="setBg">
          <pc:chgData name="Rene Audet (he/him | il/lui) [F/E] (VAC/ACC)" userId="0f0e239f-cc24-4971-8a83-5197ff4fab34" providerId="ADAL" clId="{969EEF9A-FC27-4FC4-BA5A-FD7223AA6915}" dt="2026-04-20T16:59:03.151" v="5030"/>
          <pc:sldLayoutMkLst>
            <pc:docMk/>
            <pc:sldMasterMk cId="1088136592" sldId="2147483648"/>
            <pc:sldLayoutMk cId="2361820328" sldId="2147483651"/>
          </pc:sldLayoutMkLst>
        </pc:sldLayoutChg>
        <pc:sldLayoutChg chg="setBg">
          <pc:chgData name="Rene Audet (he/him | il/lui) [F/E] (VAC/ACC)" userId="0f0e239f-cc24-4971-8a83-5197ff4fab34" providerId="ADAL" clId="{969EEF9A-FC27-4FC4-BA5A-FD7223AA6915}" dt="2026-04-20T16:59:03.151" v="5030"/>
          <pc:sldLayoutMkLst>
            <pc:docMk/>
            <pc:sldMasterMk cId="1088136592" sldId="2147483648"/>
            <pc:sldLayoutMk cId="3995053549" sldId="2147483652"/>
          </pc:sldLayoutMkLst>
        </pc:sldLayoutChg>
        <pc:sldLayoutChg chg="setBg">
          <pc:chgData name="Rene Audet (he/him | il/lui) [F/E] (VAC/ACC)" userId="0f0e239f-cc24-4971-8a83-5197ff4fab34" providerId="ADAL" clId="{969EEF9A-FC27-4FC4-BA5A-FD7223AA6915}" dt="2026-04-20T16:59:03.151" v="5030"/>
          <pc:sldLayoutMkLst>
            <pc:docMk/>
            <pc:sldMasterMk cId="1088136592" sldId="2147483648"/>
            <pc:sldLayoutMk cId="1144458349" sldId="2147483653"/>
          </pc:sldLayoutMkLst>
        </pc:sldLayoutChg>
        <pc:sldLayoutChg chg="setBg">
          <pc:chgData name="Rene Audet (he/him | il/lui) [F/E] (VAC/ACC)" userId="0f0e239f-cc24-4971-8a83-5197ff4fab34" providerId="ADAL" clId="{969EEF9A-FC27-4FC4-BA5A-FD7223AA6915}" dt="2026-04-20T16:59:03.151" v="5030"/>
          <pc:sldLayoutMkLst>
            <pc:docMk/>
            <pc:sldMasterMk cId="1088136592" sldId="2147483648"/>
            <pc:sldLayoutMk cId="3730988362" sldId="2147483654"/>
          </pc:sldLayoutMkLst>
        </pc:sldLayoutChg>
        <pc:sldLayoutChg chg="setBg">
          <pc:chgData name="Rene Audet (he/him | il/lui) [F/E] (VAC/ACC)" userId="0f0e239f-cc24-4971-8a83-5197ff4fab34" providerId="ADAL" clId="{969EEF9A-FC27-4FC4-BA5A-FD7223AA6915}" dt="2026-04-20T16:59:03.151" v="5030"/>
          <pc:sldLayoutMkLst>
            <pc:docMk/>
            <pc:sldMasterMk cId="1088136592" sldId="2147483648"/>
            <pc:sldLayoutMk cId="1085351463" sldId="2147483655"/>
          </pc:sldLayoutMkLst>
        </pc:sldLayoutChg>
        <pc:sldLayoutChg chg="setBg">
          <pc:chgData name="Rene Audet (he/him | il/lui) [F/E] (VAC/ACC)" userId="0f0e239f-cc24-4971-8a83-5197ff4fab34" providerId="ADAL" clId="{969EEF9A-FC27-4FC4-BA5A-FD7223AA6915}" dt="2026-04-20T16:59:03.151" v="5030"/>
          <pc:sldLayoutMkLst>
            <pc:docMk/>
            <pc:sldMasterMk cId="1088136592" sldId="2147483648"/>
            <pc:sldLayoutMk cId="1531157242" sldId="2147483656"/>
          </pc:sldLayoutMkLst>
        </pc:sldLayoutChg>
        <pc:sldLayoutChg chg="setBg">
          <pc:chgData name="Rene Audet (he/him | il/lui) [F/E] (VAC/ACC)" userId="0f0e239f-cc24-4971-8a83-5197ff4fab34" providerId="ADAL" clId="{969EEF9A-FC27-4FC4-BA5A-FD7223AA6915}" dt="2026-04-20T16:59:03.151" v="5030"/>
          <pc:sldLayoutMkLst>
            <pc:docMk/>
            <pc:sldMasterMk cId="1088136592" sldId="2147483648"/>
            <pc:sldLayoutMk cId="3317913548" sldId="2147483657"/>
          </pc:sldLayoutMkLst>
        </pc:sldLayoutChg>
        <pc:sldLayoutChg chg="setBg">
          <pc:chgData name="Rene Audet (he/him | il/lui) [F/E] (VAC/ACC)" userId="0f0e239f-cc24-4971-8a83-5197ff4fab34" providerId="ADAL" clId="{969EEF9A-FC27-4FC4-BA5A-FD7223AA6915}" dt="2026-04-20T16:59:03.151" v="5030"/>
          <pc:sldLayoutMkLst>
            <pc:docMk/>
            <pc:sldMasterMk cId="1088136592" sldId="2147483648"/>
            <pc:sldLayoutMk cId="1356481234" sldId="2147483658"/>
          </pc:sldLayoutMkLst>
        </pc:sldLayoutChg>
        <pc:sldLayoutChg chg="setBg">
          <pc:chgData name="Rene Audet (he/him | il/lui) [F/E] (VAC/ACC)" userId="0f0e239f-cc24-4971-8a83-5197ff4fab34" providerId="ADAL" clId="{969EEF9A-FC27-4FC4-BA5A-FD7223AA6915}" dt="2026-04-20T16:59:03.151" v="5030"/>
          <pc:sldLayoutMkLst>
            <pc:docMk/>
            <pc:sldMasterMk cId="1088136592" sldId="2147483648"/>
            <pc:sldLayoutMk cId="1206959223" sldId="2147483659"/>
          </pc:sldLayoutMkLst>
        </pc:sldLayoutChg>
      </pc:sldMasterChg>
    </pc:docChg>
  </pc:docChgLst>
  <pc:docChgLst>
    <pc:chgData name="Elizabeth Jill Paton (VAC/ACC)" userId="02e2f622-6222-463a-b3ba-ab337969573d" providerId="ADAL" clId="{D24E02B8-694D-4781-9908-6C6A9696C55B}"/>
    <pc:docChg chg="modSld modMainMaster">
      <pc:chgData name="Elizabeth Jill Paton (VAC/ACC)" userId="02e2f622-6222-463a-b3ba-ab337969573d" providerId="ADAL" clId="{D24E02B8-694D-4781-9908-6C6A9696C55B}" dt="2026-04-20T19:38:51.775" v="7" actId="962"/>
      <pc:docMkLst>
        <pc:docMk/>
      </pc:docMkLst>
      <pc:sldChg chg="setBg">
        <pc:chgData name="Elizabeth Jill Paton (VAC/ACC)" userId="02e2f622-6222-463a-b3ba-ab337969573d" providerId="ADAL" clId="{D24E02B8-694D-4781-9908-6C6A9696C55B}" dt="2026-04-17T19:34:58.823" v="4"/>
        <pc:sldMkLst>
          <pc:docMk/>
          <pc:sldMk cId="1161646992" sldId="350"/>
        </pc:sldMkLst>
      </pc:sldChg>
      <pc:sldChg chg="modSp">
        <pc:chgData name="Elizabeth Jill Paton (VAC/ACC)" userId="02e2f622-6222-463a-b3ba-ab337969573d" providerId="ADAL" clId="{D24E02B8-694D-4781-9908-6C6A9696C55B}" dt="2026-04-20T19:38:51.775" v="7" actId="962"/>
        <pc:sldMkLst>
          <pc:docMk/>
          <pc:sldMk cId="3888149352" sldId="356"/>
        </pc:sldMkLst>
        <pc:picChg chg="mod">
          <ac:chgData name="Elizabeth Jill Paton (VAC/ACC)" userId="02e2f622-6222-463a-b3ba-ab337969573d" providerId="ADAL" clId="{D24E02B8-694D-4781-9908-6C6A9696C55B}" dt="2026-04-20T19:38:51.775" v="7" actId="962"/>
          <ac:picMkLst>
            <pc:docMk/>
            <pc:sldMk cId="3888149352" sldId="356"/>
            <ac:picMk id="4098" creationId="{3044B7C7-186A-6D31-2F8C-09D26EAA2A94}"/>
          </ac:picMkLst>
        </pc:picChg>
      </pc:sldChg>
      <pc:sldMasterChg chg="setBg modSldLayout">
        <pc:chgData name="Elizabeth Jill Paton (VAC/ACC)" userId="02e2f622-6222-463a-b3ba-ab337969573d" providerId="ADAL" clId="{D24E02B8-694D-4781-9908-6C6A9696C55B}" dt="2026-04-17T19:34:40.944" v="2"/>
        <pc:sldMasterMkLst>
          <pc:docMk/>
          <pc:sldMasterMk cId="1088136592" sldId="2147483648"/>
        </pc:sldMasterMkLst>
        <pc:sldLayoutChg chg="setBg">
          <pc:chgData name="Elizabeth Jill Paton (VAC/ACC)" userId="02e2f622-6222-463a-b3ba-ab337969573d" providerId="ADAL" clId="{D24E02B8-694D-4781-9908-6C6A9696C55B}" dt="2026-04-17T19:34:40.944" v="2"/>
          <pc:sldLayoutMkLst>
            <pc:docMk/>
            <pc:sldMasterMk cId="1088136592" sldId="2147483648"/>
            <pc:sldLayoutMk cId="3146345579" sldId="2147483649"/>
          </pc:sldLayoutMkLst>
        </pc:sldLayoutChg>
        <pc:sldLayoutChg chg="setBg">
          <pc:chgData name="Elizabeth Jill Paton (VAC/ACC)" userId="02e2f622-6222-463a-b3ba-ab337969573d" providerId="ADAL" clId="{D24E02B8-694D-4781-9908-6C6A9696C55B}" dt="2026-04-17T19:34:40.944" v="2"/>
          <pc:sldLayoutMkLst>
            <pc:docMk/>
            <pc:sldMasterMk cId="1088136592" sldId="2147483648"/>
            <pc:sldLayoutMk cId="3448159560" sldId="2147483650"/>
          </pc:sldLayoutMkLst>
        </pc:sldLayoutChg>
        <pc:sldLayoutChg chg="setBg">
          <pc:chgData name="Elizabeth Jill Paton (VAC/ACC)" userId="02e2f622-6222-463a-b3ba-ab337969573d" providerId="ADAL" clId="{D24E02B8-694D-4781-9908-6C6A9696C55B}" dt="2026-04-17T19:34:40.944" v="2"/>
          <pc:sldLayoutMkLst>
            <pc:docMk/>
            <pc:sldMasterMk cId="1088136592" sldId="2147483648"/>
            <pc:sldLayoutMk cId="2361820328" sldId="2147483651"/>
          </pc:sldLayoutMkLst>
        </pc:sldLayoutChg>
        <pc:sldLayoutChg chg="setBg">
          <pc:chgData name="Elizabeth Jill Paton (VAC/ACC)" userId="02e2f622-6222-463a-b3ba-ab337969573d" providerId="ADAL" clId="{D24E02B8-694D-4781-9908-6C6A9696C55B}" dt="2026-04-17T19:34:40.944" v="2"/>
          <pc:sldLayoutMkLst>
            <pc:docMk/>
            <pc:sldMasterMk cId="1088136592" sldId="2147483648"/>
            <pc:sldLayoutMk cId="3995053549" sldId="2147483652"/>
          </pc:sldLayoutMkLst>
        </pc:sldLayoutChg>
        <pc:sldLayoutChg chg="setBg">
          <pc:chgData name="Elizabeth Jill Paton (VAC/ACC)" userId="02e2f622-6222-463a-b3ba-ab337969573d" providerId="ADAL" clId="{D24E02B8-694D-4781-9908-6C6A9696C55B}" dt="2026-04-17T19:34:40.944" v="2"/>
          <pc:sldLayoutMkLst>
            <pc:docMk/>
            <pc:sldMasterMk cId="1088136592" sldId="2147483648"/>
            <pc:sldLayoutMk cId="1144458349" sldId="2147483653"/>
          </pc:sldLayoutMkLst>
        </pc:sldLayoutChg>
        <pc:sldLayoutChg chg="setBg">
          <pc:chgData name="Elizabeth Jill Paton (VAC/ACC)" userId="02e2f622-6222-463a-b3ba-ab337969573d" providerId="ADAL" clId="{D24E02B8-694D-4781-9908-6C6A9696C55B}" dt="2026-04-17T19:34:40.944" v="2"/>
          <pc:sldLayoutMkLst>
            <pc:docMk/>
            <pc:sldMasterMk cId="1088136592" sldId="2147483648"/>
            <pc:sldLayoutMk cId="3730988362" sldId="2147483654"/>
          </pc:sldLayoutMkLst>
        </pc:sldLayoutChg>
        <pc:sldLayoutChg chg="setBg">
          <pc:chgData name="Elizabeth Jill Paton (VAC/ACC)" userId="02e2f622-6222-463a-b3ba-ab337969573d" providerId="ADAL" clId="{D24E02B8-694D-4781-9908-6C6A9696C55B}" dt="2026-04-17T19:34:40.944" v="2"/>
          <pc:sldLayoutMkLst>
            <pc:docMk/>
            <pc:sldMasterMk cId="1088136592" sldId="2147483648"/>
            <pc:sldLayoutMk cId="1085351463" sldId="2147483655"/>
          </pc:sldLayoutMkLst>
        </pc:sldLayoutChg>
        <pc:sldLayoutChg chg="setBg">
          <pc:chgData name="Elizabeth Jill Paton (VAC/ACC)" userId="02e2f622-6222-463a-b3ba-ab337969573d" providerId="ADAL" clId="{D24E02B8-694D-4781-9908-6C6A9696C55B}" dt="2026-04-17T19:34:40.944" v="2"/>
          <pc:sldLayoutMkLst>
            <pc:docMk/>
            <pc:sldMasterMk cId="1088136592" sldId="2147483648"/>
            <pc:sldLayoutMk cId="1531157242" sldId="2147483656"/>
          </pc:sldLayoutMkLst>
        </pc:sldLayoutChg>
        <pc:sldLayoutChg chg="setBg">
          <pc:chgData name="Elizabeth Jill Paton (VAC/ACC)" userId="02e2f622-6222-463a-b3ba-ab337969573d" providerId="ADAL" clId="{D24E02B8-694D-4781-9908-6C6A9696C55B}" dt="2026-04-17T19:34:40.944" v="2"/>
          <pc:sldLayoutMkLst>
            <pc:docMk/>
            <pc:sldMasterMk cId="1088136592" sldId="2147483648"/>
            <pc:sldLayoutMk cId="3317913548" sldId="2147483657"/>
          </pc:sldLayoutMkLst>
        </pc:sldLayoutChg>
        <pc:sldLayoutChg chg="setBg">
          <pc:chgData name="Elizabeth Jill Paton (VAC/ACC)" userId="02e2f622-6222-463a-b3ba-ab337969573d" providerId="ADAL" clId="{D24E02B8-694D-4781-9908-6C6A9696C55B}" dt="2026-04-17T19:34:40.944" v="2"/>
          <pc:sldLayoutMkLst>
            <pc:docMk/>
            <pc:sldMasterMk cId="1088136592" sldId="2147483648"/>
            <pc:sldLayoutMk cId="1356481234" sldId="2147483658"/>
          </pc:sldLayoutMkLst>
        </pc:sldLayoutChg>
        <pc:sldLayoutChg chg="setBg">
          <pc:chgData name="Elizabeth Jill Paton (VAC/ACC)" userId="02e2f622-6222-463a-b3ba-ab337969573d" providerId="ADAL" clId="{D24E02B8-694D-4781-9908-6C6A9696C55B}" dt="2026-04-17T19:34:40.944" v="2"/>
          <pc:sldLayoutMkLst>
            <pc:docMk/>
            <pc:sldMasterMk cId="1088136592" sldId="2147483648"/>
            <pc:sldLayoutMk cId="1206959223"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2327E2-65CB-41AD-B123-1DC94BDAFBE5}" type="datetimeFigureOut">
              <a:t>2026/04/20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BD2D09-45F5-4C31-A368-C9B37FC5BC3A}" type="slidenum">
              <a:t>‹#›</a:t>
            </a:fld>
            <a:endParaRPr lang="en-US"/>
          </a:p>
        </p:txBody>
      </p:sp>
    </p:spTree>
    <p:extLst>
      <p:ext uri="{BB962C8B-B14F-4D97-AF65-F5344CB8AC3E}">
        <p14:creationId xmlns:p14="http://schemas.microsoft.com/office/powerpoint/2010/main" val="3508786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5"/>
          </p:nvPr>
        </p:nvSpPr>
        <p:spPr/>
        <p:txBody>
          <a:bodyPr/>
          <a:lstStyle/>
          <a:p>
            <a:fld id="{68A850BE-23CE-41BF-A94C-6F784178ED25}" type="slidenum">
              <a:rPr lang="en-US" smtClean="0"/>
              <a:t>1</a:t>
            </a:fld>
            <a:endParaRPr lang="en-US"/>
          </a:p>
        </p:txBody>
      </p:sp>
    </p:spTree>
    <p:extLst>
      <p:ext uri="{BB962C8B-B14F-4D97-AF65-F5344CB8AC3E}">
        <p14:creationId xmlns:p14="http://schemas.microsoft.com/office/powerpoint/2010/main" val="26021597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0ADFD-438B-6E5B-6FA2-BC9AD6D821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D096EC-8441-DDBA-36B2-D8E130C51A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EAA4532-AF36-5603-20E3-27819D98D236}"/>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013BE370-21A5-AB07-EEEC-F7E614C6CAAD}"/>
              </a:ext>
            </a:extLst>
          </p:cNvPr>
          <p:cNvSpPr>
            <a:spLocks noGrp="1"/>
          </p:cNvSpPr>
          <p:nvPr>
            <p:ph type="sldNum" sz="quarter" idx="5"/>
          </p:nvPr>
        </p:nvSpPr>
        <p:spPr/>
        <p:txBody>
          <a:bodyPr/>
          <a:lstStyle/>
          <a:p>
            <a:fld id="{68A850BE-23CE-41BF-A94C-6F784178ED25}" type="slidenum">
              <a:rPr lang="en-US" smtClean="0"/>
              <a:t>11</a:t>
            </a:fld>
            <a:endParaRPr lang="en-US"/>
          </a:p>
        </p:txBody>
      </p:sp>
    </p:spTree>
    <p:extLst>
      <p:ext uri="{BB962C8B-B14F-4D97-AF65-F5344CB8AC3E}">
        <p14:creationId xmlns:p14="http://schemas.microsoft.com/office/powerpoint/2010/main" val="3181851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711F9-3916-B532-80D4-C3DBD5BADA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3BFF22-4703-BC33-7B1A-3F87479432F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4F27272-B967-6A8A-CB11-AE1E587382BC}"/>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EC310289-5E0F-9819-CF2A-44ABDF375A9A}"/>
              </a:ext>
            </a:extLst>
          </p:cNvPr>
          <p:cNvSpPr>
            <a:spLocks noGrp="1"/>
          </p:cNvSpPr>
          <p:nvPr>
            <p:ph type="sldNum" sz="quarter" idx="5"/>
          </p:nvPr>
        </p:nvSpPr>
        <p:spPr/>
        <p:txBody>
          <a:bodyPr/>
          <a:lstStyle/>
          <a:p>
            <a:fld id="{68A850BE-23CE-41BF-A94C-6F784178ED25}" type="slidenum">
              <a:rPr lang="en-US" smtClean="0"/>
              <a:t>12</a:t>
            </a:fld>
            <a:endParaRPr lang="en-US"/>
          </a:p>
        </p:txBody>
      </p:sp>
    </p:spTree>
    <p:extLst>
      <p:ext uri="{BB962C8B-B14F-4D97-AF65-F5344CB8AC3E}">
        <p14:creationId xmlns:p14="http://schemas.microsoft.com/office/powerpoint/2010/main" val="419507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AB799-4AAB-8C13-A50F-BDA5584FCF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3F246C-54DF-E042-C476-537320180C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CE4D8B4-F66F-389D-CA96-91584E3A9224}"/>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259DE630-73D2-6487-ADA7-5304DAF4EC73}"/>
              </a:ext>
            </a:extLst>
          </p:cNvPr>
          <p:cNvSpPr>
            <a:spLocks noGrp="1"/>
          </p:cNvSpPr>
          <p:nvPr>
            <p:ph type="sldNum" sz="quarter" idx="5"/>
          </p:nvPr>
        </p:nvSpPr>
        <p:spPr/>
        <p:txBody>
          <a:bodyPr/>
          <a:lstStyle/>
          <a:p>
            <a:fld id="{68A850BE-23CE-41BF-A94C-6F784178ED25}" type="slidenum">
              <a:rPr lang="en-US" smtClean="0"/>
              <a:t>13</a:t>
            </a:fld>
            <a:endParaRPr lang="en-US"/>
          </a:p>
        </p:txBody>
      </p:sp>
    </p:spTree>
    <p:extLst>
      <p:ext uri="{BB962C8B-B14F-4D97-AF65-F5344CB8AC3E}">
        <p14:creationId xmlns:p14="http://schemas.microsoft.com/office/powerpoint/2010/main" val="3316146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6E8C9-4D6D-AAFC-D861-B40E3D1421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7EA3D4-D71D-2B89-7B1B-8417EE3F3FF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C80F06E-23EE-7992-9A28-B8FB2D1A976A}"/>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36877E1C-ED1A-2D84-FD71-74729627886A}"/>
              </a:ext>
            </a:extLst>
          </p:cNvPr>
          <p:cNvSpPr>
            <a:spLocks noGrp="1"/>
          </p:cNvSpPr>
          <p:nvPr>
            <p:ph type="sldNum" sz="quarter" idx="5"/>
          </p:nvPr>
        </p:nvSpPr>
        <p:spPr/>
        <p:txBody>
          <a:bodyPr/>
          <a:lstStyle/>
          <a:p>
            <a:fld id="{68A850BE-23CE-41BF-A94C-6F784178ED25}" type="slidenum">
              <a:rPr lang="en-US" smtClean="0"/>
              <a:t>14</a:t>
            </a:fld>
            <a:endParaRPr lang="en-US"/>
          </a:p>
        </p:txBody>
      </p:sp>
    </p:spTree>
    <p:extLst>
      <p:ext uri="{BB962C8B-B14F-4D97-AF65-F5344CB8AC3E}">
        <p14:creationId xmlns:p14="http://schemas.microsoft.com/office/powerpoint/2010/main" val="348167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357AD-2F08-5B1D-941F-A43BEA0292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D1A0F1-5AF6-0BB6-34FA-52AC4678F50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C235342-1A75-574D-DEE3-7DE9931B2392}"/>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649B41E3-0067-E5EB-FD18-B44840410611}"/>
              </a:ext>
            </a:extLst>
          </p:cNvPr>
          <p:cNvSpPr>
            <a:spLocks noGrp="1"/>
          </p:cNvSpPr>
          <p:nvPr>
            <p:ph type="sldNum" sz="quarter" idx="5"/>
          </p:nvPr>
        </p:nvSpPr>
        <p:spPr/>
        <p:txBody>
          <a:bodyPr/>
          <a:lstStyle/>
          <a:p>
            <a:fld id="{68A850BE-23CE-41BF-A94C-6F784178ED25}" type="slidenum">
              <a:rPr lang="en-US" smtClean="0"/>
              <a:t>15</a:t>
            </a:fld>
            <a:endParaRPr lang="en-US"/>
          </a:p>
        </p:txBody>
      </p:sp>
    </p:spTree>
    <p:extLst>
      <p:ext uri="{BB962C8B-B14F-4D97-AF65-F5344CB8AC3E}">
        <p14:creationId xmlns:p14="http://schemas.microsoft.com/office/powerpoint/2010/main" val="21178572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674EA-6F6F-7A9A-CB24-228C1894AD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FEC48C-E491-544B-81A6-CDC2C1A5AEF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D01BBBF-E826-318E-05DF-B6C37AF964DC}"/>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C7977643-9651-4541-9E31-ED58560111A9}"/>
              </a:ext>
            </a:extLst>
          </p:cNvPr>
          <p:cNvSpPr>
            <a:spLocks noGrp="1"/>
          </p:cNvSpPr>
          <p:nvPr>
            <p:ph type="sldNum" sz="quarter" idx="5"/>
          </p:nvPr>
        </p:nvSpPr>
        <p:spPr/>
        <p:txBody>
          <a:bodyPr/>
          <a:lstStyle/>
          <a:p>
            <a:fld id="{68A850BE-23CE-41BF-A94C-6F784178ED25}" type="slidenum">
              <a:rPr lang="en-US" smtClean="0"/>
              <a:t>16</a:t>
            </a:fld>
            <a:endParaRPr lang="en-US"/>
          </a:p>
        </p:txBody>
      </p:sp>
    </p:spTree>
    <p:extLst>
      <p:ext uri="{BB962C8B-B14F-4D97-AF65-F5344CB8AC3E}">
        <p14:creationId xmlns:p14="http://schemas.microsoft.com/office/powerpoint/2010/main" val="36523832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FD87F-C6A2-D552-9419-8678A17C06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BE670D-552F-B47C-2038-AEF88C64E76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7CE047F-AA1F-5202-5BC1-C827A12C2A1F}"/>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D0E70C83-B29B-1B7A-E038-1EAEFB96BDE2}"/>
              </a:ext>
            </a:extLst>
          </p:cNvPr>
          <p:cNvSpPr>
            <a:spLocks noGrp="1"/>
          </p:cNvSpPr>
          <p:nvPr>
            <p:ph type="sldNum" sz="quarter" idx="5"/>
          </p:nvPr>
        </p:nvSpPr>
        <p:spPr/>
        <p:txBody>
          <a:bodyPr/>
          <a:lstStyle/>
          <a:p>
            <a:fld id="{68A850BE-23CE-41BF-A94C-6F784178ED25}" type="slidenum">
              <a:rPr lang="en-US" smtClean="0"/>
              <a:t>17</a:t>
            </a:fld>
            <a:endParaRPr lang="en-US"/>
          </a:p>
        </p:txBody>
      </p:sp>
    </p:spTree>
    <p:extLst>
      <p:ext uri="{BB962C8B-B14F-4D97-AF65-F5344CB8AC3E}">
        <p14:creationId xmlns:p14="http://schemas.microsoft.com/office/powerpoint/2010/main" val="254781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9849B-64F5-71BA-373C-7B5283441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05B4AC-9D44-FDBF-A63E-3940A4CFED6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87D0C34-B20A-1710-1745-9DB80A6D95CA}"/>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E7181268-88FE-C021-9CB3-3FCC68581F3C}"/>
              </a:ext>
            </a:extLst>
          </p:cNvPr>
          <p:cNvSpPr>
            <a:spLocks noGrp="1"/>
          </p:cNvSpPr>
          <p:nvPr>
            <p:ph type="sldNum" sz="quarter" idx="5"/>
          </p:nvPr>
        </p:nvSpPr>
        <p:spPr/>
        <p:txBody>
          <a:bodyPr/>
          <a:lstStyle/>
          <a:p>
            <a:fld id="{68A850BE-23CE-41BF-A94C-6F784178ED25}" type="slidenum">
              <a:rPr lang="en-US" smtClean="0"/>
              <a:t>18</a:t>
            </a:fld>
            <a:endParaRPr lang="en-US"/>
          </a:p>
        </p:txBody>
      </p:sp>
    </p:spTree>
    <p:extLst>
      <p:ext uri="{BB962C8B-B14F-4D97-AF65-F5344CB8AC3E}">
        <p14:creationId xmlns:p14="http://schemas.microsoft.com/office/powerpoint/2010/main" val="4390718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59817-2AD9-A1F4-F9A9-FA4D3C9CA1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D64C8D-38B9-D780-F1EA-B382B093F9D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35EAF9F-9D07-B0AD-8D82-D9D22B40F3E4}"/>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F2EFF586-B5D7-F4C6-6686-4CF7373D15AB}"/>
              </a:ext>
            </a:extLst>
          </p:cNvPr>
          <p:cNvSpPr>
            <a:spLocks noGrp="1"/>
          </p:cNvSpPr>
          <p:nvPr>
            <p:ph type="sldNum" sz="quarter" idx="5"/>
          </p:nvPr>
        </p:nvSpPr>
        <p:spPr/>
        <p:txBody>
          <a:bodyPr/>
          <a:lstStyle/>
          <a:p>
            <a:fld id="{68A850BE-23CE-41BF-A94C-6F784178ED25}" type="slidenum">
              <a:rPr lang="en-US" smtClean="0"/>
              <a:t>19</a:t>
            </a:fld>
            <a:endParaRPr lang="en-US"/>
          </a:p>
        </p:txBody>
      </p:sp>
    </p:spTree>
    <p:extLst>
      <p:ext uri="{BB962C8B-B14F-4D97-AF65-F5344CB8AC3E}">
        <p14:creationId xmlns:p14="http://schemas.microsoft.com/office/powerpoint/2010/main" val="2281920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C4E44-1E7A-7911-5983-330D16AC92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BAAE29-88AE-4886-D50A-A0C14D29951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A6F6537-6EE1-ADA8-644E-89FA93194DF4}"/>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BFED0152-69E3-0680-BE4B-CA8174F03738}"/>
              </a:ext>
            </a:extLst>
          </p:cNvPr>
          <p:cNvSpPr>
            <a:spLocks noGrp="1"/>
          </p:cNvSpPr>
          <p:nvPr>
            <p:ph type="sldNum" sz="quarter" idx="5"/>
          </p:nvPr>
        </p:nvSpPr>
        <p:spPr/>
        <p:txBody>
          <a:bodyPr/>
          <a:lstStyle/>
          <a:p>
            <a:fld id="{68A850BE-23CE-41BF-A94C-6F784178ED25}" type="slidenum">
              <a:rPr lang="en-US" smtClean="0"/>
              <a:t>20</a:t>
            </a:fld>
            <a:endParaRPr lang="en-US"/>
          </a:p>
        </p:txBody>
      </p:sp>
    </p:spTree>
    <p:extLst>
      <p:ext uri="{BB962C8B-B14F-4D97-AF65-F5344CB8AC3E}">
        <p14:creationId xmlns:p14="http://schemas.microsoft.com/office/powerpoint/2010/main" val="1600946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B7F3E-BED5-99E7-C08A-F84F90231F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CC7B0-D8FA-992D-DCBB-AD8B8FA36E8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D402E6F-5D0D-34B7-446B-1B9EB56ADAC1}"/>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EAD295BB-442E-CBF4-FEE9-161724B4D22D}"/>
              </a:ext>
            </a:extLst>
          </p:cNvPr>
          <p:cNvSpPr>
            <a:spLocks noGrp="1"/>
          </p:cNvSpPr>
          <p:nvPr>
            <p:ph type="sldNum" sz="quarter" idx="5"/>
          </p:nvPr>
        </p:nvSpPr>
        <p:spPr/>
        <p:txBody>
          <a:bodyPr/>
          <a:lstStyle/>
          <a:p>
            <a:fld id="{68A850BE-23CE-41BF-A94C-6F784178ED25}" type="slidenum">
              <a:rPr lang="en-US" smtClean="0"/>
              <a:t>2</a:t>
            </a:fld>
            <a:endParaRPr lang="en-US"/>
          </a:p>
        </p:txBody>
      </p:sp>
    </p:spTree>
    <p:extLst>
      <p:ext uri="{BB962C8B-B14F-4D97-AF65-F5344CB8AC3E}">
        <p14:creationId xmlns:p14="http://schemas.microsoft.com/office/powerpoint/2010/main" val="1223671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266E9-AD6A-9053-4F22-A923FD49C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7CE4C9-FBC2-D8CB-3282-BB325D57F4D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E60298C-EFFB-CA45-FC81-11A80426E865}"/>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C056A7A8-47B8-1294-D29D-AA32879F2B54}"/>
              </a:ext>
            </a:extLst>
          </p:cNvPr>
          <p:cNvSpPr>
            <a:spLocks noGrp="1"/>
          </p:cNvSpPr>
          <p:nvPr>
            <p:ph type="sldNum" sz="quarter" idx="5"/>
          </p:nvPr>
        </p:nvSpPr>
        <p:spPr/>
        <p:txBody>
          <a:bodyPr/>
          <a:lstStyle/>
          <a:p>
            <a:fld id="{68A850BE-23CE-41BF-A94C-6F784178ED25}" type="slidenum">
              <a:rPr lang="en-US" smtClean="0"/>
              <a:t>3</a:t>
            </a:fld>
            <a:endParaRPr lang="en-US"/>
          </a:p>
        </p:txBody>
      </p:sp>
    </p:spTree>
    <p:extLst>
      <p:ext uri="{BB962C8B-B14F-4D97-AF65-F5344CB8AC3E}">
        <p14:creationId xmlns:p14="http://schemas.microsoft.com/office/powerpoint/2010/main" val="2730924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9CB29-2E7B-1678-D329-9C5BE905D7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BB3C5-61ED-00B0-A1EB-FDB6A946F3E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FC7E003-BF2C-11F9-A131-DAD2FA75DF20}"/>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051EF99E-A5EF-4CA5-DF17-E17FE2A49710}"/>
              </a:ext>
            </a:extLst>
          </p:cNvPr>
          <p:cNvSpPr>
            <a:spLocks noGrp="1"/>
          </p:cNvSpPr>
          <p:nvPr>
            <p:ph type="sldNum" sz="quarter" idx="5"/>
          </p:nvPr>
        </p:nvSpPr>
        <p:spPr/>
        <p:txBody>
          <a:bodyPr/>
          <a:lstStyle/>
          <a:p>
            <a:fld id="{68A850BE-23CE-41BF-A94C-6F784178ED25}" type="slidenum">
              <a:rPr lang="en-US" smtClean="0"/>
              <a:t>4</a:t>
            </a:fld>
            <a:endParaRPr lang="en-US"/>
          </a:p>
        </p:txBody>
      </p:sp>
    </p:spTree>
    <p:extLst>
      <p:ext uri="{BB962C8B-B14F-4D97-AF65-F5344CB8AC3E}">
        <p14:creationId xmlns:p14="http://schemas.microsoft.com/office/powerpoint/2010/main" val="1086528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3A09D-27B7-ADCC-EAC2-C096365094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42C923-1000-518D-5B72-B2FD7AE4667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59161DA-E449-3E8E-6E91-835A2ABBFB53}"/>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460B7FFC-7F7A-3645-EC7A-6061EA49261F}"/>
              </a:ext>
            </a:extLst>
          </p:cNvPr>
          <p:cNvSpPr>
            <a:spLocks noGrp="1"/>
          </p:cNvSpPr>
          <p:nvPr>
            <p:ph type="sldNum" sz="quarter" idx="5"/>
          </p:nvPr>
        </p:nvSpPr>
        <p:spPr/>
        <p:txBody>
          <a:bodyPr/>
          <a:lstStyle/>
          <a:p>
            <a:fld id="{68A850BE-23CE-41BF-A94C-6F784178ED25}" type="slidenum">
              <a:rPr lang="en-US" smtClean="0"/>
              <a:t>5</a:t>
            </a:fld>
            <a:endParaRPr lang="en-US"/>
          </a:p>
        </p:txBody>
      </p:sp>
    </p:spTree>
    <p:extLst>
      <p:ext uri="{BB962C8B-B14F-4D97-AF65-F5344CB8AC3E}">
        <p14:creationId xmlns:p14="http://schemas.microsoft.com/office/powerpoint/2010/main" val="559439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D3654-422C-EF11-013B-32B6423C60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03E24E-D083-DC5F-0CF1-3B1CF44DA70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01AB462-3ADD-341E-BB16-D14C030319F0}"/>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A8A73A62-7881-13EF-5355-CF5CD6A15072}"/>
              </a:ext>
            </a:extLst>
          </p:cNvPr>
          <p:cNvSpPr>
            <a:spLocks noGrp="1"/>
          </p:cNvSpPr>
          <p:nvPr>
            <p:ph type="sldNum" sz="quarter" idx="5"/>
          </p:nvPr>
        </p:nvSpPr>
        <p:spPr/>
        <p:txBody>
          <a:bodyPr/>
          <a:lstStyle/>
          <a:p>
            <a:fld id="{68A850BE-23CE-41BF-A94C-6F784178ED25}" type="slidenum">
              <a:rPr lang="en-US" smtClean="0"/>
              <a:t>6</a:t>
            </a:fld>
            <a:endParaRPr lang="en-US"/>
          </a:p>
        </p:txBody>
      </p:sp>
    </p:spTree>
    <p:extLst>
      <p:ext uri="{BB962C8B-B14F-4D97-AF65-F5344CB8AC3E}">
        <p14:creationId xmlns:p14="http://schemas.microsoft.com/office/powerpoint/2010/main" val="1670035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49E14-12B6-D971-3957-BBA714B3D1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5DCED4-96F3-A73D-3107-B120D8319A8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EE58B74-0C7F-FF09-6AFE-C79B893476B6}"/>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6BA508A1-F5DC-F9D2-9929-CB92D5D90A6D}"/>
              </a:ext>
            </a:extLst>
          </p:cNvPr>
          <p:cNvSpPr>
            <a:spLocks noGrp="1"/>
          </p:cNvSpPr>
          <p:nvPr>
            <p:ph type="sldNum" sz="quarter" idx="5"/>
          </p:nvPr>
        </p:nvSpPr>
        <p:spPr/>
        <p:txBody>
          <a:bodyPr/>
          <a:lstStyle/>
          <a:p>
            <a:fld id="{68A850BE-23CE-41BF-A94C-6F784178ED25}" type="slidenum">
              <a:rPr lang="en-US" smtClean="0"/>
              <a:t>8</a:t>
            </a:fld>
            <a:endParaRPr lang="en-US"/>
          </a:p>
        </p:txBody>
      </p:sp>
    </p:spTree>
    <p:extLst>
      <p:ext uri="{BB962C8B-B14F-4D97-AF65-F5344CB8AC3E}">
        <p14:creationId xmlns:p14="http://schemas.microsoft.com/office/powerpoint/2010/main" val="4075329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96827-263E-E312-E4E5-713E60DBC1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C3CB0D-7229-E00E-4A9F-F3DE82C8DF3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5DA6CB1-F7C7-E06D-FB84-CBC37AE93024}"/>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0EA98FDA-A747-9CA7-FC04-27AA03B63EBD}"/>
              </a:ext>
            </a:extLst>
          </p:cNvPr>
          <p:cNvSpPr>
            <a:spLocks noGrp="1"/>
          </p:cNvSpPr>
          <p:nvPr>
            <p:ph type="sldNum" sz="quarter" idx="5"/>
          </p:nvPr>
        </p:nvSpPr>
        <p:spPr/>
        <p:txBody>
          <a:bodyPr/>
          <a:lstStyle/>
          <a:p>
            <a:fld id="{68A850BE-23CE-41BF-A94C-6F784178ED25}" type="slidenum">
              <a:rPr lang="en-US" smtClean="0"/>
              <a:t>9</a:t>
            </a:fld>
            <a:endParaRPr lang="en-US"/>
          </a:p>
        </p:txBody>
      </p:sp>
    </p:spTree>
    <p:extLst>
      <p:ext uri="{BB962C8B-B14F-4D97-AF65-F5344CB8AC3E}">
        <p14:creationId xmlns:p14="http://schemas.microsoft.com/office/powerpoint/2010/main" val="3380538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78878-8FF7-77EC-9291-5E7B8EB420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F45216-E637-B25C-4068-150DD9EC62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0C0C9B9-2F1A-3DCA-A159-DDE60A4CB48A}"/>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193B93C8-A20E-CD1F-65A9-C006820A8B30}"/>
              </a:ext>
            </a:extLst>
          </p:cNvPr>
          <p:cNvSpPr>
            <a:spLocks noGrp="1"/>
          </p:cNvSpPr>
          <p:nvPr>
            <p:ph type="sldNum" sz="quarter" idx="5"/>
          </p:nvPr>
        </p:nvSpPr>
        <p:spPr/>
        <p:txBody>
          <a:bodyPr/>
          <a:lstStyle/>
          <a:p>
            <a:fld id="{68A850BE-23CE-41BF-A94C-6F784178ED25}" type="slidenum">
              <a:rPr lang="en-US" smtClean="0"/>
              <a:t>10</a:t>
            </a:fld>
            <a:endParaRPr lang="en-US"/>
          </a:p>
        </p:txBody>
      </p:sp>
    </p:spTree>
    <p:extLst>
      <p:ext uri="{BB962C8B-B14F-4D97-AF65-F5344CB8AC3E}">
        <p14:creationId xmlns:p14="http://schemas.microsoft.com/office/powerpoint/2010/main" val="4153032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90AD8-291A-0CD3-19AA-0F7CE190BC1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137C0A-D443-EA32-945F-193EA25AB99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C43D0D-2083-ED60-5134-999DCC65C146}"/>
              </a:ext>
            </a:extLst>
          </p:cNvPr>
          <p:cNvSpPr>
            <a:spLocks noGrp="1"/>
          </p:cNvSpPr>
          <p:nvPr>
            <p:ph type="dt" sz="half" idx="10"/>
          </p:nvPr>
        </p:nvSpPr>
        <p:spPr>
          <a:xfrm>
            <a:off x="838200" y="6356350"/>
            <a:ext cx="2743200" cy="365125"/>
          </a:xfrm>
          <a:prstGeom prst="rect">
            <a:avLst/>
          </a:prstGeom>
        </p:spPr>
        <p:txBody>
          <a:bodyPr/>
          <a:lstStyle/>
          <a:p>
            <a:fld id="{9441D57B-0E7B-4E8E-B2E0-6E451266BB17}" type="datetimeFigureOut">
              <a:rPr lang="en-US" smtClean="0"/>
              <a:t>2026/04/20</a:t>
            </a:fld>
            <a:endParaRPr lang="en-US"/>
          </a:p>
        </p:txBody>
      </p:sp>
      <p:sp>
        <p:nvSpPr>
          <p:cNvPr id="5" name="Footer Placeholder 4">
            <a:extLst>
              <a:ext uri="{FF2B5EF4-FFF2-40B4-BE49-F238E27FC236}">
                <a16:creationId xmlns:a16="http://schemas.microsoft.com/office/drawing/2014/main" id="{CEAA0D34-4B00-92AD-8CDA-0B01972FB68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5299774-5ED2-5BCD-859F-E56F5A7EC0A8}"/>
              </a:ext>
            </a:extLst>
          </p:cNvPr>
          <p:cNvSpPr>
            <a:spLocks noGrp="1"/>
          </p:cNvSpPr>
          <p:nvPr>
            <p:ph type="sldNum" sz="quarter" idx="12"/>
          </p:nvPr>
        </p:nvSpPr>
        <p:spPr>
          <a:xfrm>
            <a:off x="8610600" y="6356350"/>
            <a:ext cx="2743200" cy="365125"/>
          </a:xfrm>
          <a:prstGeom prst="rect">
            <a:avLst/>
          </a:prstGeom>
        </p:spPr>
        <p:txBody>
          <a:bodyPr/>
          <a:lstStyle/>
          <a:p>
            <a:fld id="{1CB2739C-3289-4DFD-8637-48E4D4DC29A8}" type="slidenum">
              <a:rPr lang="en-US" smtClean="0"/>
              <a:t>‹#›</a:t>
            </a:fld>
            <a:endParaRPr lang="en-US"/>
          </a:p>
        </p:txBody>
      </p:sp>
    </p:spTree>
    <p:extLst>
      <p:ext uri="{BB962C8B-B14F-4D97-AF65-F5344CB8AC3E}">
        <p14:creationId xmlns:p14="http://schemas.microsoft.com/office/powerpoint/2010/main" val="3146345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0D4C1-58B3-7FC8-8B5F-F25A9573992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C005A2-AE8F-2575-E664-9F7A9150C77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E0A90E-4504-95C5-7918-3B4074A830A5}"/>
              </a:ext>
            </a:extLst>
          </p:cNvPr>
          <p:cNvSpPr>
            <a:spLocks noGrp="1"/>
          </p:cNvSpPr>
          <p:nvPr>
            <p:ph type="dt" sz="half" idx="10"/>
          </p:nvPr>
        </p:nvSpPr>
        <p:spPr>
          <a:xfrm>
            <a:off x="838200" y="6356350"/>
            <a:ext cx="2743200" cy="365125"/>
          </a:xfrm>
          <a:prstGeom prst="rect">
            <a:avLst/>
          </a:prstGeom>
        </p:spPr>
        <p:txBody>
          <a:bodyPr/>
          <a:lstStyle/>
          <a:p>
            <a:fld id="{9441D57B-0E7B-4E8E-B2E0-6E451266BB17}" type="datetimeFigureOut">
              <a:rPr lang="en-US" smtClean="0"/>
              <a:t>2026/04/20</a:t>
            </a:fld>
            <a:endParaRPr lang="en-US"/>
          </a:p>
        </p:txBody>
      </p:sp>
      <p:sp>
        <p:nvSpPr>
          <p:cNvPr id="5" name="Footer Placeholder 4">
            <a:extLst>
              <a:ext uri="{FF2B5EF4-FFF2-40B4-BE49-F238E27FC236}">
                <a16:creationId xmlns:a16="http://schemas.microsoft.com/office/drawing/2014/main" id="{C7578EFE-9EDE-E957-A066-9BE0778733D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F9FCF80-BFA9-5468-B294-4FAE08035F1D}"/>
              </a:ext>
            </a:extLst>
          </p:cNvPr>
          <p:cNvSpPr>
            <a:spLocks noGrp="1"/>
          </p:cNvSpPr>
          <p:nvPr>
            <p:ph type="sldNum" sz="quarter" idx="12"/>
          </p:nvPr>
        </p:nvSpPr>
        <p:spPr>
          <a:xfrm>
            <a:off x="8610600" y="6356350"/>
            <a:ext cx="2743200" cy="365125"/>
          </a:xfrm>
          <a:prstGeom prst="rect">
            <a:avLst/>
          </a:prstGeom>
        </p:spPr>
        <p:txBody>
          <a:bodyPr/>
          <a:lstStyle/>
          <a:p>
            <a:fld id="{1CB2739C-3289-4DFD-8637-48E4D4DC29A8}" type="slidenum">
              <a:rPr lang="en-US" smtClean="0"/>
              <a:t>‹#›</a:t>
            </a:fld>
            <a:endParaRPr lang="en-US"/>
          </a:p>
        </p:txBody>
      </p:sp>
    </p:spTree>
    <p:extLst>
      <p:ext uri="{BB962C8B-B14F-4D97-AF65-F5344CB8AC3E}">
        <p14:creationId xmlns:p14="http://schemas.microsoft.com/office/powerpoint/2010/main" val="1356481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311023-B784-442B-0377-9DFFB7E3A74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E737A4D-CCBD-3798-4A24-C2961A9C59B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B16657-5992-D6CE-A2BB-5E7E78F43ECB}"/>
              </a:ext>
            </a:extLst>
          </p:cNvPr>
          <p:cNvSpPr>
            <a:spLocks noGrp="1"/>
          </p:cNvSpPr>
          <p:nvPr>
            <p:ph type="dt" sz="half" idx="10"/>
          </p:nvPr>
        </p:nvSpPr>
        <p:spPr>
          <a:xfrm>
            <a:off x="838200" y="6356350"/>
            <a:ext cx="2743200" cy="365125"/>
          </a:xfrm>
          <a:prstGeom prst="rect">
            <a:avLst/>
          </a:prstGeom>
        </p:spPr>
        <p:txBody>
          <a:bodyPr/>
          <a:lstStyle/>
          <a:p>
            <a:fld id="{9441D57B-0E7B-4E8E-B2E0-6E451266BB17}" type="datetimeFigureOut">
              <a:rPr lang="en-US" smtClean="0"/>
              <a:t>2026/04/20</a:t>
            </a:fld>
            <a:endParaRPr lang="en-US"/>
          </a:p>
        </p:txBody>
      </p:sp>
      <p:sp>
        <p:nvSpPr>
          <p:cNvPr id="5" name="Footer Placeholder 4">
            <a:extLst>
              <a:ext uri="{FF2B5EF4-FFF2-40B4-BE49-F238E27FC236}">
                <a16:creationId xmlns:a16="http://schemas.microsoft.com/office/drawing/2014/main" id="{D2AE9103-A8F8-FC0A-4129-CD2D3C9527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14085A8-7F8D-25FB-24D9-36CB1B42B3BF}"/>
              </a:ext>
            </a:extLst>
          </p:cNvPr>
          <p:cNvSpPr>
            <a:spLocks noGrp="1"/>
          </p:cNvSpPr>
          <p:nvPr>
            <p:ph type="sldNum" sz="quarter" idx="12"/>
          </p:nvPr>
        </p:nvSpPr>
        <p:spPr>
          <a:xfrm>
            <a:off x="8610600" y="6356350"/>
            <a:ext cx="2743200" cy="365125"/>
          </a:xfrm>
          <a:prstGeom prst="rect">
            <a:avLst/>
          </a:prstGeom>
        </p:spPr>
        <p:txBody>
          <a:bodyPr/>
          <a:lstStyle/>
          <a:p>
            <a:fld id="{1CB2739C-3289-4DFD-8637-48E4D4DC29A8}" type="slidenum">
              <a:rPr lang="en-US" smtClean="0"/>
              <a:t>‹#›</a:t>
            </a:fld>
            <a:endParaRPr lang="en-US"/>
          </a:p>
        </p:txBody>
      </p:sp>
    </p:spTree>
    <p:extLst>
      <p:ext uri="{BB962C8B-B14F-4D97-AF65-F5344CB8AC3E}">
        <p14:creationId xmlns:p14="http://schemas.microsoft.com/office/powerpoint/2010/main" val="1206959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10FBB-93AD-EC14-BA32-488F6094AE2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FC1C97A-8387-B8FD-19C2-29D76CEBB6F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B8E4C6-3EC0-56D8-2105-E41972545564}"/>
              </a:ext>
            </a:extLst>
          </p:cNvPr>
          <p:cNvSpPr>
            <a:spLocks noGrp="1"/>
          </p:cNvSpPr>
          <p:nvPr>
            <p:ph type="dt" sz="half" idx="10"/>
          </p:nvPr>
        </p:nvSpPr>
        <p:spPr>
          <a:xfrm>
            <a:off x="838200" y="6356350"/>
            <a:ext cx="2743200" cy="365125"/>
          </a:xfrm>
          <a:prstGeom prst="rect">
            <a:avLst/>
          </a:prstGeom>
        </p:spPr>
        <p:txBody>
          <a:bodyPr/>
          <a:lstStyle/>
          <a:p>
            <a:fld id="{9441D57B-0E7B-4E8E-B2E0-6E451266BB17}" type="datetimeFigureOut">
              <a:rPr lang="en-US" smtClean="0"/>
              <a:t>2026/04/20</a:t>
            </a:fld>
            <a:endParaRPr lang="en-US"/>
          </a:p>
        </p:txBody>
      </p:sp>
      <p:sp>
        <p:nvSpPr>
          <p:cNvPr id="5" name="Footer Placeholder 4">
            <a:extLst>
              <a:ext uri="{FF2B5EF4-FFF2-40B4-BE49-F238E27FC236}">
                <a16:creationId xmlns:a16="http://schemas.microsoft.com/office/drawing/2014/main" id="{CAD4480A-2643-C179-5860-8F21B9EAAA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D57BF7B-EE49-9045-04D1-916400301477}"/>
              </a:ext>
            </a:extLst>
          </p:cNvPr>
          <p:cNvSpPr>
            <a:spLocks noGrp="1"/>
          </p:cNvSpPr>
          <p:nvPr>
            <p:ph type="sldNum" sz="quarter" idx="12"/>
          </p:nvPr>
        </p:nvSpPr>
        <p:spPr>
          <a:xfrm>
            <a:off x="8610600" y="6356350"/>
            <a:ext cx="2743200" cy="365125"/>
          </a:xfrm>
          <a:prstGeom prst="rect">
            <a:avLst/>
          </a:prstGeom>
        </p:spPr>
        <p:txBody>
          <a:bodyPr/>
          <a:lstStyle/>
          <a:p>
            <a:fld id="{1CB2739C-3289-4DFD-8637-48E4D4DC29A8}" type="slidenum">
              <a:rPr lang="en-US" smtClean="0"/>
              <a:t>‹#›</a:t>
            </a:fld>
            <a:endParaRPr lang="en-US"/>
          </a:p>
        </p:txBody>
      </p:sp>
    </p:spTree>
    <p:extLst>
      <p:ext uri="{BB962C8B-B14F-4D97-AF65-F5344CB8AC3E}">
        <p14:creationId xmlns:p14="http://schemas.microsoft.com/office/powerpoint/2010/main" val="3448159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9BD5A-845B-7661-C116-42E9FFC4853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3D59D86-10D9-713B-0D02-B40A4FB054C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28CD80-D1C3-F40D-D91E-729261A12471}"/>
              </a:ext>
            </a:extLst>
          </p:cNvPr>
          <p:cNvSpPr>
            <a:spLocks noGrp="1"/>
          </p:cNvSpPr>
          <p:nvPr>
            <p:ph type="dt" sz="half" idx="10"/>
          </p:nvPr>
        </p:nvSpPr>
        <p:spPr>
          <a:xfrm>
            <a:off x="838200" y="6356350"/>
            <a:ext cx="2743200" cy="365125"/>
          </a:xfrm>
          <a:prstGeom prst="rect">
            <a:avLst/>
          </a:prstGeom>
        </p:spPr>
        <p:txBody>
          <a:bodyPr/>
          <a:lstStyle/>
          <a:p>
            <a:fld id="{9441D57B-0E7B-4E8E-B2E0-6E451266BB17}" type="datetimeFigureOut">
              <a:rPr lang="en-US" smtClean="0"/>
              <a:t>2026/04/20</a:t>
            </a:fld>
            <a:endParaRPr lang="en-US"/>
          </a:p>
        </p:txBody>
      </p:sp>
      <p:sp>
        <p:nvSpPr>
          <p:cNvPr id="5" name="Footer Placeholder 4">
            <a:extLst>
              <a:ext uri="{FF2B5EF4-FFF2-40B4-BE49-F238E27FC236}">
                <a16:creationId xmlns:a16="http://schemas.microsoft.com/office/drawing/2014/main" id="{DF7F020E-40A7-FFB4-5DC0-0406CF7A17C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E5DCEB6-A243-D7EC-A307-E21505D4BD03}"/>
              </a:ext>
            </a:extLst>
          </p:cNvPr>
          <p:cNvSpPr>
            <a:spLocks noGrp="1"/>
          </p:cNvSpPr>
          <p:nvPr>
            <p:ph type="sldNum" sz="quarter" idx="12"/>
          </p:nvPr>
        </p:nvSpPr>
        <p:spPr>
          <a:xfrm>
            <a:off x="8610600" y="6356350"/>
            <a:ext cx="2743200" cy="365125"/>
          </a:xfrm>
          <a:prstGeom prst="rect">
            <a:avLst/>
          </a:prstGeom>
        </p:spPr>
        <p:txBody>
          <a:bodyPr/>
          <a:lstStyle/>
          <a:p>
            <a:fld id="{1CB2739C-3289-4DFD-8637-48E4D4DC29A8}" type="slidenum">
              <a:rPr lang="en-US" smtClean="0"/>
              <a:t>‹#›</a:t>
            </a:fld>
            <a:endParaRPr lang="en-US"/>
          </a:p>
        </p:txBody>
      </p:sp>
    </p:spTree>
    <p:extLst>
      <p:ext uri="{BB962C8B-B14F-4D97-AF65-F5344CB8AC3E}">
        <p14:creationId xmlns:p14="http://schemas.microsoft.com/office/powerpoint/2010/main" val="2361820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B4B25-9E31-D636-0FBD-EDAC69F73B9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25F209C-6309-9B9B-DE14-A93ADE50B43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8131D5-B416-AFEB-DE89-0C455BFB4179}"/>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7ADB13-A4C3-3D31-6C85-410591C47F75}"/>
              </a:ext>
            </a:extLst>
          </p:cNvPr>
          <p:cNvSpPr>
            <a:spLocks noGrp="1"/>
          </p:cNvSpPr>
          <p:nvPr>
            <p:ph type="dt" sz="half" idx="10"/>
          </p:nvPr>
        </p:nvSpPr>
        <p:spPr>
          <a:xfrm>
            <a:off x="838200" y="6356350"/>
            <a:ext cx="2743200" cy="365125"/>
          </a:xfrm>
          <a:prstGeom prst="rect">
            <a:avLst/>
          </a:prstGeom>
        </p:spPr>
        <p:txBody>
          <a:bodyPr/>
          <a:lstStyle/>
          <a:p>
            <a:fld id="{9441D57B-0E7B-4E8E-B2E0-6E451266BB17}" type="datetimeFigureOut">
              <a:rPr lang="en-US" smtClean="0"/>
              <a:t>2026/04/20</a:t>
            </a:fld>
            <a:endParaRPr lang="en-US"/>
          </a:p>
        </p:txBody>
      </p:sp>
      <p:sp>
        <p:nvSpPr>
          <p:cNvPr id="6" name="Footer Placeholder 5">
            <a:extLst>
              <a:ext uri="{FF2B5EF4-FFF2-40B4-BE49-F238E27FC236}">
                <a16:creationId xmlns:a16="http://schemas.microsoft.com/office/drawing/2014/main" id="{FC52180F-944F-BD6D-D3DE-6469D7FB9E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EA743A8-27C7-2748-2EA4-48B54C2FFD2B}"/>
              </a:ext>
            </a:extLst>
          </p:cNvPr>
          <p:cNvSpPr>
            <a:spLocks noGrp="1"/>
          </p:cNvSpPr>
          <p:nvPr>
            <p:ph type="sldNum" sz="quarter" idx="12"/>
          </p:nvPr>
        </p:nvSpPr>
        <p:spPr>
          <a:xfrm>
            <a:off x="8610600" y="6356350"/>
            <a:ext cx="2743200" cy="365125"/>
          </a:xfrm>
          <a:prstGeom prst="rect">
            <a:avLst/>
          </a:prstGeom>
        </p:spPr>
        <p:txBody>
          <a:bodyPr/>
          <a:lstStyle/>
          <a:p>
            <a:fld id="{1CB2739C-3289-4DFD-8637-48E4D4DC29A8}" type="slidenum">
              <a:rPr lang="en-US" smtClean="0"/>
              <a:t>‹#›</a:t>
            </a:fld>
            <a:endParaRPr lang="en-US"/>
          </a:p>
        </p:txBody>
      </p:sp>
    </p:spTree>
    <p:extLst>
      <p:ext uri="{BB962C8B-B14F-4D97-AF65-F5344CB8AC3E}">
        <p14:creationId xmlns:p14="http://schemas.microsoft.com/office/powerpoint/2010/main" val="3995053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7C233-6EF7-EE0A-8F19-442DF6EC2B5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94AF2C79-3D24-FEFC-FECD-5FAB8F10DAF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E6EEAB-14A0-0602-CE0D-909F7FB71F50}"/>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B1DAF9-6231-0155-1BE2-8FDA930AB4C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DE68AD-E885-A4B7-280B-5D5A51C317C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ED1D5A4-81FE-2AFC-842B-2B191095CDB4}"/>
              </a:ext>
            </a:extLst>
          </p:cNvPr>
          <p:cNvSpPr>
            <a:spLocks noGrp="1"/>
          </p:cNvSpPr>
          <p:nvPr>
            <p:ph type="dt" sz="half" idx="10"/>
          </p:nvPr>
        </p:nvSpPr>
        <p:spPr>
          <a:xfrm>
            <a:off x="838200" y="6356350"/>
            <a:ext cx="2743200" cy="365125"/>
          </a:xfrm>
          <a:prstGeom prst="rect">
            <a:avLst/>
          </a:prstGeom>
        </p:spPr>
        <p:txBody>
          <a:bodyPr/>
          <a:lstStyle/>
          <a:p>
            <a:fld id="{9441D57B-0E7B-4E8E-B2E0-6E451266BB17}" type="datetimeFigureOut">
              <a:rPr lang="en-US" smtClean="0"/>
              <a:t>2026/04/20</a:t>
            </a:fld>
            <a:endParaRPr lang="en-US"/>
          </a:p>
        </p:txBody>
      </p:sp>
      <p:sp>
        <p:nvSpPr>
          <p:cNvPr id="8" name="Footer Placeholder 7">
            <a:extLst>
              <a:ext uri="{FF2B5EF4-FFF2-40B4-BE49-F238E27FC236}">
                <a16:creationId xmlns:a16="http://schemas.microsoft.com/office/drawing/2014/main" id="{00F4CD08-F5B7-9D98-4E9F-EA6F55E0AA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FC26BB7-B2A4-2CA3-CA68-7C17B3772A2A}"/>
              </a:ext>
            </a:extLst>
          </p:cNvPr>
          <p:cNvSpPr>
            <a:spLocks noGrp="1"/>
          </p:cNvSpPr>
          <p:nvPr>
            <p:ph type="sldNum" sz="quarter" idx="12"/>
          </p:nvPr>
        </p:nvSpPr>
        <p:spPr>
          <a:xfrm>
            <a:off x="8610600" y="6356350"/>
            <a:ext cx="2743200" cy="365125"/>
          </a:xfrm>
          <a:prstGeom prst="rect">
            <a:avLst/>
          </a:prstGeom>
        </p:spPr>
        <p:txBody>
          <a:bodyPr/>
          <a:lstStyle/>
          <a:p>
            <a:fld id="{1CB2739C-3289-4DFD-8637-48E4D4DC29A8}" type="slidenum">
              <a:rPr lang="en-US" smtClean="0"/>
              <a:t>‹#›</a:t>
            </a:fld>
            <a:endParaRPr lang="en-US"/>
          </a:p>
        </p:txBody>
      </p:sp>
    </p:spTree>
    <p:extLst>
      <p:ext uri="{BB962C8B-B14F-4D97-AF65-F5344CB8AC3E}">
        <p14:creationId xmlns:p14="http://schemas.microsoft.com/office/powerpoint/2010/main" val="1144458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705E0-9D6C-67F6-9FCE-7BBCFE7832C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EE89DDE4-4938-7529-1E66-ADBE6064C9B9}"/>
              </a:ext>
            </a:extLst>
          </p:cNvPr>
          <p:cNvSpPr>
            <a:spLocks noGrp="1"/>
          </p:cNvSpPr>
          <p:nvPr>
            <p:ph type="dt" sz="half" idx="10"/>
          </p:nvPr>
        </p:nvSpPr>
        <p:spPr>
          <a:xfrm>
            <a:off x="838200" y="6356350"/>
            <a:ext cx="2743200" cy="365125"/>
          </a:xfrm>
          <a:prstGeom prst="rect">
            <a:avLst/>
          </a:prstGeom>
        </p:spPr>
        <p:txBody>
          <a:bodyPr/>
          <a:lstStyle/>
          <a:p>
            <a:fld id="{9441D57B-0E7B-4E8E-B2E0-6E451266BB17}" type="datetimeFigureOut">
              <a:rPr lang="en-US" smtClean="0"/>
              <a:t>2026/04/20</a:t>
            </a:fld>
            <a:endParaRPr lang="en-US"/>
          </a:p>
        </p:txBody>
      </p:sp>
      <p:sp>
        <p:nvSpPr>
          <p:cNvPr id="4" name="Footer Placeholder 3">
            <a:extLst>
              <a:ext uri="{FF2B5EF4-FFF2-40B4-BE49-F238E27FC236}">
                <a16:creationId xmlns:a16="http://schemas.microsoft.com/office/drawing/2014/main" id="{7BDC94F5-B8B5-2592-88BB-D85DFD58EE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5A3A181-4B85-B86F-B8AC-91BB31FC7F47}"/>
              </a:ext>
            </a:extLst>
          </p:cNvPr>
          <p:cNvSpPr>
            <a:spLocks noGrp="1"/>
          </p:cNvSpPr>
          <p:nvPr>
            <p:ph type="sldNum" sz="quarter" idx="12"/>
          </p:nvPr>
        </p:nvSpPr>
        <p:spPr>
          <a:xfrm>
            <a:off x="8610600" y="6356350"/>
            <a:ext cx="2743200" cy="365125"/>
          </a:xfrm>
          <a:prstGeom prst="rect">
            <a:avLst/>
          </a:prstGeom>
        </p:spPr>
        <p:txBody>
          <a:bodyPr/>
          <a:lstStyle/>
          <a:p>
            <a:fld id="{1CB2739C-3289-4DFD-8637-48E4D4DC29A8}" type="slidenum">
              <a:rPr lang="en-US" smtClean="0"/>
              <a:t>‹#›</a:t>
            </a:fld>
            <a:endParaRPr lang="en-US"/>
          </a:p>
        </p:txBody>
      </p:sp>
    </p:spTree>
    <p:extLst>
      <p:ext uri="{BB962C8B-B14F-4D97-AF65-F5344CB8AC3E}">
        <p14:creationId xmlns:p14="http://schemas.microsoft.com/office/powerpoint/2010/main" val="3730988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5B1A4A-10A1-10B3-10F5-17D7CF60ECC2}"/>
              </a:ext>
            </a:extLst>
          </p:cNvPr>
          <p:cNvSpPr>
            <a:spLocks noGrp="1"/>
          </p:cNvSpPr>
          <p:nvPr>
            <p:ph type="dt" sz="half" idx="10"/>
          </p:nvPr>
        </p:nvSpPr>
        <p:spPr>
          <a:xfrm>
            <a:off x="838200" y="6356350"/>
            <a:ext cx="2743200" cy="365125"/>
          </a:xfrm>
          <a:prstGeom prst="rect">
            <a:avLst/>
          </a:prstGeom>
        </p:spPr>
        <p:txBody>
          <a:bodyPr/>
          <a:lstStyle/>
          <a:p>
            <a:fld id="{9441D57B-0E7B-4E8E-B2E0-6E451266BB17}" type="datetimeFigureOut">
              <a:rPr lang="en-US" smtClean="0"/>
              <a:t>2026/04/20</a:t>
            </a:fld>
            <a:endParaRPr lang="en-US"/>
          </a:p>
        </p:txBody>
      </p:sp>
      <p:sp>
        <p:nvSpPr>
          <p:cNvPr id="3" name="Footer Placeholder 2">
            <a:extLst>
              <a:ext uri="{FF2B5EF4-FFF2-40B4-BE49-F238E27FC236}">
                <a16:creationId xmlns:a16="http://schemas.microsoft.com/office/drawing/2014/main" id="{029EB00B-3EB7-5914-A943-D57CABCE353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2BD6C63B-3309-AD59-0C94-289AC0E2E283}"/>
              </a:ext>
            </a:extLst>
          </p:cNvPr>
          <p:cNvSpPr>
            <a:spLocks noGrp="1"/>
          </p:cNvSpPr>
          <p:nvPr>
            <p:ph type="sldNum" sz="quarter" idx="12"/>
          </p:nvPr>
        </p:nvSpPr>
        <p:spPr>
          <a:xfrm>
            <a:off x="8610600" y="6356350"/>
            <a:ext cx="2743200" cy="365125"/>
          </a:xfrm>
          <a:prstGeom prst="rect">
            <a:avLst/>
          </a:prstGeom>
        </p:spPr>
        <p:txBody>
          <a:bodyPr/>
          <a:lstStyle/>
          <a:p>
            <a:fld id="{1CB2739C-3289-4DFD-8637-48E4D4DC29A8}" type="slidenum">
              <a:rPr lang="en-US" smtClean="0"/>
              <a:t>‹#›</a:t>
            </a:fld>
            <a:endParaRPr lang="en-US"/>
          </a:p>
        </p:txBody>
      </p:sp>
    </p:spTree>
    <p:extLst>
      <p:ext uri="{BB962C8B-B14F-4D97-AF65-F5344CB8AC3E}">
        <p14:creationId xmlns:p14="http://schemas.microsoft.com/office/powerpoint/2010/main" val="10853514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F52E9-FE73-C41A-A94E-2E4053C6B51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71A8FBF-42E7-59F1-DD27-EDA1D150AC9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B47DE3-BD0F-7BF8-EEB0-3D14A44427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AFCF87-319E-CD20-1234-CBBAF03C7579}"/>
              </a:ext>
            </a:extLst>
          </p:cNvPr>
          <p:cNvSpPr>
            <a:spLocks noGrp="1"/>
          </p:cNvSpPr>
          <p:nvPr>
            <p:ph type="dt" sz="half" idx="10"/>
          </p:nvPr>
        </p:nvSpPr>
        <p:spPr>
          <a:xfrm>
            <a:off x="838200" y="6356350"/>
            <a:ext cx="2743200" cy="365125"/>
          </a:xfrm>
          <a:prstGeom prst="rect">
            <a:avLst/>
          </a:prstGeom>
        </p:spPr>
        <p:txBody>
          <a:bodyPr/>
          <a:lstStyle/>
          <a:p>
            <a:fld id="{9441D57B-0E7B-4E8E-B2E0-6E451266BB17}" type="datetimeFigureOut">
              <a:rPr lang="en-US" smtClean="0"/>
              <a:t>2026/04/20</a:t>
            </a:fld>
            <a:endParaRPr lang="en-US"/>
          </a:p>
        </p:txBody>
      </p:sp>
      <p:sp>
        <p:nvSpPr>
          <p:cNvPr id="6" name="Footer Placeholder 5">
            <a:extLst>
              <a:ext uri="{FF2B5EF4-FFF2-40B4-BE49-F238E27FC236}">
                <a16:creationId xmlns:a16="http://schemas.microsoft.com/office/drawing/2014/main" id="{29ED075A-72A3-D11D-3B7D-2B67CA175AC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F0E5C5E-7962-4C38-8D3D-9A5706744767}"/>
              </a:ext>
            </a:extLst>
          </p:cNvPr>
          <p:cNvSpPr>
            <a:spLocks noGrp="1"/>
          </p:cNvSpPr>
          <p:nvPr>
            <p:ph type="sldNum" sz="quarter" idx="12"/>
          </p:nvPr>
        </p:nvSpPr>
        <p:spPr>
          <a:xfrm>
            <a:off x="8610600" y="6356350"/>
            <a:ext cx="2743200" cy="365125"/>
          </a:xfrm>
          <a:prstGeom prst="rect">
            <a:avLst/>
          </a:prstGeom>
        </p:spPr>
        <p:txBody>
          <a:bodyPr/>
          <a:lstStyle/>
          <a:p>
            <a:fld id="{1CB2739C-3289-4DFD-8637-48E4D4DC29A8}" type="slidenum">
              <a:rPr lang="en-US" smtClean="0"/>
              <a:t>‹#›</a:t>
            </a:fld>
            <a:endParaRPr lang="en-US"/>
          </a:p>
        </p:txBody>
      </p:sp>
    </p:spTree>
    <p:extLst>
      <p:ext uri="{BB962C8B-B14F-4D97-AF65-F5344CB8AC3E}">
        <p14:creationId xmlns:p14="http://schemas.microsoft.com/office/powerpoint/2010/main" val="1531157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BB3F6-9C67-951F-42F0-8936BC63C90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ED6C7E-ED8E-BD4C-DC7F-2F81E4F72E6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2431D48-E177-FAF1-5CED-3AB2EBE390F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C69580-31D0-F744-AD8A-2C982A7A124E}"/>
              </a:ext>
            </a:extLst>
          </p:cNvPr>
          <p:cNvSpPr>
            <a:spLocks noGrp="1"/>
          </p:cNvSpPr>
          <p:nvPr>
            <p:ph type="dt" sz="half" idx="10"/>
          </p:nvPr>
        </p:nvSpPr>
        <p:spPr>
          <a:xfrm>
            <a:off x="838200" y="6356350"/>
            <a:ext cx="2743200" cy="365125"/>
          </a:xfrm>
          <a:prstGeom prst="rect">
            <a:avLst/>
          </a:prstGeom>
        </p:spPr>
        <p:txBody>
          <a:bodyPr/>
          <a:lstStyle/>
          <a:p>
            <a:fld id="{9441D57B-0E7B-4E8E-B2E0-6E451266BB17}" type="datetimeFigureOut">
              <a:rPr lang="en-US" smtClean="0"/>
              <a:t>2026/04/20</a:t>
            </a:fld>
            <a:endParaRPr lang="en-US"/>
          </a:p>
        </p:txBody>
      </p:sp>
      <p:sp>
        <p:nvSpPr>
          <p:cNvPr id="6" name="Footer Placeholder 5">
            <a:extLst>
              <a:ext uri="{FF2B5EF4-FFF2-40B4-BE49-F238E27FC236}">
                <a16:creationId xmlns:a16="http://schemas.microsoft.com/office/drawing/2014/main" id="{92B443E5-57BB-FE9F-0CE6-76489435230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ED20851-B799-F5F8-040C-9755DB4DA80C}"/>
              </a:ext>
            </a:extLst>
          </p:cNvPr>
          <p:cNvSpPr>
            <a:spLocks noGrp="1"/>
          </p:cNvSpPr>
          <p:nvPr>
            <p:ph type="sldNum" sz="quarter" idx="12"/>
          </p:nvPr>
        </p:nvSpPr>
        <p:spPr>
          <a:xfrm>
            <a:off x="8610600" y="6356350"/>
            <a:ext cx="2743200" cy="365125"/>
          </a:xfrm>
          <a:prstGeom prst="rect">
            <a:avLst/>
          </a:prstGeom>
        </p:spPr>
        <p:txBody>
          <a:bodyPr/>
          <a:lstStyle/>
          <a:p>
            <a:fld id="{1CB2739C-3289-4DFD-8637-48E4D4DC29A8}" type="slidenum">
              <a:rPr lang="en-US" smtClean="0"/>
              <a:t>‹#›</a:t>
            </a:fld>
            <a:endParaRPr lang="en-US"/>
          </a:p>
        </p:txBody>
      </p:sp>
    </p:spTree>
    <p:extLst>
      <p:ext uri="{BB962C8B-B14F-4D97-AF65-F5344CB8AC3E}">
        <p14:creationId xmlns:p14="http://schemas.microsoft.com/office/powerpoint/2010/main" val="3317913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A00D776-1DA1-C92D-C112-2A59C4E538FF}"/>
              </a:ext>
            </a:extLst>
          </p:cNvPr>
          <p:cNvSpPr/>
          <p:nvPr userDrawn="1"/>
        </p:nvSpPr>
        <p:spPr>
          <a:xfrm>
            <a:off x="0" y="0"/>
            <a:ext cx="12192000" cy="6858000"/>
          </a:xfrm>
          <a:prstGeom prst="rect">
            <a:avLst/>
          </a:prstGeom>
          <a:solidFill>
            <a:srgbClr val="2E2E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black and white drawing of a leaf&#10;&#10;Description automatically generated">
            <a:extLst>
              <a:ext uri="{FF2B5EF4-FFF2-40B4-BE49-F238E27FC236}">
                <a16:creationId xmlns:a16="http://schemas.microsoft.com/office/drawing/2014/main" id="{1BCD7D7C-EED8-2EC5-3E50-B224C17C9DF6}"/>
              </a:ext>
            </a:extLst>
          </p:cNvPr>
          <p:cNvPicPr>
            <a:picLocks noChangeAspect="1"/>
          </p:cNvPicPr>
          <p:nvPr userDrawn="1"/>
        </p:nvPicPr>
        <p:blipFill rotWithShape="1">
          <a:blip r:embed="rId14" cstate="screen">
            <a:alphaModFix amt="50000"/>
            <a:extLst>
              <a:ext uri="{28A0092B-C50C-407E-A947-70E740481C1C}">
                <a14:useLocalDpi xmlns:a14="http://schemas.microsoft.com/office/drawing/2010/main" val="0"/>
              </a:ext>
            </a:extLst>
          </a:blip>
          <a:srcRect/>
          <a:stretch/>
        </p:blipFill>
        <p:spPr>
          <a:xfrm>
            <a:off x="203199" y="0"/>
            <a:ext cx="11988801" cy="6879026"/>
          </a:xfrm>
          <a:prstGeom prst="rect">
            <a:avLst/>
          </a:prstGeom>
        </p:spPr>
      </p:pic>
      <p:sp>
        <p:nvSpPr>
          <p:cNvPr id="8" name="Rectangle 7">
            <a:extLst>
              <a:ext uri="{FF2B5EF4-FFF2-40B4-BE49-F238E27FC236}">
                <a16:creationId xmlns:a16="http://schemas.microsoft.com/office/drawing/2014/main" id="{BF725E81-774F-B850-3488-F0CCE36E003B}"/>
              </a:ext>
            </a:extLst>
          </p:cNvPr>
          <p:cNvSpPr/>
          <p:nvPr userDrawn="1"/>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Shape 93" descr="Watermark: Veterans Affairs Canada">
            <a:extLst>
              <a:ext uri="{FF2B5EF4-FFF2-40B4-BE49-F238E27FC236}">
                <a16:creationId xmlns:a16="http://schemas.microsoft.com/office/drawing/2014/main" id="{12E62690-101B-BFAA-EF1A-3E15274FB534}"/>
              </a:ext>
            </a:extLst>
          </p:cNvPr>
          <p:cNvPicPr preferRelativeResize="0">
            <a:picLocks noChangeAspect="1"/>
          </p:cNvPicPr>
          <p:nvPr userDrawn="1"/>
        </p:nvPicPr>
        <p:blipFill rotWithShape="1">
          <a:blip r:embed="rId15" cstate="screen">
            <a:alphaModFix/>
            <a:extLst>
              <a:ext uri="{28A0092B-C50C-407E-A947-70E740481C1C}">
                <a14:useLocalDpi xmlns:a14="http://schemas.microsoft.com/office/drawing/2010/main" val="0"/>
              </a:ext>
            </a:extLst>
          </a:blip>
          <a:srcRect/>
          <a:stretch/>
        </p:blipFill>
        <p:spPr>
          <a:xfrm>
            <a:off x="1052211" y="6418033"/>
            <a:ext cx="2400485" cy="174581"/>
          </a:xfrm>
          <a:prstGeom prst="rect">
            <a:avLst/>
          </a:prstGeom>
          <a:noFill/>
          <a:ln>
            <a:noFill/>
          </a:ln>
        </p:spPr>
      </p:pic>
      <p:pic>
        <p:nvPicPr>
          <p:cNvPr id="10" name="Shape 94" descr="Canada">
            <a:extLst>
              <a:ext uri="{FF2B5EF4-FFF2-40B4-BE49-F238E27FC236}">
                <a16:creationId xmlns:a16="http://schemas.microsoft.com/office/drawing/2014/main" id="{77892DB6-A97C-C68E-EA9A-5FCA25C3DBF0}"/>
              </a:ext>
            </a:extLst>
          </p:cNvPr>
          <p:cNvPicPr preferRelativeResize="0">
            <a:picLocks noChangeAspect="1"/>
          </p:cNvPicPr>
          <p:nvPr userDrawn="1"/>
        </p:nvPicPr>
        <p:blipFill>
          <a:blip r:embed="rId16" cstate="screen">
            <a:extLst>
              <a:ext uri="{28A0092B-C50C-407E-A947-70E740481C1C}">
                <a14:useLocalDpi xmlns:a14="http://schemas.microsoft.com/office/drawing/2010/main" val="0"/>
              </a:ext>
            </a:extLst>
          </a:blip>
          <a:stretch>
            <a:fillRect/>
          </a:stretch>
        </p:blipFill>
        <p:spPr>
          <a:xfrm>
            <a:off x="10037085" y="6045166"/>
            <a:ext cx="1719614" cy="833860"/>
          </a:xfrm>
          <a:prstGeom prst="rect">
            <a:avLst/>
          </a:prstGeom>
          <a:noFill/>
          <a:ln>
            <a:noFill/>
          </a:ln>
        </p:spPr>
      </p:pic>
      <p:cxnSp>
        <p:nvCxnSpPr>
          <p:cNvPr id="12" name="Straight Connector 11">
            <a:extLst>
              <a:ext uri="{FF2B5EF4-FFF2-40B4-BE49-F238E27FC236}">
                <a16:creationId xmlns:a16="http://schemas.microsoft.com/office/drawing/2014/main" id="{C7323D49-5A2B-96FB-EC24-56536F5FE13F}"/>
              </a:ext>
              <a:ext uri="{C183D7F6-B498-43B3-948B-1728B52AA6E4}">
                <adec:decorative xmlns:adec="http://schemas.microsoft.com/office/drawing/2017/decorative" val="1"/>
              </a:ext>
            </a:extLst>
          </p:cNvPr>
          <p:cNvCxnSpPr/>
          <p:nvPr userDrawn="1"/>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81365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veterans.gc.ca/fr/commemoration/monuments-commemoratifs/overseas/memorial-canadien-saint-julien" TargetMode="External"/><Relationship Id="rId7"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s://www.sasktoday.ca/video/video-regina-unites-at-victoria-park-cenotaph-for-remembrance-day-11480902" TargetMode="External"/><Relationship Id="rId5" Type="http://schemas.openxmlformats.org/officeDocument/2006/relationships/hyperlink" Target="https://en.wikipedia.org/wiki/Victoria_Park,_Regina" TargetMode="External"/><Relationship Id="rId4" Type="http://schemas.openxmlformats.org/officeDocument/2006/relationships/hyperlink" Target="https://www.veterans.gc.ca/fr/commemoration/monuments-commemoratifs/canada/regina-cenotaph"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veterans.gc.ca/fr/commemoration/monuments-commemoratifs/canada/winnipeg-cenotaph"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hyperlink" Target="https://www.mhs.mb.ca/docs/sites/winnipegcenotaph.shtml" TargetMode="External"/><Relationship Id="rId4" Type="http://schemas.openxmlformats.org/officeDocument/2006/relationships/hyperlink" Target="https://veterans.gc.ca/fr/commemoration/monuments-commemoratifs/canada/memorial-provincial-park"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veterans.gc.ca/fr/commemoration/monuments-commemoratifs/canada/barrie-cenotaph"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hyperlink" Target="https://www.barrie.ca/community-recreation-environment/heritage/honouring-our-canadian-armed-forces" TargetMode="External"/><Relationship Id="rId4" Type="http://schemas.openxmlformats.org/officeDocument/2006/relationships/hyperlink" Target="https://www.goodreads.com/book/show/18245471-the-boys-from-barri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veterans.gc.ca/fr/commemoration/monuments-commemoratifs/canada/montreal-cenotaph"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hyperlink" Target="https://www.westminster-abbey.org/abbey-commemorations/commemorations/viscount-byng-of-vimy" TargetMode="External"/><Relationship Id="rId4" Type="http://schemas.openxmlformats.org/officeDocument/2006/relationships/hyperlink" Target="https://kids.kiddle.co/Cenotaph_(Montreal)"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veterans.gc.ca/fr/commemoration/histoire-militaire/seconde-guerre-mondiale/raid-de-dieppe"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hyperlink" Target="https://www.youtube.com/watch?v=zUyotLWq_uI" TargetMode="External"/><Relationship Id="rId4" Type="http://schemas.openxmlformats.org/officeDocument/2006/relationships/hyperlink" Target="https://www.veterans.gc.ca/fr/commemoration/monuments-commemoratifs/canada/dieppe-cenotaph"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veterans.gc.ca/fr/commemoration/monuments-commemoratifs/le-memorial-virtuel-de-guerre-du-canada/683906" TargetMode="External"/><Relationship Id="rId7"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hyperlink" Target="https://veterans.gc.ca/fr/commemoration/monuments-commemoratifs/canada/rena-mclean-veterans-garden" TargetMode="External"/><Relationship Id="rId5" Type="http://schemas.openxmlformats.org/officeDocument/2006/relationships/hyperlink" Target="https://www.veterans.gc.ca/fr/commemoration/monuments-commemoratifs/canada/soldiers-monument" TargetMode="External"/><Relationship Id="rId4" Type="http://schemas.openxmlformats.org/officeDocument/2006/relationships/hyperlink" Target="https://thecanadianencyclopedia.ca/fr/article/naufrage-du-nhsm-llandovery-castle"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veterans.gc.ca/fr/commemoration/monuments-commemoratifs/canada/lest-we-forget-cenotaph"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hyperlink" Target="https://veterans.gc.ca/fr/commemoration/monuments-commemoratifs/le-memorial-virtuel-de-guerre-du-canada/611409" TargetMode="External"/><Relationship Id="rId7" Type="http://schemas.openxmlformats.org/officeDocument/2006/relationships/hyperlink" Target="https://www.veterans.gc.ca/fr/commemoration/monuments-commemoratifs/canada/hodges-cove-cenotaph"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https://veterans.gc.ca/fr/commemoration/monuments-commemoratifs/le-memorial-virtuel-de-guerre-du-canada/648439" TargetMode="External"/><Relationship Id="rId5" Type="http://schemas.openxmlformats.org/officeDocument/2006/relationships/hyperlink" Target="https://veterans.gc.ca/fr/commemoration/monuments-commemoratifs/le-memorial-virtuel-de-guerre-du-canada/644803" TargetMode="External"/><Relationship Id="rId4" Type="http://schemas.openxmlformats.org/officeDocument/2006/relationships/hyperlink" Target="https://www.veterans.gc.ca/fr/commemoration/monuments-commemoratifs/le-memorial-virtuel-de-guerre-du-canada/677269"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veterans.gc.ca/fr/commemoration/personnes-et-histoires/michael-james-orourke"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hyperlink" Target="https://www.explorenorth.com/library/military/cenotaph-whitehorse.html" TargetMode="External"/><Relationship Id="rId4" Type="http://schemas.openxmlformats.org/officeDocument/2006/relationships/hyperlink" Target="https://www.veterans.gc.ca/fr/commemoration/monuments-commemoratifs/canada/whitehorse-cenotaph"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veterans.gc.ca/fr/commemoration/monuments-commemoratifs/canada/yellowknife-memorial" TargetMode="External"/><Relationship Id="rId7"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hyperlink" Target="https://www.veterans.gc.ca/fr/commemoration/monuments-commemoratifs/canada/glossaire" TargetMode="External"/><Relationship Id="rId5" Type="http://schemas.openxmlformats.org/officeDocument/2006/relationships/hyperlink" Target="https://cabinradio.ca/267351/news/yellowknife/in-pictures-remembrance-day-in-yellowknife/" TargetMode="External"/><Relationship Id="rId4" Type="http://schemas.openxmlformats.org/officeDocument/2006/relationships/hyperlink" Target="https://www.veterans.gc.ca/fr/commemoration/monuments-commemoratifs/canada/yellowknife-cenotaph"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veterans.gc.ca/fr/commemoration/monuments-commemoratifs/canada/iqaluit-veterans-memorial"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hyperlink" Target="https://nunatsiaq.com/stories/article/remembrance-day-in-iqaluit-veterans-know-the-price-paid-for-our-freedom/" TargetMode="External"/><Relationship Id="rId4" Type="http://schemas.openxmlformats.org/officeDocument/2006/relationships/hyperlink" Target="https://nunatsiaq.com/stories/article/indigenous-veterans-honoured-at-iqaluit-service/"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veterans.gc.ca/fr/commemoration/monuments-commemoratifs/canada/forest-cenotaph"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hyperlink" Target="https://www.veterans.gc.ca/fr/commemoration/monuments-commemoratifs/canada/loverna-cenotaph"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s://www.veterans.gc.ca/fr/commemoration/monuments-commemoratifs/canada/kenaston-cenotaph" TargetMode="External"/><Relationship Id="rId5" Type="http://schemas.openxmlformats.org/officeDocument/2006/relationships/hyperlink" Target="https://www.veterans.gc.ca/fr/commemoration/monuments-commemoratifs/canada/colonsay-cenotaph" TargetMode="Externa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www.veterans.gc.ca/fr/commemoration/monuments-commemoratifs/canada"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veterans.gc.ca/fr/commemoration/monuments-commemoratifs/canada/japanese-canadian-war-memorial"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hyperlink" Target="https://www.historicplaces.ca/fr/rep-reg/place-lieu.aspx?id=23115&amp;pid=0"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veterans.gc.ca/fr/commemoration/monuments-commemoratifs/canada/red-deer-cenotaph"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hyperlink" Target="https://hermis.alberta.ca/ARHP/Details.aspx?DeptID=1&amp;ObjectID=4665-1369" TargetMode="External"/><Relationship Id="rId4" Type="http://schemas.openxmlformats.org/officeDocument/2006/relationships/hyperlink" Target="https://www.reddeer.ca/about-red-deer/history/heritage/community-heritage-planning/red-deers-inventory-of-heritage-sites/downtown-heritage-sites-gallery/cul---cenotaph---heritage-site.html"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0CD4F-20D9-4CD8-AB03-2E11B4DC98A2}"/>
              </a:ext>
            </a:extLst>
          </p:cNvPr>
          <p:cNvSpPr>
            <a:spLocks noGrp="1"/>
          </p:cNvSpPr>
          <p:nvPr/>
        </p:nvSpPr>
        <p:spPr>
          <a:xfrm>
            <a:off x="1510272" y="2698384"/>
            <a:ext cx="9171456" cy="2520012"/>
          </a:xfrm>
          <a:prstGeom prst="rect">
            <a:avLst/>
          </a:prstGeom>
          <a:noFill/>
        </p:spPr>
        <p:txBody>
          <a:bodyPr vert="horz" lIns="91440" tIns="45720" rIns="91440" bIns="0" rtlCol="0" anchor="ctr">
            <a:normAutofit/>
          </a:bodyPr>
          <a:lstStyle>
            <a:lvl1pPr algn="l" defTabSz="914400" rtl="0" eaLnBrk="1" latinLnBrk="0" hangingPunct="1">
              <a:lnSpc>
                <a:spcPct val="90000"/>
              </a:lnSpc>
              <a:spcBef>
                <a:spcPct val="0"/>
              </a:spcBef>
              <a:buNone/>
              <a:defRPr sz="6600" b="0" i="0" kern="1200" cap="all">
                <a:solidFill>
                  <a:schemeClr val="tx1"/>
                </a:solidFill>
                <a:effectLst/>
                <a:latin typeface="+mj-lt"/>
                <a:ea typeface="+mj-ea"/>
                <a:cs typeface="+mj-cs"/>
              </a:defRPr>
            </a:lvl1pPr>
          </a:lstStyle>
          <a:p>
            <a:pPr algn="ctr"/>
            <a:r>
              <a:rPr lang="fr-CA" sz="6000" cap="none" noProof="0">
                <a:latin typeface="Calibri" panose="020F0502020204030204" pitchFamily="34" charset="0"/>
                <a:ea typeface="Calibri"/>
                <a:cs typeface="Calibri" panose="020F0502020204030204" pitchFamily="34" charset="0"/>
              </a:rPr>
              <a:t>Cénotaphes communautaires au Canada</a:t>
            </a:r>
          </a:p>
        </p:txBody>
      </p:sp>
    </p:spTree>
    <p:extLst>
      <p:ext uri="{BB962C8B-B14F-4D97-AF65-F5344CB8AC3E}">
        <p14:creationId xmlns:p14="http://schemas.microsoft.com/office/powerpoint/2010/main" val="1161646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E910595-184B-82B4-302A-7468EB0D943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36FD2DF-9E88-BA39-12F1-5FF1DFB9490B}"/>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CCBEB944-5C70-E4D7-DF05-221DA78B4D4B}"/>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92F8445-7AF5-996A-8FB8-8722BE45C1C7}"/>
              </a:ext>
            </a:extLst>
          </p:cNvPr>
          <p:cNvSpPr txBox="1"/>
          <p:nvPr/>
        </p:nvSpPr>
        <p:spPr>
          <a:xfrm>
            <a:off x="756987" y="1443841"/>
            <a:ext cx="7050024"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fr-CA" noProof="0">
                <a:latin typeface="Calibri" panose="020F0502020204030204" pitchFamily="34" charset="0"/>
                <a:ea typeface="Calibri" panose="020F0502020204030204" pitchFamily="34" charset="0"/>
                <a:cs typeface="Calibri" panose="020F0502020204030204" pitchFamily="34" charset="0"/>
              </a:rPr>
              <a:t>Le cénotaphe a été inauguré le 11 novembre 1926 afin de rendre hommage aux soldats de la région tués durant la Première Guerre mondiale. </a:t>
            </a:r>
          </a:p>
          <a:p>
            <a:pPr marL="228600" indent="-228600">
              <a:buFont typeface=""/>
              <a:buChar char="•"/>
            </a:pPr>
            <a:endParaRPr lang="en-CA" noProof="0">
              <a:latin typeface="Calibri" panose="020F0502020204030204" pitchFamily="34" charset="0"/>
              <a:ea typeface="Calibri" panose="020F0502020204030204" pitchFamily="34" charset="0"/>
              <a:cs typeface="Calibri" panose="020F0502020204030204" pitchFamily="34" charset="0"/>
            </a:endParaRPr>
          </a:p>
          <a:p>
            <a:pPr marL="228600" indent="-228600">
              <a:buFont typeface=""/>
              <a:buChar char="•"/>
            </a:pPr>
            <a:r>
              <a:rPr lang="fr-CA" noProof="0">
                <a:latin typeface="Calibri" panose="020F0502020204030204" pitchFamily="34" charset="0"/>
                <a:ea typeface="Calibri" panose="020F0502020204030204" pitchFamily="34" charset="0"/>
                <a:cs typeface="Calibri" panose="020F0502020204030204" pitchFamily="34" charset="0"/>
              </a:rPr>
              <a:t>Le monument intègre une sculpture en format réduit du « soldat en méditation », de l’architecte local Frederick Clemesha. La version originale se trouve au </a:t>
            </a:r>
            <a:r>
              <a:rPr lang="fr-CA" noProof="0">
                <a:latin typeface="Calibri" panose="020F0502020204030204" pitchFamily="34" charset="0"/>
                <a:ea typeface="Calibri" panose="020F0502020204030204" pitchFamily="34" charset="0"/>
                <a:cs typeface="Calibri" panose="020F0502020204030204" pitchFamily="34" charset="0"/>
                <a:hlinkClick r:id="rId3"/>
              </a:rPr>
              <a:t>Mémorial canadien de Saint-Julien</a:t>
            </a:r>
            <a:r>
              <a:rPr lang="fr-CA" noProof="0">
                <a:latin typeface="Calibri" panose="020F0502020204030204" pitchFamily="34" charset="0"/>
                <a:ea typeface="Calibri" panose="020F0502020204030204" pitchFamily="34" charset="0"/>
                <a:cs typeface="Calibri" panose="020F0502020204030204" pitchFamily="34" charset="0"/>
              </a:rPr>
              <a:t>, en Belgique. </a:t>
            </a:r>
          </a:p>
          <a:p>
            <a:pPr marL="228600" indent="-228600">
              <a:buFont typeface=""/>
              <a:buChar char="•"/>
            </a:pPr>
            <a:endParaRPr lang="en-CA">
              <a:latin typeface="Calibri" panose="020F0502020204030204" pitchFamily="34" charset="0"/>
              <a:ea typeface="Calibri" panose="020F0502020204030204" pitchFamily="34" charset="0"/>
              <a:cs typeface="Calibri" panose="020F0502020204030204" pitchFamily="34" charset="0"/>
            </a:endParaRPr>
          </a:p>
          <a:p>
            <a:pPr marL="228600" indent="-228600">
              <a:buFont typeface=""/>
              <a:buChar char="•"/>
            </a:pPr>
            <a:r>
              <a:rPr lang="fr-CA">
                <a:latin typeface="Calibri" panose="020F0502020204030204" pitchFamily="34" charset="0"/>
                <a:ea typeface="Calibri" panose="020F0502020204030204" pitchFamily="34" charset="0"/>
                <a:cs typeface="Calibri" panose="020F0502020204030204" pitchFamily="34" charset="0"/>
              </a:rPr>
              <a:t>Le cénotaphe a été dédié à deux autres reprises, pour ajouter des conflits plus récents.</a:t>
            </a:r>
            <a:endParaRPr lang="fr-CA" noProof="0">
              <a:latin typeface="Calibri" panose="020F0502020204030204" pitchFamily="34" charset="0"/>
              <a:ea typeface="Calibri" panose="020F0502020204030204" pitchFamily="34" charset="0"/>
              <a:cs typeface="Calibri" panose="020F0502020204030204" pitchFamily="34" charset="0"/>
            </a:endParaRPr>
          </a:p>
          <a:p>
            <a:endParaRPr lang="en-CA" sz="1600" b="1" noProof="0">
              <a:latin typeface="Calibri" panose="020F0502020204030204" pitchFamily="34" charset="0"/>
              <a:ea typeface="Calibri" panose="020F0502020204030204" pitchFamily="34" charset="0"/>
              <a:cs typeface="Calibri" panose="020F0502020204030204" pitchFamily="34" charset="0"/>
            </a:endParaRPr>
          </a:p>
          <a:p>
            <a:r>
              <a:rPr lang="fr-CA" sz="1400" b="1" noProof="0">
                <a:latin typeface="Calibri" panose="020F0502020204030204" pitchFamily="34" charset="0"/>
                <a:ea typeface="Calibri" panose="020F0502020204030204" pitchFamily="34" charset="0"/>
                <a:cs typeface="Calibri" panose="020F0502020204030204" pitchFamily="34" charset="0"/>
              </a:rPr>
              <a:t>Pour en savoir plus :</a:t>
            </a:r>
          </a:p>
          <a:p>
            <a:pPr marL="228600" indent="-228600">
              <a:buFont typeface=""/>
              <a:buChar char="•"/>
            </a:pPr>
            <a:r>
              <a:rPr lang="fr-CA" sz="1400" noProof="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Cénotaphe de Regina</a:t>
            </a:r>
            <a:r>
              <a:rPr lang="fr-CA" sz="1400" noProof="0">
                <a:latin typeface="Calibri" panose="020F0502020204030204" pitchFamily="34" charset="0"/>
                <a:ea typeface="Calibri" panose="020F0502020204030204" pitchFamily="34" charset="0"/>
                <a:cs typeface="Calibri" panose="020F0502020204030204" pitchFamily="34" charset="0"/>
              </a:rPr>
              <a:t> (Anciens Combattants Canada)</a:t>
            </a:r>
          </a:p>
          <a:p>
            <a:pPr marL="228600" indent="-228600">
              <a:buFont typeface=""/>
              <a:buChar char="•"/>
            </a:pPr>
            <a:r>
              <a:rPr lang="fr-CA" sz="1400" noProof="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Victoria Park, Regina </a:t>
            </a:r>
            <a:r>
              <a:rPr lang="fr-CA" sz="1400" noProof="0">
                <a:latin typeface="Calibri" panose="020F0502020204030204" pitchFamily="34" charset="0"/>
                <a:ea typeface="Calibri" panose="020F0502020204030204" pitchFamily="34" charset="0"/>
                <a:cs typeface="Calibri" panose="020F0502020204030204" pitchFamily="34" charset="0"/>
              </a:rPr>
              <a:t>(</a:t>
            </a:r>
            <a:r>
              <a:rPr lang="fr-CA" sz="1400" noProof="0" err="1">
                <a:latin typeface="Calibri" panose="020F0502020204030204" pitchFamily="34" charset="0"/>
                <a:ea typeface="Calibri" panose="020F0502020204030204" pitchFamily="34" charset="0"/>
                <a:cs typeface="Calibri" panose="020F0502020204030204" pitchFamily="34" charset="0"/>
              </a:rPr>
              <a:t>Wikipedia</a:t>
            </a:r>
            <a:r>
              <a:rPr lang="fr-CA" sz="1400" noProof="0">
                <a:latin typeface="Calibri" panose="020F0502020204030204" pitchFamily="34" charset="0"/>
                <a:ea typeface="Calibri" panose="020F0502020204030204" pitchFamily="34" charset="0"/>
                <a:cs typeface="Calibri" panose="020F0502020204030204" pitchFamily="34" charset="0"/>
              </a:rPr>
              <a:t>)</a:t>
            </a:r>
          </a:p>
          <a:p>
            <a:pPr marL="228600" indent="-228600">
              <a:buFont typeface=""/>
              <a:buChar char="•"/>
            </a:pPr>
            <a:r>
              <a:rPr lang="fr-CA" sz="1400" noProof="0">
                <a:latin typeface="Calibri" panose="020F0502020204030204" pitchFamily="34" charset="0"/>
                <a:ea typeface="Calibri" panose="020F0502020204030204" pitchFamily="34" charset="0"/>
                <a:cs typeface="Calibri" panose="020F0502020204030204" pitchFamily="34" charset="0"/>
              </a:rPr>
              <a:t>Vidéo : </a:t>
            </a:r>
            <a:r>
              <a:rPr lang="en-US" sz="1400" noProof="0">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Regina unites at Victoria Park Cenotaph for Remembrance Day</a:t>
            </a:r>
            <a:endParaRPr lang="fr-CA" sz="1400" noProof="0">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endParaRPr>
          </a:p>
        </p:txBody>
      </p:sp>
      <p:pic>
        <p:nvPicPr>
          <p:cNvPr id="4098" name="Picture 2" descr="Une photo en couleur d’un cénotaphe en pierre grise fait de granit avec une sculpture représentant « le soldat en méditation ».  La sculpture représente la tête et les épaules inclinées d’un soldat canadien, les mains jointes reposant sur ses bras. L’expression sur son visage sous son casque d’acier est à la fois solennelle et sympathique. On dirait que le soldat médite sur la bataille au cours de laquelle ses camarades ont fait preuve d’une si grande bravoure. ">
            <a:extLst>
              <a:ext uri="{FF2B5EF4-FFF2-40B4-BE49-F238E27FC236}">
                <a16:creationId xmlns:a16="http://schemas.microsoft.com/office/drawing/2014/main" id="{3044B7C7-186A-6D31-2F8C-09D26EAA2A9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71684" y="90173"/>
            <a:ext cx="3691848" cy="5539694"/>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8DE1E948-C930-656C-98CE-A814B73D91AA}"/>
              </a:ext>
            </a:extLst>
          </p:cNvPr>
          <p:cNvSpPr txBox="1"/>
          <p:nvPr/>
        </p:nvSpPr>
        <p:spPr>
          <a:xfrm>
            <a:off x="756987" y="315561"/>
            <a:ext cx="3492876" cy="830997"/>
          </a:xfrm>
          <a:prstGeom prst="rect">
            <a:avLst/>
          </a:prstGeom>
          <a:noFill/>
        </p:spPr>
        <p:txBody>
          <a:bodyPr wrap="square">
            <a:spAutoFit/>
          </a:bodyPr>
          <a:lstStyle/>
          <a:p>
            <a:r>
              <a:rPr lang="fr-CA" sz="2800">
                <a:latin typeface="Calibri" panose="020F0502020204030204" pitchFamily="34" charset="0"/>
                <a:ea typeface="Calibri" panose="020F0502020204030204" pitchFamily="34" charset="0"/>
                <a:cs typeface="Calibri" panose="020F0502020204030204" pitchFamily="34" charset="0"/>
              </a:rPr>
              <a:t>Cénotaphe de Regina</a:t>
            </a:r>
          </a:p>
          <a:p>
            <a:r>
              <a:rPr lang="fr-CA" sz="2000" noProof="0">
                <a:latin typeface="Calibri" panose="020F0502020204030204" pitchFamily="34" charset="0"/>
                <a:ea typeface="Calibri" panose="020F0502020204030204" pitchFamily="34" charset="0"/>
                <a:cs typeface="Calibri" panose="020F0502020204030204" pitchFamily="34" charset="0"/>
              </a:rPr>
              <a:t>Regina, Saskatchewan</a:t>
            </a:r>
            <a:endParaRPr lang="fr-CA" sz="2400" noProof="0">
              <a:latin typeface="Calibri" panose="020F0502020204030204" pitchFamily="34" charset="0"/>
              <a:ea typeface="Calibri" panose="020F0502020204030204" pitchFamily="34" charset="0"/>
              <a:cs typeface="Calibri" panose="020F0502020204030204" pitchFamily="34" charset="0"/>
            </a:endParaRPr>
          </a:p>
        </p:txBody>
      </p:sp>
      <p:sp>
        <p:nvSpPr>
          <p:cNvPr id="2" name="TextBox 2">
            <a:extLst>
              <a:ext uri="{FF2B5EF4-FFF2-40B4-BE49-F238E27FC236}">
                <a16:creationId xmlns:a16="http://schemas.microsoft.com/office/drawing/2014/main" id="{37171622-0945-AFB5-9906-85E4BAB7B042}"/>
              </a:ext>
            </a:extLst>
          </p:cNvPr>
          <p:cNvSpPr txBox="1"/>
          <p:nvPr/>
        </p:nvSpPr>
        <p:spPr>
          <a:xfrm>
            <a:off x="10981944" y="5629867"/>
            <a:ext cx="1070702" cy="276999"/>
          </a:xfrm>
          <a:prstGeom prst="rect">
            <a:avLst/>
          </a:prstGeom>
          <a:noFill/>
        </p:spPr>
        <p:txBody>
          <a:bodyPr wrap="square" rtlCol="0">
            <a:spAutoFit/>
          </a:bodyPr>
          <a:lstStyle/>
          <a:p>
            <a:r>
              <a:rPr lang="en-US" sz="1200">
                <a:hlinkClick r:id="rId4"/>
              </a:rPr>
              <a:t>Image : ACC</a:t>
            </a:r>
            <a:endParaRPr lang="en-US" sz="1200"/>
          </a:p>
        </p:txBody>
      </p:sp>
    </p:spTree>
    <p:extLst>
      <p:ext uri="{BB962C8B-B14F-4D97-AF65-F5344CB8AC3E}">
        <p14:creationId xmlns:p14="http://schemas.microsoft.com/office/powerpoint/2010/main" val="3888149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A24D8F2-3E69-7AC0-6863-92C43EE013F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71D33E-32A5-31C8-6BF5-DBDBBB16890E}"/>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249FFDD6-2920-D07D-1619-0A6006B50388}"/>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E4816185-3BE9-4BFF-FB0B-EE577F7A46E3}"/>
              </a:ext>
            </a:extLst>
          </p:cNvPr>
          <p:cNvSpPr>
            <a:spLocks noGrp="1"/>
          </p:cNvSpPr>
          <p:nvPr/>
        </p:nvSpPr>
        <p:spPr>
          <a:xfrm>
            <a:off x="392367" y="324657"/>
            <a:ext cx="4958778" cy="836632"/>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61052DA-526C-02F5-4B43-DD681C21200A}"/>
              </a:ext>
            </a:extLst>
          </p:cNvPr>
          <p:cNvSpPr txBox="1"/>
          <p:nvPr/>
        </p:nvSpPr>
        <p:spPr>
          <a:xfrm>
            <a:off x="497887" y="1161289"/>
            <a:ext cx="7419171" cy="47397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Le cénotaphe est situé sur le boulevard Memorial, près du parc Memorial.</a:t>
            </a:r>
          </a:p>
          <a:p>
            <a:pPr fontAlgn="base"/>
            <a:endParaRPr lang="en-CA" noProof="0">
              <a:latin typeface="Calibri" panose="020F0502020204030204" pitchFamily="34" charset="0"/>
              <a:ea typeface="Calibri" panose="020F0502020204030204" pitchFamily="34" charset="0"/>
              <a:cs typeface="Calibri" panose="020F0502020204030204" pitchFamily="34" charset="0"/>
            </a:endParaRPr>
          </a:p>
          <a:p>
            <a:pPr marL="285750" indent="-28575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Conçu par un architecte local après qu'un concours national de design controversé ait rejeté le projet lauréat initial parce que l'artiste, Emanuel Hahn, était né en Allemagne. </a:t>
            </a:r>
          </a:p>
          <a:p>
            <a:pPr marL="285750" indent="-285750" fontAlgn="base">
              <a:buFont typeface="Arial" panose="020B0604020202020204" pitchFamily="34" charset="0"/>
              <a:buChar char="•"/>
            </a:pPr>
            <a:endParaRPr lang="en-CA" noProof="0">
              <a:latin typeface="Calibri" panose="020F0502020204030204" pitchFamily="34" charset="0"/>
              <a:ea typeface="Calibri" panose="020F0502020204030204" pitchFamily="34" charset="0"/>
              <a:cs typeface="Calibri" panose="020F0502020204030204" pitchFamily="34" charset="0"/>
            </a:endParaRPr>
          </a:p>
          <a:p>
            <a:pPr marL="285750" indent="-28575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La conception comprend une colonne de pierre avec une épée, et des symboles en bronze, ainsi que plusieurs inscriptions, comme (traduction) :</a:t>
            </a:r>
          </a:p>
          <a:p>
            <a:pPr fontAlgn="base"/>
            <a:endParaRPr lang="fr-CA">
              <a:latin typeface="Calibri" panose="020F0502020204030204" pitchFamily="34" charset="0"/>
              <a:ea typeface="Calibri" panose="020F0502020204030204" pitchFamily="34" charset="0"/>
              <a:cs typeface="Calibri" panose="020F0502020204030204" pitchFamily="34" charset="0"/>
            </a:endParaRPr>
          </a:p>
          <a:p>
            <a:pPr algn="ctr" fontAlgn="base"/>
            <a:r>
              <a:rPr lang="fr-CA" b="1" i="1" noProof="0">
                <a:latin typeface="Calibri" panose="020F0502020204030204" pitchFamily="34" charset="0"/>
                <a:ea typeface="Calibri" panose="020F0502020204030204" pitchFamily="34" charset="0"/>
                <a:cs typeface="Calibri" panose="020F0502020204030204" pitchFamily="34" charset="0"/>
              </a:rPr>
              <a:t>Sachez, vous tous qui passez,</a:t>
            </a:r>
          </a:p>
          <a:p>
            <a:pPr algn="ctr" fontAlgn="base"/>
            <a:r>
              <a:rPr lang="fr-CA" b="1" i="1" noProof="0">
                <a:latin typeface="Calibri" panose="020F0502020204030204" pitchFamily="34" charset="0"/>
                <a:ea typeface="Calibri" panose="020F0502020204030204" pitchFamily="34" charset="0"/>
                <a:cs typeface="Calibri" panose="020F0502020204030204" pitchFamily="34" charset="0"/>
              </a:rPr>
              <a:t>que pour votre avenir,</a:t>
            </a:r>
          </a:p>
          <a:p>
            <a:pPr algn="ctr" fontAlgn="base"/>
            <a:r>
              <a:rPr lang="fr-CA" b="1" i="1" noProof="0">
                <a:latin typeface="Calibri" panose="020F0502020204030204" pitchFamily="34" charset="0"/>
                <a:ea typeface="Calibri" panose="020F0502020204030204" pitchFamily="34" charset="0"/>
                <a:cs typeface="Calibri" panose="020F0502020204030204" pitchFamily="34" charset="0"/>
              </a:rPr>
              <a:t>nous avons donné notre présent</a:t>
            </a:r>
          </a:p>
          <a:p>
            <a:pPr marL="285750" indent="-285750" fontAlgn="base">
              <a:buFont typeface="Arial" panose="020B0604020202020204" pitchFamily="34" charset="0"/>
              <a:buChar char="•"/>
            </a:pPr>
            <a:endParaRPr lang="en-CA" sz="1600" noProof="0">
              <a:latin typeface="Calibri" panose="020F0502020204030204" pitchFamily="34" charset="0"/>
              <a:ea typeface="Calibri" panose="020F0502020204030204" pitchFamily="34" charset="0"/>
              <a:cs typeface="Calibri" panose="020F0502020204030204" pitchFamily="34" charset="0"/>
            </a:endParaRPr>
          </a:p>
          <a:p>
            <a:pPr fontAlgn="base"/>
            <a:endParaRPr lang="fr-CA" sz="1400" b="1" noProof="0">
              <a:latin typeface="Calibri" panose="020F0502020204030204" pitchFamily="34" charset="0"/>
              <a:ea typeface="Calibri" panose="020F0502020204030204" pitchFamily="34" charset="0"/>
              <a:cs typeface="Calibri" panose="020F0502020204030204" pitchFamily="34" charset="0"/>
            </a:endParaRPr>
          </a:p>
          <a:p>
            <a:pPr fontAlgn="base"/>
            <a:r>
              <a:rPr lang="fr-CA" sz="1400" b="1" noProof="0">
                <a:latin typeface="Calibri" panose="020F0502020204030204" pitchFamily="34" charset="0"/>
                <a:ea typeface="Calibri" panose="020F0502020204030204" pitchFamily="34" charset="0"/>
                <a:cs typeface="Calibri" panose="020F0502020204030204" pitchFamily="34" charset="0"/>
              </a:rPr>
              <a:t>Pour en savoir plus :</a:t>
            </a:r>
          </a:p>
          <a:p>
            <a:pPr marL="285750" indent="-285750" fontAlgn="base">
              <a:buFont typeface="Arial" panose="020B0604020202020204" pitchFamily="34" charset="0"/>
              <a:buChar char="•"/>
            </a:pPr>
            <a:r>
              <a:rPr lang="fr-CA" sz="1400" noProof="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Cénotaphe de Winnipeg </a:t>
            </a:r>
            <a:r>
              <a:rPr lang="fr-CA" sz="1400" noProof="0">
                <a:latin typeface="Calibri" panose="020F0502020204030204" pitchFamily="34" charset="0"/>
                <a:ea typeface="Calibri" panose="020F0502020204030204" pitchFamily="34" charset="0"/>
                <a:cs typeface="Calibri" panose="020F0502020204030204" pitchFamily="34" charset="0"/>
              </a:rPr>
              <a:t>(Anciens Combattants Canada)</a:t>
            </a:r>
          </a:p>
          <a:p>
            <a:pPr marL="285750" indent="-285750" fontAlgn="base">
              <a:buFont typeface="Arial" panose="020B0604020202020204" pitchFamily="34" charset="0"/>
              <a:buChar char="•"/>
            </a:pPr>
            <a:r>
              <a:rPr lang="fr-CA" sz="140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Parc provincial Memorial</a:t>
            </a:r>
            <a:r>
              <a:rPr lang="fr-CA" sz="1400">
                <a:latin typeface="Calibri" panose="020F0502020204030204" pitchFamily="34" charset="0"/>
                <a:ea typeface="Calibri" panose="020F0502020204030204" pitchFamily="34" charset="0"/>
                <a:cs typeface="Calibri" panose="020F0502020204030204" pitchFamily="34" charset="0"/>
              </a:rPr>
              <a:t> (Anciens Combattants Canada)</a:t>
            </a:r>
          </a:p>
          <a:p>
            <a:pPr marL="285750" indent="-285750" fontAlgn="base">
              <a:buFont typeface="Arial" panose="020B0604020202020204" pitchFamily="34" charset="0"/>
              <a:buChar char="•"/>
            </a:pPr>
            <a:r>
              <a:rPr lang="fr-CA" sz="1400" noProof="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Manitoba </a:t>
            </a:r>
            <a:r>
              <a:rPr lang="fr-CA" sz="1400" noProof="0" err="1">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Historical</a:t>
            </a:r>
            <a:r>
              <a:rPr lang="fr-CA" sz="1400" noProof="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Archives Society</a:t>
            </a:r>
            <a:endParaRPr lang="fr-CA" sz="1400" noProof="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p:txBody>
      </p:sp>
      <p:sp>
        <p:nvSpPr>
          <p:cNvPr id="9" name="TextBox 8">
            <a:extLst>
              <a:ext uri="{FF2B5EF4-FFF2-40B4-BE49-F238E27FC236}">
                <a16:creationId xmlns:a16="http://schemas.microsoft.com/office/drawing/2014/main" id="{085008B6-9375-F66F-CEDA-FDECB9AE6B20}"/>
              </a:ext>
            </a:extLst>
          </p:cNvPr>
          <p:cNvSpPr txBox="1"/>
          <p:nvPr/>
        </p:nvSpPr>
        <p:spPr>
          <a:xfrm>
            <a:off x="10952942" y="5532104"/>
            <a:ext cx="99909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200">
                <a:latin typeface="Calibri" panose="020F0502020204030204" pitchFamily="34" charset="0"/>
                <a:ea typeface="Calibri" panose="020F0502020204030204" pitchFamily="34" charset="0"/>
                <a:cs typeface="Calibri" panose="020F0502020204030204" pitchFamily="34" charset="0"/>
                <a:hlinkClick r:id="rId3"/>
              </a:rPr>
              <a:t>Image : ACC</a:t>
            </a:r>
            <a:endParaRPr lang="fr-CA" sz="1200">
              <a:latin typeface="Calibri" panose="020F0502020204030204" pitchFamily="34" charset="0"/>
              <a:ea typeface="Calibri" panose="020F0502020204030204" pitchFamily="34" charset="0"/>
              <a:cs typeface="Calibri" panose="020F0502020204030204" pitchFamily="34" charset="0"/>
            </a:endParaRPr>
          </a:p>
        </p:txBody>
      </p:sp>
      <p:pic>
        <p:nvPicPr>
          <p:cNvPr id="3074" name="Picture 2" descr="Une photo en couleur d’un cénotaphe conçu comme une haute colonne de pierre surmontée d’épées en bronze, de croix et de petites têtes de lion.">
            <a:extLst>
              <a:ext uri="{FF2B5EF4-FFF2-40B4-BE49-F238E27FC236}">
                <a16:creationId xmlns:a16="http://schemas.microsoft.com/office/drawing/2014/main" id="{DD6EFB80-F41C-9CB0-47D4-A73287384A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17642" y="227789"/>
            <a:ext cx="4049095" cy="530431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CE2699D-E799-0898-16A1-8098A33526F1}"/>
              </a:ext>
            </a:extLst>
          </p:cNvPr>
          <p:cNvSpPr txBox="1"/>
          <p:nvPr/>
        </p:nvSpPr>
        <p:spPr>
          <a:xfrm>
            <a:off x="497887" y="78653"/>
            <a:ext cx="3790649" cy="830997"/>
          </a:xfrm>
          <a:prstGeom prst="rect">
            <a:avLst/>
          </a:prstGeom>
          <a:noFill/>
        </p:spPr>
        <p:txBody>
          <a:bodyPr wrap="square" lIns="91440" tIns="45720" rIns="91440" bIns="45720" anchor="t">
            <a:spAutoFit/>
          </a:bodyPr>
          <a:lstStyle/>
          <a:p>
            <a:r>
              <a:rPr lang="fr-CA" sz="2800">
                <a:latin typeface="Calibri" panose="020F0502020204030204" pitchFamily="34" charset="0"/>
                <a:ea typeface="Calibri" panose="020F0502020204030204" pitchFamily="34" charset="0"/>
                <a:cs typeface="Calibri" panose="020F0502020204030204" pitchFamily="34" charset="0"/>
              </a:rPr>
              <a:t>Cénotaphe de Winnipeg</a:t>
            </a:r>
          </a:p>
          <a:p>
            <a:r>
              <a:rPr lang="fr-CA" sz="2000">
                <a:latin typeface="Calibri" panose="020F0502020204030204" pitchFamily="34" charset="0"/>
                <a:ea typeface="Calibri" panose="020F0502020204030204" pitchFamily="34" charset="0"/>
                <a:cs typeface="Calibri" panose="020F0502020204030204" pitchFamily="34" charset="0"/>
              </a:rPr>
              <a:t>Winnipeg, Manitoba</a:t>
            </a:r>
            <a:endParaRPr lang="fr-CA" sz="24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22374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A588865-A398-3DA9-B21C-4A1C15DDDB4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5AD8640-06A2-01D7-653F-81E50C3BA134}"/>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A1EF75CC-FA21-CBC3-63C7-2571B8E20F3A}"/>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Box 7" descr="Une photo en couleur d’un cénotaphe. Il s’agit d’un cénotaphe rectangulaire surmonté d’une statue de 2,70 mètres représentant un soldat en uniforme, le casque retiré. Deux dalles carrées plus petites sont placées de chaque côté. ">
            <a:extLst>
              <a:ext uri="{FF2B5EF4-FFF2-40B4-BE49-F238E27FC236}">
                <a16:creationId xmlns:a16="http://schemas.microsoft.com/office/drawing/2014/main" id="{16DE6B74-F724-BB01-9EB5-C0D26B83355B}"/>
              </a:ext>
            </a:extLst>
          </p:cNvPr>
          <p:cNvSpPr txBox="1"/>
          <p:nvPr/>
        </p:nvSpPr>
        <p:spPr>
          <a:xfrm>
            <a:off x="498069" y="1035808"/>
            <a:ext cx="6936003" cy="42165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Le cénotaphe est haut de 7 mètres</a:t>
            </a:r>
          </a:p>
          <a:p>
            <a:pPr marL="285750" indent="-285750" fontAlgn="base">
              <a:buFont typeface="Arial" panose="020B0604020202020204" pitchFamily="34" charset="0"/>
              <a:buChar char="•"/>
            </a:pPr>
            <a:endParaRPr lang="fr-CA">
              <a:latin typeface="Calibri" panose="020F0502020204030204" pitchFamily="34" charset="0"/>
              <a:ea typeface="Calibri" panose="020F0502020204030204" pitchFamily="34" charset="0"/>
              <a:cs typeface="Calibri" panose="020F0502020204030204" pitchFamily="34" charset="0"/>
            </a:endParaRPr>
          </a:p>
          <a:p>
            <a:pPr marL="285750" indent="-28575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Il indique 1919 comme année de la fin de la guerre, car c’est l’année de la signature du Traité de Versailles.</a:t>
            </a:r>
          </a:p>
          <a:p>
            <a:pPr marL="285750" indent="-285750" fontAlgn="base">
              <a:buFont typeface="Arial" panose="020B0604020202020204" pitchFamily="34" charset="0"/>
              <a:buChar char="•"/>
            </a:pPr>
            <a:endParaRPr lang="fr-CA">
              <a:latin typeface="Calibri" panose="020F0502020204030204" pitchFamily="34" charset="0"/>
              <a:ea typeface="Calibri" panose="020F0502020204030204" pitchFamily="34" charset="0"/>
              <a:cs typeface="Calibri" panose="020F0502020204030204" pitchFamily="34" charset="0"/>
            </a:endParaRPr>
          </a:p>
          <a:p>
            <a:pPr marL="285750" indent="-28575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Les nombres 157 et 177 sont gravés sur les côtés du cénotaphe pour rendre hommage à deux bataillons du Corps forestier locaux.</a:t>
            </a:r>
          </a:p>
          <a:p>
            <a:pPr marL="285750" indent="-285750" fontAlgn="base">
              <a:buFont typeface="Arial" panose="020B0604020202020204" pitchFamily="34" charset="0"/>
              <a:buChar char="•"/>
            </a:pPr>
            <a:endParaRPr lang="fr-CA">
              <a:latin typeface="Calibri" panose="020F0502020204030204" pitchFamily="34" charset="0"/>
              <a:ea typeface="Calibri" panose="020F0502020204030204" pitchFamily="34" charset="0"/>
              <a:cs typeface="Calibri" panose="020F0502020204030204" pitchFamily="34" charset="0"/>
            </a:endParaRPr>
          </a:p>
          <a:p>
            <a:pPr marL="285750" indent="-28575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Des blocs additionnels ont été ajoutés pour rendre hommage à des morts de guerre de conflits subséquents</a:t>
            </a:r>
            <a:r>
              <a:rPr lang="fr-CA">
                <a:latin typeface="Calibri" panose="020F0502020204030204" pitchFamily="34" charset="0"/>
                <a:ea typeface="Calibri" panose="020F0502020204030204" pitchFamily="34" charset="0"/>
                <a:cs typeface="Calibri" panose="020F0502020204030204" pitchFamily="34" charset="0"/>
              </a:rPr>
              <a:t>. </a:t>
            </a:r>
            <a:endParaRPr lang="fr-CA" noProof="0">
              <a:latin typeface="Calibri" panose="020F0502020204030204" pitchFamily="34" charset="0"/>
              <a:ea typeface="Calibri" panose="020F0502020204030204" pitchFamily="34" charset="0"/>
              <a:cs typeface="Calibri" panose="020F0502020204030204" pitchFamily="34" charset="0"/>
            </a:endParaRPr>
          </a:p>
          <a:p>
            <a:pPr fontAlgn="base"/>
            <a:endParaRPr lang="fr-CA" sz="1600">
              <a:latin typeface="Calibri" panose="020F0502020204030204" pitchFamily="34" charset="0"/>
              <a:ea typeface="Calibri" panose="020F0502020204030204" pitchFamily="34" charset="0"/>
              <a:cs typeface="Calibri" panose="020F0502020204030204" pitchFamily="34" charset="0"/>
            </a:endParaRPr>
          </a:p>
          <a:p>
            <a:pPr fontAlgn="base"/>
            <a:endParaRPr lang="fr-CA" sz="1600" noProof="0">
              <a:latin typeface="Calibri" panose="020F0502020204030204" pitchFamily="34" charset="0"/>
              <a:ea typeface="Calibri" panose="020F0502020204030204" pitchFamily="34" charset="0"/>
              <a:cs typeface="Calibri" panose="020F0502020204030204" pitchFamily="34" charset="0"/>
            </a:endParaRPr>
          </a:p>
          <a:p>
            <a:pPr fontAlgn="base"/>
            <a:r>
              <a:rPr lang="fr-CA" sz="1400" b="1" noProof="0">
                <a:latin typeface="Calibri" panose="020F0502020204030204" pitchFamily="34" charset="0"/>
                <a:ea typeface="Calibri" panose="020F0502020204030204" pitchFamily="34" charset="0"/>
                <a:cs typeface="Calibri" panose="020F0502020204030204" pitchFamily="34" charset="0"/>
              </a:rPr>
              <a:t>Pour en savoir plus :</a:t>
            </a:r>
          </a:p>
          <a:p>
            <a:pPr marL="285750" indent="-285750" fontAlgn="base">
              <a:buFont typeface="Arial" panose="020B0604020202020204" pitchFamily="34" charset="0"/>
              <a:buChar char="•"/>
            </a:pPr>
            <a:r>
              <a:rPr lang="fr-CA" sz="1400" noProof="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Cénotaphe de Barrie </a:t>
            </a:r>
            <a:r>
              <a:rPr lang="fr-CA" sz="1400" noProof="0">
                <a:latin typeface="Calibri" panose="020F0502020204030204" pitchFamily="34" charset="0"/>
                <a:ea typeface="Calibri" panose="020F0502020204030204" pitchFamily="34" charset="0"/>
                <a:cs typeface="Calibri" panose="020F0502020204030204" pitchFamily="34" charset="0"/>
              </a:rPr>
              <a:t>(Anciens Combattants Canada)</a:t>
            </a:r>
          </a:p>
          <a:p>
            <a:pPr marL="285750" indent="-285750" fontAlgn="base">
              <a:buFont typeface="Arial" panose="020B0604020202020204" pitchFamily="34" charset="0"/>
              <a:buChar char="•"/>
            </a:pPr>
            <a:r>
              <a:rPr lang="fr-CA" sz="1400" noProof="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The Boys From Barrie</a:t>
            </a:r>
            <a:r>
              <a:rPr lang="fr-CA" sz="1400" noProof="0">
                <a:latin typeface="Calibri" panose="020F0502020204030204" pitchFamily="34" charset="0"/>
                <a:ea typeface="Calibri" panose="020F0502020204030204" pitchFamily="34" charset="0"/>
                <a:cs typeface="Calibri" panose="020F0502020204030204" pitchFamily="34" charset="0"/>
              </a:rPr>
              <a:t> </a:t>
            </a:r>
            <a:r>
              <a:rPr lang="fr-CA" sz="1400">
                <a:latin typeface="Calibri" panose="020F0502020204030204" pitchFamily="34" charset="0"/>
                <a:ea typeface="Calibri" panose="020F0502020204030204" pitchFamily="34" charset="0"/>
                <a:cs typeface="Calibri" panose="020F0502020204030204" pitchFamily="34" charset="0"/>
              </a:rPr>
              <a:t>(Livre)</a:t>
            </a:r>
            <a:endParaRPr lang="fr-CA" sz="140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marL="285750" indent="-285750" fontAlgn="base">
              <a:buFont typeface="Arial" panose="020B0604020202020204" pitchFamily="34" charset="0"/>
              <a:buChar char="•"/>
            </a:pPr>
            <a:r>
              <a:rPr lang="en-US" sz="1400" noProof="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Honouring our Canadian Armed Forces</a:t>
            </a:r>
            <a:endParaRPr lang="fr-CA" sz="1400" noProof="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endParaRPr>
          </a:p>
        </p:txBody>
      </p:sp>
      <p:sp>
        <p:nvSpPr>
          <p:cNvPr id="9" name="TextBox 8">
            <a:extLst>
              <a:ext uri="{FF2B5EF4-FFF2-40B4-BE49-F238E27FC236}">
                <a16:creationId xmlns:a16="http://schemas.microsoft.com/office/drawing/2014/main" id="{57A79492-4A32-2578-A3E7-10DA98A4F610}"/>
              </a:ext>
            </a:extLst>
          </p:cNvPr>
          <p:cNvSpPr txBox="1"/>
          <p:nvPr/>
        </p:nvSpPr>
        <p:spPr>
          <a:xfrm>
            <a:off x="11019237" y="4711307"/>
            <a:ext cx="99452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200" u="sng">
                <a:latin typeface="Calibri" panose="020F0502020204030204" pitchFamily="34" charset="0"/>
                <a:ea typeface="Calibri" panose="020F0502020204030204" pitchFamily="34" charset="0"/>
                <a:cs typeface="Calibri" panose="020F0502020204030204" pitchFamily="34" charset="0"/>
                <a:hlinkClick r:id="rId3"/>
              </a:rPr>
              <a:t>Image : ACC</a:t>
            </a:r>
            <a:endParaRPr lang="en-US" sz="1200">
              <a:latin typeface="Calibri" panose="020F0502020204030204" pitchFamily="34" charset="0"/>
              <a:ea typeface="Calibri" panose="020F0502020204030204" pitchFamily="34" charset="0"/>
              <a:cs typeface="Calibri" panose="020F0502020204030204" pitchFamily="34" charset="0"/>
            </a:endParaRPr>
          </a:p>
        </p:txBody>
      </p:sp>
      <p:pic>
        <p:nvPicPr>
          <p:cNvPr id="5122" name="Picture 2" descr="Une photo en couleur d’un monument rectangulaire en pierre grise surmonté d’une statue de 2,70 mètres représentant un soldat en uniforme.">
            <a:extLst>
              <a:ext uri="{FF2B5EF4-FFF2-40B4-BE49-F238E27FC236}">
                <a16:creationId xmlns:a16="http://schemas.microsoft.com/office/drawing/2014/main" id="{34854ED0-7A46-1C6D-F844-FD98C03E64DF}"/>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866" r="6206" b="6197"/>
          <a:stretch>
            <a:fillRect/>
          </a:stretch>
        </p:blipFill>
        <p:spPr bwMode="auto">
          <a:xfrm>
            <a:off x="7598664" y="1251143"/>
            <a:ext cx="4416552" cy="3460164"/>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55D35359-4167-BF40-762A-65D4505E510D}"/>
              </a:ext>
            </a:extLst>
          </p:cNvPr>
          <p:cNvSpPr txBox="1"/>
          <p:nvPr/>
        </p:nvSpPr>
        <p:spPr>
          <a:xfrm>
            <a:off x="498069" y="134399"/>
            <a:ext cx="3726459" cy="830997"/>
          </a:xfrm>
          <a:prstGeom prst="rect">
            <a:avLst/>
          </a:prstGeom>
          <a:noFill/>
        </p:spPr>
        <p:txBody>
          <a:bodyPr wrap="square" lIns="91440" tIns="45720" rIns="91440" bIns="45720" anchor="t">
            <a:spAutoFit/>
          </a:bodyPr>
          <a:lstStyle/>
          <a:p>
            <a:r>
              <a:rPr lang="fr-CA" sz="2800">
                <a:latin typeface="Calibri" panose="020F0502020204030204" pitchFamily="34" charset="0"/>
                <a:ea typeface="Calibri" panose="020F0502020204030204" pitchFamily="34" charset="0"/>
                <a:cs typeface="Calibri" panose="020F0502020204030204" pitchFamily="34" charset="0"/>
              </a:rPr>
              <a:t>Cénotaphe de Barrie</a:t>
            </a:r>
          </a:p>
          <a:p>
            <a:r>
              <a:rPr lang="fr-CA" sz="2000">
                <a:latin typeface="Calibri" panose="020F0502020204030204" pitchFamily="34" charset="0"/>
                <a:ea typeface="Calibri" panose="020F0502020204030204" pitchFamily="34" charset="0"/>
                <a:cs typeface="Calibri" panose="020F0502020204030204" pitchFamily="34" charset="0"/>
              </a:rPr>
              <a:t>Barrie, </a:t>
            </a:r>
            <a:r>
              <a:rPr lang="fr-CA" sz="2000" noProof="0">
                <a:latin typeface="Calibri" panose="020F0502020204030204" pitchFamily="34" charset="0"/>
                <a:ea typeface="Calibri" panose="020F0502020204030204" pitchFamily="34" charset="0"/>
                <a:cs typeface="Calibri" panose="020F0502020204030204" pitchFamily="34" charset="0"/>
              </a:rPr>
              <a:t>Ontario </a:t>
            </a:r>
          </a:p>
        </p:txBody>
      </p:sp>
    </p:spTree>
    <p:extLst>
      <p:ext uri="{BB962C8B-B14F-4D97-AF65-F5344CB8AC3E}">
        <p14:creationId xmlns:p14="http://schemas.microsoft.com/office/powerpoint/2010/main" val="3019761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0785AD9-1C8B-D197-66C2-FBE83ABC6FA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E8471C7-251C-B607-2BB6-B8E0ED6BB20C}"/>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63B331F-47C6-D6F5-00CB-8573FCB1DD56}"/>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9802929-8B6E-CAB0-7D2D-E18C01A93508}"/>
              </a:ext>
            </a:extLst>
          </p:cNvPr>
          <p:cNvSpPr txBox="1"/>
          <p:nvPr/>
        </p:nvSpPr>
        <p:spPr>
          <a:xfrm>
            <a:off x="501470" y="1069272"/>
            <a:ext cx="7904600" cy="44935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Ce monument commémoratif est une réplique du cénotaphe situé à Londres, en Angleterre. </a:t>
            </a:r>
          </a:p>
          <a:p>
            <a:pPr marL="285750" indent="-285750">
              <a:buFont typeface="Arial" panose="020B0604020202020204" pitchFamily="34" charset="0"/>
              <a:buChar char="•"/>
            </a:pPr>
            <a:endParaRPr lang="en-US">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Le monument a été inauguré le 11 novembre 1924. Avant sa construction, la ville utilisait un cénotaphe portatif en plâtre que l'on sortait de l'entrepôt pour les cérémonies.</a:t>
            </a:r>
          </a:p>
          <a:p>
            <a:pPr marL="285750" indent="-285750">
              <a:buFont typeface="Arial" panose="020B0604020202020204" pitchFamily="34" charset="0"/>
              <a:buChar char="•"/>
            </a:pPr>
            <a:endParaRPr lang="en-US">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Inauguré par le lieutenant-général Sir Julian Byng, commandant du Corps canadien à la bataille de la crête de Vimy. Après la guerre, il a été nommé vicomte Byng de Vimy et a ensuite occupé le poste de gouverneur général du Canada de 1921 à 1926. </a:t>
            </a:r>
          </a:p>
          <a:p>
            <a:pPr marL="285750" indent="-285750">
              <a:buFont typeface="Arial" panose="020B0604020202020204" pitchFamily="34" charset="0"/>
              <a:buChar char="•"/>
            </a:pPr>
            <a:endParaRPr lang="fr-CA" sz="16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sz="1600">
              <a:latin typeface="Calibri" panose="020F0502020204030204" pitchFamily="34" charset="0"/>
              <a:ea typeface="Calibri" panose="020F0502020204030204" pitchFamily="34" charset="0"/>
              <a:cs typeface="Calibri" panose="020F0502020204030204" pitchFamily="34" charset="0"/>
            </a:endParaRPr>
          </a:p>
          <a:p>
            <a:r>
              <a:rPr lang="fr-CA" sz="1400" b="1">
                <a:latin typeface="Calibri" panose="020F0502020204030204" pitchFamily="34" charset="0"/>
                <a:ea typeface="Calibri" panose="020F0502020204030204" pitchFamily="34" charset="0"/>
                <a:cs typeface="Calibri" panose="020F0502020204030204" pitchFamily="34" charset="0"/>
              </a:rPr>
              <a:t>Pour en savoir plus :</a:t>
            </a:r>
          </a:p>
          <a:p>
            <a:pPr marL="285750" indent="-285750">
              <a:buFont typeface="Arial" panose="020B0604020202020204" pitchFamily="34" charset="0"/>
              <a:buChar char="•"/>
            </a:pPr>
            <a:r>
              <a:rPr lang="fr-CA" sz="140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Cénotaphe de Montréal</a:t>
            </a:r>
            <a:r>
              <a:rPr lang="fr-CA" sz="1400">
                <a:latin typeface="Calibri" panose="020F0502020204030204" pitchFamily="34" charset="0"/>
                <a:ea typeface="Calibri" panose="020F0502020204030204" pitchFamily="34" charset="0"/>
                <a:cs typeface="Calibri" panose="020F0502020204030204" pitchFamily="34" charset="0"/>
              </a:rPr>
              <a:t> (Anciens Combattants Canada)</a:t>
            </a:r>
          </a:p>
          <a:p>
            <a:pPr marL="285750" indent="-285750">
              <a:buFont typeface="Arial" panose="020B0604020202020204" pitchFamily="34" charset="0"/>
              <a:buChar char="•"/>
            </a:pPr>
            <a:r>
              <a:rPr lang="en-US" sz="140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Cenotaph (Montreal) facts for kids</a:t>
            </a:r>
            <a:endParaRPr lang="fr-CA" sz="140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fr-CA" sz="1400" err="1">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Viscount</a:t>
            </a:r>
            <a:r>
              <a:rPr lang="fr-CA" sz="140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Byng of Vimy</a:t>
            </a:r>
            <a:r>
              <a:rPr lang="fr-CA" sz="1400">
                <a:latin typeface="Calibri" panose="020F0502020204030204" pitchFamily="34" charset="0"/>
                <a:ea typeface="Calibri" panose="020F0502020204030204" pitchFamily="34" charset="0"/>
                <a:cs typeface="Calibri" panose="020F0502020204030204" pitchFamily="34" charset="0"/>
              </a:rPr>
              <a:t> (Westminster Abbey)</a:t>
            </a:r>
          </a:p>
        </p:txBody>
      </p:sp>
      <p:sp>
        <p:nvSpPr>
          <p:cNvPr id="9" name="TextBox 8">
            <a:extLst>
              <a:ext uri="{FF2B5EF4-FFF2-40B4-BE49-F238E27FC236}">
                <a16:creationId xmlns:a16="http://schemas.microsoft.com/office/drawing/2014/main" id="{C76C74CD-61C8-8DC0-3AD9-44A2A7DB044F}"/>
              </a:ext>
            </a:extLst>
          </p:cNvPr>
          <p:cNvSpPr txBox="1"/>
          <p:nvPr/>
        </p:nvSpPr>
        <p:spPr>
          <a:xfrm>
            <a:off x="10994332" y="5441860"/>
            <a:ext cx="96785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r" rtl="0"/>
            <a:r>
              <a:rPr lang="fr-CA" sz="1200" strike="noStrike" baseline="0">
                <a:latin typeface="Calibri" panose="020F0502020204030204" pitchFamily="34" charset="0"/>
                <a:ea typeface="Calibri" panose="020F0502020204030204" pitchFamily="34" charset="0"/>
                <a:cs typeface="Calibri" panose="020F0502020204030204" pitchFamily="34" charset="0"/>
                <a:hlinkClick r:id="rId3"/>
              </a:rPr>
              <a:t>Image : ACC</a:t>
            </a: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6146" name="Picture 2" descr="Photo en couleur d’un cénotaphe rectangulaire en pierre blanche avec des gravures sur le devant et des couronnes commémoratives placées à la base.">
            <a:extLst>
              <a:ext uri="{FF2B5EF4-FFF2-40B4-BE49-F238E27FC236}">
                <a16:creationId xmlns:a16="http://schemas.microsoft.com/office/drawing/2014/main" id="{79BCE3E2-955E-537E-F9DD-1B54D6D184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09270" y="131391"/>
            <a:ext cx="3352913" cy="5297603"/>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3B611DDA-4699-4EDD-5AE0-560C3E0F114E}"/>
              </a:ext>
            </a:extLst>
          </p:cNvPr>
          <p:cNvSpPr txBox="1"/>
          <p:nvPr/>
        </p:nvSpPr>
        <p:spPr>
          <a:xfrm>
            <a:off x="501470" y="131391"/>
            <a:ext cx="3878506" cy="830997"/>
          </a:xfrm>
          <a:prstGeom prst="rect">
            <a:avLst/>
          </a:prstGeom>
          <a:noFill/>
        </p:spPr>
        <p:txBody>
          <a:bodyPr wrap="square" lIns="91440" tIns="45720" rIns="91440" bIns="45720" anchor="t">
            <a:spAutoFit/>
          </a:bodyPr>
          <a:lstStyle/>
          <a:p>
            <a:r>
              <a:rPr lang="fr-CA" sz="2800">
                <a:latin typeface="Calibri" panose="020F0502020204030204" pitchFamily="34" charset="0"/>
                <a:ea typeface="Calibri" panose="020F0502020204030204" pitchFamily="34" charset="0"/>
                <a:cs typeface="Calibri" panose="020F0502020204030204" pitchFamily="34" charset="0"/>
              </a:rPr>
              <a:t>Cénotaphe de Montréal </a:t>
            </a:r>
          </a:p>
          <a:p>
            <a:r>
              <a:rPr lang="fr-CA" sz="2000" noProof="0">
                <a:latin typeface="Calibri" panose="020F0502020204030204" pitchFamily="34" charset="0"/>
                <a:ea typeface="Calibri" panose="020F0502020204030204" pitchFamily="34" charset="0"/>
                <a:cs typeface="Calibri" panose="020F0502020204030204" pitchFamily="34" charset="0"/>
              </a:rPr>
              <a:t>Montréal, QUÉBEC</a:t>
            </a:r>
          </a:p>
        </p:txBody>
      </p:sp>
    </p:spTree>
    <p:extLst>
      <p:ext uri="{BB962C8B-B14F-4D97-AF65-F5344CB8AC3E}">
        <p14:creationId xmlns:p14="http://schemas.microsoft.com/office/powerpoint/2010/main" val="2384746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FD3D52-33B2-5F71-0076-8D4D5C76F1A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67A0F9C-3120-2CCA-0ACD-5BAD3F1CC548}"/>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7851B806-CDF7-160B-EC11-6C0BF298140F}"/>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0947F91-4144-A545-0845-386EC6196286}"/>
              </a:ext>
            </a:extLst>
          </p:cNvPr>
          <p:cNvSpPr txBox="1"/>
          <p:nvPr/>
        </p:nvSpPr>
        <p:spPr>
          <a:xfrm>
            <a:off x="600605" y="1212186"/>
            <a:ext cx="6266540"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Le village de Leger Corner s'est rebaptisé Dieppe en 1946. Le cénotaphe de Dieppe a été inauguré en 1981.</a:t>
            </a:r>
          </a:p>
          <a:p>
            <a:pPr marL="342900" indent="-342900" fontAlgn="base">
              <a:buFont typeface="Arial" panose="020B0604020202020204" pitchFamily="34" charset="0"/>
              <a:buChar char="•"/>
            </a:pPr>
            <a:endParaRPr lang="fr-CA" b="1">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Des enfants de Dieppe, en France, ont participé à sa construction. Ils ont ramassé 913 pierres sur les plages environnantes pour représenter les Canadiens morts lors du </a:t>
            </a:r>
            <a:r>
              <a:rPr lang="fr-CA">
                <a:latin typeface="Calibri" panose="020F0502020204030204" pitchFamily="34" charset="0"/>
                <a:ea typeface="Calibri" panose="020F0502020204030204" pitchFamily="34" charset="0"/>
                <a:cs typeface="Calibri" panose="020F0502020204030204" pitchFamily="34" charset="0"/>
                <a:hlinkClick r:id="rId3"/>
              </a:rPr>
              <a:t>raid sur Dieppe</a:t>
            </a:r>
            <a:r>
              <a:rPr lang="fr-CA">
                <a:latin typeface="Calibri" panose="020F0502020204030204" pitchFamily="34" charset="0"/>
                <a:ea typeface="Calibri" panose="020F0502020204030204" pitchFamily="34" charset="0"/>
                <a:cs typeface="Calibri" panose="020F0502020204030204" pitchFamily="34" charset="0"/>
              </a:rPr>
              <a:t> en 1942.</a:t>
            </a:r>
          </a:p>
          <a:p>
            <a:pPr marL="342900" indent="-342900" fontAlgn="base">
              <a:buFont typeface="Arial" panose="020B0604020202020204" pitchFamily="34" charset="0"/>
              <a:buChar char="•"/>
            </a:pPr>
            <a:endParaRPr lang="fr-CA">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La conception utilise des briques et des pierres pour créer une scène représentant le raid sur Dieppe. Des inscriptions apparaissent en anglais et en français.</a:t>
            </a:r>
          </a:p>
          <a:p>
            <a:pPr marL="342900" indent="-342900" fontAlgn="base">
              <a:buFont typeface="Arial" panose="020B0604020202020204" pitchFamily="34" charset="0"/>
              <a:buChar char="•"/>
            </a:pPr>
            <a:endParaRPr lang="en-US" sz="1600" b="1">
              <a:latin typeface="Calibri" panose="020F0502020204030204" pitchFamily="34" charset="0"/>
              <a:ea typeface="Calibri" panose="020F0502020204030204" pitchFamily="34" charset="0"/>
              <a:cs typeface="Calibri" panose="020F0502020204030204" pitchFamily="34" charset="0"/>
            </a:endParaRPr>
          </a:p>
          <a:p>
            <a:pPr fontAlgn="base"/>
            <a:endParaRPr lang="en-US" sz="1600" b="1">
              <a:latin typeface="Calibri" panose="020F0502020204030204" pitchFamily="34" charset="0"/>
              <a:ea typeface="Calibri" panose="020F0502020204030204" pitchFamily="34" charset="0"/>
              <a:cs typeface="Calibri" panose="020F0502020204030204" pitchFamily="34" charset="0"/>
            </a:endParaRPr>
          </a:p>
          <a:p>
            <a:pPr fontAlgn="base"/>
            <a:r>
              <a:rPr lang="fr-CA" sz="1400" b="1">
                <a:latin typeface="Calibri" panose="020F0502020204030204" pitchFamily="34" charset="0"/>
                <a:ea typeface="Calibri" panose="020F0502020204030204" pitchFamily="34" charset="0"/>
                <a:cs typeface="Calibri" panose="020F0502020204030204" pitchFamily="34" charset="0"/>
              </a:rPr>
              <a:t>Pour en savoir plus :</a:t>
            </a:r>
          </a:p>
          <a:p>
            <a:pPr marL="342900" indent="-342900" fontAlgn="base">
              <a:buFont typeface="Arial" panose="020B0604020202020204" pitchFamily="34" charset="0"/>
              <a:buChar char="•"/>
            </a:pPr>
            <a:r>
              <a:rPr lang="fr-CA" sz="140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Cénotaphe de Dieppe</a:t>
            </a:r>
            <a:r>
              <a:rPr lang="fr-CA" sz="1400">
                <a:latin typeface="Calibri" panose="020F0502020204030204" pitchFamily="34" charset="0"/>
                <a:ea typeface="Calibri" panose="020F0502020204030204" pitchFamily="34" charset="0"/>
                <a:cs typeface="Calibri" panose="020F0502020204030204" pitchFamily="34" charset="0"/>
              </a:rPr>
              <a:t> (Anciens Combattants Canada)</a:t>
            </a:r>
          </a:p>
          <a:p>
            <a:pPr marL="342900" indent="-342900" fontAlgn="base">
              <a:buFont typeface="Arial" panose="020B0604020202020204" pitchFamily="34" charset="0"/>
              <a:buChar char="•"/>
            </a:pPr>
            <a:r>
              <a:rPr lang="fr-CA" sz="140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Le cénotaphe de Dieppe</a:t>
            </a:r>
            <a:r>
              <a:rPr lang="fr-CA" sz="1400">
                <a:latin typeface="Calibri" panose="020F0502020204030204" pitchFamily="34" charset="0"/>
                <a:ea typeface="Calibri" panose="020F0502020204030204" pitchFamily="34" charset="0"/>
                <a:cs typeface="Calibri" panose="020F0502020204030204" pitchFamily="34" charset="0"/>
              </a:rPr>
              <a:t> (vidéo YouTube)</a:t>
            </a:r>
          </a:p>
        </p:txBody>
      </p:sp>
      <p:sp>
        <p:nvSpPr>
          <p:cNvPr id="9" name="TextBox 8">
            <a:extLst>
              <a:ext uri="{FF2B5EF4-FFF2-40B4-BE49-F238E27FC236}">
                <a16:creationId xmlns:a16="http://schemas.microsoft.com/office/drawing/2014/main" id="{6819AB66-C428-8737-CE05-291BEB39A532}"/>
              </a:ext>
            </a:extLst>
          </p:cNvPr>
          <p:cNvSpPr txBox="1"/>
          <p:nvPr/>
        </p:nvSpPr>
        <p:spPr>
          <a:xfrm>
            <a:off x="11114320" y="4626861"/>
            <a:ext cx="100874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200">
                <a:latin typeface="Calibri" panose="020F0502020204030204" pitchFamily="34" charset="0"/>
                <a:ea typeface="Calibri" panose="020F0502020204030204" pitchFamily="34" charset="0"/>
                <a:cs typeface="Calibri" panose="020F0502020204030204" pitchFamily="34" charset="0"/>
              </a:rPr>
              <a:t>Image : ACC</a:t>
            </a:r>
          </a:p>
        </p:txBody>
      </p:sp>
      <p:pic>
        <p:nvPicPr>
          <p:cNvPr id="7170" name="Picture 2" descr="Photo en couleur d’un collage composé de pierres et de briques assemblées pour former l’image d’un soldat, d’un char d’assaut et d’un avion sur une plage en France pendant le raid sur Dieppe.">
            <a:extLst>
              <a:ext uri="{FF2B5EF4-FFF2-40B4-BE49-F238E27FC236}">
                <a16:creationId xmlns:a16="http://schemas.microsoft.com/office/drawing/2014/main" id="{B2D746DC-55AA-F66A-4F8B-4D3CA84C735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597" r="5881" b="6859"/>
          <a:stretch>
            <a:fillRect/>
          </a:stretch>
        </p:blipFill>
        <p:spPr bwMode="auto">
          <a:xfrm>
            <a:off x="7340187" y="1475440"/>
            <a:ext cx="4782873" cy="3151421"/>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DFA0FD73-9C7D-DD23-1423-51E627CE5B24}"/>
              </a:ext>
            </a:extLst>
          </p:cNvPr>
          <p:cNvSpPr txBox="1"/>
          <p:nvPr/>
        </p:nvSpPr>
        <p:spPr>
          <a:xfrm>
            <a:off x="600605" y="264370"/>
            <a:ext cx="4538324" cy="830997"/>
          </a:xfrm>
          <a:prstGeom prst="rect">
            <a:avLst/>
          </a:prstGeom>
          <a:noFill/>
        </p:spPr>
        <p:txBody>
          <a:bodyPr wrap="square" lIns="91440" tIns="45720" rIns="91440" bIns="45720" anchor="t">
            <a:spAutoFit/>
          </a:bodyPr>
          <a:lstStyle/>
          <a:p>
            <a:r>
              <a:rPr lang="fr-CA" sz="2800">
                <a:latin typeface="Calibri" panose="020F0502020204030204" pitchFamily="34" charset="0"/>
                <a:ea typeface="Calibri" panose="020F0502020204030204" pitchFamily="34" charset="0"/>
                <a:cs typeface="Calibri" panose="020F0502020204030204" pitchFamily="34" charset="0"/>
              </a:rPr>
              <a:t>Cénotaphe de Dieppe</a:t>
            </a:r>
          </a:p>
          <a:p>
            <a:r>
              <a:rPr lang="fr-CA" sz="2000" noProof="0">
                <a:latin typeface="Calibri" panose="020F0502020204030204" pitchFamily="34" charset="0"/>
                <a:ea typeface="Calibri" panose="020F0502020204030204" pitchFamily="34" charset="0"/>
                <a:cs typeface="Calibri" panose="020F0502020204030204" pitchFamily="34" charset="0"/>
              </a:rPr>
              <a:t>Dieppe, Nouveau-Brunswick</a:t>
            </a:r>
          </a:p>
        </p:txBody>
      </p:sp>
    </p:spTree>
    <p:extLst>
      <p:ext uri="{BB962C8B-B14F-4D97-AF65-F5344CB8AC3E}">
        <p14:creationId xmlns:p14="http://schemas.microsoft.com/office/powerpoint/2010/main" val="158600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A3D9561-49F2-A16E-5449-48C82C0A0E6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E3631BB-F49D-58EC-A4F7-B07D82AA58DA}"/>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50771C99-0F29-E697-C5D1-BA6FDBE370F0}"/>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C475173-FC98-F029-29CA-86D7998FE9BE}"/>
              </a:ext>
            </a:extLst>
          </p:cNvPr>
          <p:cNvSpPr txBox="1"/>
          <p:nvPr/>
        </p:nvSpPr>
        <p:spPr>
          <a:xfrm>
            <a:off x="530353" y="1004420"/>
            <a:ext cx="6272784" cy="4770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Le monument comporte une statue en bronze de trois soldats canadiens avançant pendant la Première Guerre mondiale.</a:t>
            </a:r>
          </a:p>
          <a:p>
            <a:pPr marL="342900" indent="-342900" fontAlgn="base">
              <a:buFont typeface="Arial" panose="020B0604020202020204" pitchFamily="34" charset="0"/>
              <a:buChar char="•"/>
            </a:pPr>
            <a:endParaRPr lang="fr-CA">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Conçu par l'artiste québécois George William Hill en hommage à tous les habitants de l'Île-du-Prince-Édouard morts au service militaire.</a:t>
            </a:r>
          </a:p>
          <a:p>
            <a:pPr marL="342900" indent="-342900" fontAlgn="base">
              <a:buFont typeface="Arial" panose="020B0604020202020204" pitchFamily="34" charset="0"/>
              <a:buChar char="•"/>
            </a:pPr>
            <a:endParaRPr lang="fr-CA">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Inauguré en 1925 par Matilda McLean, mère de </a:t>
            </a:r>
            <a:r>
              <a:rPr lang="fr-CA">
                <a:latin typeface="Calibri" panose="020F0502020204030204" pitchFamily="34" charset="0"/>
                <a:ea typeface="Calibri" panose="020F0502020204030204" pitchFamily="34" charset="0"/>
                <a:cs typeface="Calibri" panose="020F0502020204030204" pitchFamily="34" charset="0"/>
                <a:hlinkClick r:id="rId3"/>
              </a:rPr>
              <a:t>l'infirmière Rena McLean</a:t>
            </a:r>
            <a:r>
              <a:rPr lang="fr-CA">
                <a:latin typeface="Calibri" panose="020F0502020204030204" pitchFamily="34" charset="0"/>
                <a:ea typeface="Calibri" panose="020F0502020204030204" pitchFamily="34" charset="0"/>
                <a:cs typeface="Calibri" panose="020F0502020204030204" pitchFamily="34" charset="0"/>
              </a:rPr>
              <a:t>. Rena fut la seule femme de l'Île-du-Prince-Édouard à perdre la vie durant la Première Guerre mondiale. Elle périt lors du </a:t>
            </a:r>
            <a:r>
              <a:rPr lang="fr-CA">
                <a:latin typeface="Calibri" panose="020F0502020204030204" pitchFamily="34" charset="0"/>
                <a:ea typeface="Calibri" panose="020F0502020204030204" pitchFamily="34" charset="0"/>
                <a:cs typeface="Calibri" panose="020F0502020204030204" pitchFamily="34" charset="0"/>
                <a:hlinkClick r:id="rId4"/>
              </a:rPr>
              <a:t>naufrage du navire-hôpital </a:t>
            </a:r>
            <a:r>
              <a:rPr lang="fr-CA" i="1" err="1">
                <a:latin typeface="Calibri" panose="020F0502020204030204" pitchFamily="34" charset="0"/>
                <a:ea typeface="Calibri" panose="020F0502020204030204" pitchFamily="34" charset="0"/>
                <a:cs typeface="Calibri" panose="020F0502020204030204" pitchFamily="34" charset="0"/>
                <a:hlinkClick r:id="rId4"/>
              </a:rPr>
              <a:t>Llandovery</a:t>
            </a:r>
            <a:r>
              <a:rPr lang="fr-CA" i="1">
                <a:latin typeface="Calibri" panose="020F0502020204030204" pitchFamily="34" charset="0"/>
                <a:ea typeface="Calibri" panose="020F0502020204030204" pitchFamily="34" charset="0"/>
                <a:cs typeface="Calibri" panose="020F0502020204030204" pitchFamily="34" charset="0"/>
                <a:hlinkClick r:id="rId4"/>
              </a:rPr>
              <a:t> Castle</a:t>
            </a:r>
            <a:r>
              <a:rPr lang="fr-CA">
                <a:latin typeface="Calibri" panose="020F0502020204030204" pitchFamily="34" charset="0"/>
                <a:ea typeface="Calibri" panose="020F0502020204030204" pitchFamily="34" charset="0"/>
                <a:cs typeface="Calibri" panose="020F0502020204030204" pitchFamily="34" charset="0"/>
              </a:rPr>
              <a:t>.</a:t>
            </a:r>
          </a:p>
          <a:p>
            <a:pPr marL="342900" indent="-342900" fontAlgn="base">
              <a:buFont typeface="Arial" panose="020B0604020202020204" pitchFamily="34" charset="0"/>
              <a:buChar char="•"/>
            </a:pPr>
            <a:endParaRPr lang="fr-CA">
              <a:latin typeface="Calibri" panose="020F0502020204030204" pitchFamily="34" charset="0"/>
              <a:ea typeface="Calibri" panose="020F0502020204030204" pitchFamily="34" charset="0"/>
              <a:cs typeface="Calibri" panose="020F0502020204030204" pitchFamily="34" charset="0"/>
            </a:endParaRPr>
          </a:p>
          <a:p>
            <a:pPr fontAlgn="base"/>
            <a:endParaRPr lang="fr-CA" sz="1400" b="1">
              <a:latin typeface="Calibri" panose="020F0502020204030204" pitchFamily="34" charset="0"/>
              <a:ea typeface="Calibri" panose="020F0502020204030204" pitchFamily="34" charset="0"/>
              <a:cs typeface="Calibri" panose="020F0502020204030204" pitchFamily="34" charset="0"/>
            </a:endParaRPr>
          </a:p>
          <a:p>
            <a:pPr fontAlgn="base"/>
            <a:r>
              <a:rPr lang="fr-CA" sz="1400" b="1">
                <a:latin typeface="Calibri" panose="020F0502020204030204" pitchFamily="34" charset="0"/>
                <a:ea typeface="Calibri" panose="020F0502020204030204" pitchFamily="34" charset="0"/>
                <a:cs typeface="Calibri" panose="020F0502020204030204" pitchFamily="34" charset="0"/>
              </a:rPr>
              <a:t>Pour en savoir plus :</a:t>
            </a:r>
          </a:p>
          <a:p>
            <a:pPr marL="342900" indent="-342900" fontAlgn="base">
              <a:buFont typeface="Arial" panose="020B0604020202020204" pitchFamily="34" charset="0"/>
              <a:buChar char="•"/>
            </a:pPr>
            <a:r>
              <a:rPr lang="fr-CA" sz="140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Monument aux soldats</a:t>
            </a:r>
            <a:r>
              <a:rPr lang="fr-CA" sz="1400">
                <a:latin typeface="Calibri" panose="020F0502020204030204" pitchFamily="34" charset="0"/>
                <a:ea typeface="Calibri" panose="020F0502020204030204" pitchFamily="34" charset="0"/>
                <a:cs typeface="Calibri" panose="020F0502020204030204" pitchFamily="34" charset="0"/>
              </a:rPr>
              <a:t> (Anciens Combattants Canada)</a:t>
            </a:r>
          </a:p>
          <a:p>
            <a:pPr marL="342900" indent="-342900" fontAlgn="base">
              <a:buFont typeface="Arial" panose="020B0604020202020204" pitchFamily="34" charset="0"/>
              <a:buChar char="•"/>
            </a:pPr>
            <a:r>
              <a:rPr lang="fr-CA" sz="1400">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Jardin des vétérans Rena McLean</a:t>
            </a:r>
            <a:r>
              <a:rPr lang="fr-CA" sz="1400">
                <a:latin typeface="Calibri" panose="020F0502020204030204" pitchFamily="34" charset="0"/>
                <a:ea typeface="Calibri" panose="020F0502020204030204" pitchFamily="34" charset="0"/>
                <a:cs typeface="Calibri" panose="020F0502020204030204" pitchFamily="34" charset="0"/>
              </a:rPr>
              <a:t>, Maison du Gouvernement, Charlottetown, Île-du-Prince-Édouard</a:t>
            </a:r>
          </a:p>
        </p:txBody>
      </p:sp>
      <p:sp>
        <p:nvSpPr>
          <p:cNvPr id="9" name="TextBox 8">
            <a:extLst>
              <a:ext uri="{FF2B5EF4-FFF2-40B4-BE49-F238E27FC236}">
                <a16:creationId xmlns:a16="http://schemas.microsoft.com/office/drawing/2014/main" id="{EDC4BD67-7258-DA2F-481B-6D242647CCC9}"/>
              </a:ext>
            </a:extLst>
          </p:cNvPr>
          <p:cNvSpPr txBox="1"/>
          <p:nvPr/>
        </p:nvSpPr>
        <p:spPr>
          <a:xfrm>
            <a:off x="10927315" y="4626900"/>
            <a:ext cx="101498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200">
                <a:latin typeface="Calibri" panose="020F0502020204030204" pitchFamily="34" charset="0"/>
                <a:ea typeface="Calibri" panose="020F0502020204030204" pitchFamily="34" charset="0"/>
                <a:cs typeface="Calibri" panose="020F0502020204030204" pitchFamily="34" charset="0"/>
              </a:rPr>
              <a:t>Image : ACC</a:t>
            </a:r>
          </a:p>
        </p:txBody>
      </p:sp>
      <p:pic>
        <p:nvPicPr>
          <p:cNvPr id="9218" name="Picture 2" descr="Une photo en couleur représentant trois statues en bronze sculptées représentant des soldats en uniforme marchant au pas pendant la Première Guerre mondiale, le visage déterminé.">
            <a:extLst>
              <a:ext uri="{FF2B5EF4-FFF2-40B4-BE49-F238E27FC236}">
                <a16:creationId xmlns:a16="http://schemas.microsoft.com/office/drawing/2014/main" id="{9D2CDDA1-7106-0B94-5B50-D32B4D03D84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30290" y="1173698"/>
            <a:ext cx="4812010" cy="3434877"/>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25A24CEC-8537-0B82-4F49-FAD196E0C4D7}"/>
              </a:ext>
            </a:extLst>
          </p:cNvPr>
          <p:cNvSpPr txBox="1"/>
          <p:nvPr/>
        </p:nvSpPr>
        <p:spPr>
          <a:xfrm>
            <a:off x="530352" y="76702"/>
            <a:ext cx="4197096" cy="830997"/>
          </a:xfrm>
          <a:prstGeom prst="rect">
            <a:avLst/>
          </a:prstGeom>
          <a:noFill/>
        </p:spPr>
        <p:txBody>
          <a:bodyPr wrap="square" lIns="91440" tIns="45720" rIns="91440" bIns="45720" anchor="t">
            <a:spAutoFit/>
          </a:bodyPr>
          <a:lstStyle/>
          <a:p>
            <a:r>
              <a:rPr lang="fr-CA" sz="2800">
                <a:latin typeface="Calibri" panose="020F0502020204030204" pitchFamily="34" charset="0"/>
                <a:ea typeface="Calibri" panose="020F0502020204030204" pitchFamily="34" charset="0"/>
                <a:cs typeface="Calibri" panose="020F0502020204030204" pitchFamily="34" charset="0"/>
              </a:rPr>
              <a:t>Monument aux soldats</a:t>
            </a:r>
          </a:p>
          <a:p>
            <a:r>
              <a:rPr lang="fr-CA" sz="2000" noProof="0">
                <a:latin typeface="Calibri" panose="020F0502020204030204" pitchFamily="34" charset="0"/>
                <a:ea typeface="Calibri" panose="020F0502020204030204" pitchFamily="34" charset="0"/>
                <a:cs typeface="Calibri" panose="020F0502020204030204" pitchFamily="34" charset="0"/>
              </a:rPr>
              <a:t>Charlottetown, Île-du-Prince-Édouard </a:t>
            </a:r>
          </a:p>
        </p:txBody>
      </p:sp>
    </p:spTree>
    <p:extLst>
      <p:ext uri="{BB962C8B-B14F-4D97-AF65-F5344CB8AC3E}">
        <p14:creationId xmlns:p14="http://schemas.microsoft.com/office/powerpoint/2010/main" val="4175697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D53180F-7048-F698-76BB-023670487CD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F644EA3-1627-0F97-2705-73DEF957D9D3}"/>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BA26F77-F3DF-739C-9DF4-48D33A8590C8}"/>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6A843E4-08FC-6092-FB0D-91F0845E72E4}"/>
              </a:ext>
            </a:extLst>
          </p:cNvPr>
          <p:cNvSpPr txBox="1"/>
          <p:nvPr/>
        </p:nvSpPr>
        <p:spPr>
          <a:xfrm>
            <a:off x="637223" y="1175644"/>
            <a:ext cx="4739449"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Inauguré en 1996.</a:t>
            </a:r>
          </a:p>
          <a:p>
            <a:pPr marL="342900" indent="-342900" fontAlgn="base">
              <a:buFont typeface="Arial" panose="020B0604020202020204" pitchFamily="34" charset="0"/>
              <a:buChar char="•"/>
            </a:pPr>
            <a:endParaRPr lang="fr-CA">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Il comprend des pierres provenant de 73 pays où sont enterrés des Canadiens, ainsi que des pierres d'autres provinces canadiennes.</a:t>
            </a:r>
          </a:p>
          <a:p>
            <a:pPr marL="342900" indent="-342900" fontAlgn="base">
              <a:buFont typeface="Arial" panose="020B0604020202020204" pitchFamily="34" charset="0"/>
              <a:buChar char="•"/>
            </a:pPr>
            <a:endParaRPr lang="fr-CA">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Des groupes communautaires et des écoles ont placé des capsules temporelles à l'intérieur du cénotaphe. Les capsules seront ouvertes en 2047.</a:t>
            </a:r>
          </a:p>
          <a:p>
            <a:pPr fontAlgn="base"/>
            <a:endParaRPr lang="en-US" sz="1600">
              <a:latin typeface="Calibri" panose="020F0502020204030204" pitchFamily="34" charset="0"/>
              <a:ea typeface="Calibri" panose="020F0502020204030204" pitchFamily="34" charset="0"/>
              <a:cs typeface="Calibri" panose="020F0502020204030204" pitchFamily="34" charset="0"/>
            </a:endParaRPr>
          </a:p>
          <a:p>
            <a:pPr fontAlgn="base"/>
            <a:endParaRPr lang="fr-CA" sz="1400" b="1">
              <a:latin typeface="Calibri" panose="020F0502020204030204" pitchFamily="34" charset="0"/>
              <a:ea typeface="Calibri" panose="020F0502020204030204" pitchFamily="34" charset="0"/>
              <a:cs typeface="Calibri" panose="020F0502020204030204" pitchFamily="34" charset="0"/>
            </a:endParaRPr>
          </a:p>
          <a:p>
            <a:pPr fontAlgn="base"/>
            <a:r>
              <a:rPr lang="fr-CA" sz="1400" b="1">
                <a:latin typeface="Calibri" panose="020F0502020204030204" pitchFamily="34" charset="0"/>
                <a:ea typeface="Calibri" panose="020F0502020204030204" pitchFamily="34" charset="0"/>
                <a:cs typeface="Calibri" panose="020F0502020204030204" pitchFamily="34" charset="0"/>
              </a:rPr>
              <a:t>Pour en savoir plus :</a:t>
            </a:r>
          </a:p>
          <a:p>
            <a:pPr marL="342900" indent="-342900" fontAlgn="base">
              <a:buFont typeface="Arial" panose="020B0604020202020204" pitchFamily="34" charset="0"/>
              <a:buChar char="•"/>
            </a:pPr>
            <a:r>
              <a:rPr lang="fr-CA" sz="140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Cénotaphe Lest </a:t>
            </a:r>
            <a:r>
              <a:rPr lang="fr-CA" sz="1400" err="1">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We</a:t>
            </a:r>
            <a:r>
              <a:rPr lang="fr-CA" sz="140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Forget</a:t>
            </a:r>
            <a:r>
              <a:rPr lang="fr-CA" sz="1400">
                <a:latin typeface="Calibri" panose="020F0502020204030204" pitchFamily="34" charset="0"/>
                <a:ea typeface="Calibri" panose="020F0502020204030204" pitchFamily="34" charset="0"/>
                <a:cs typeface="Calibri" panose="020F0502020204030204" pitchFamily="34" charset="0"/>
              </a:rPr>
              <a:t> (Anciens Combattants Canada)</a:t>
            </a:r>
          </a:p>
        </p:txBody>
      </p:sp>
      <p:sp>
        <p:nvSpPr>
          <p:cNvPr id="9" name="TextBox 8">
            <a:extLst>
              <a:ext uri="{FF2B5EF4-FFF2-40B4-BE49-F238E27FC236}">
                <a16:creationId xmlns:a16="http://schemas.microsoft.com/office/drawing/2014/main" id="{908D068B-58C3-4B7D-6D13-2ABB5131D991}"/>
              </a:ext>
            </a:extLst>
          </p:cNvPr>
          <p:cNvSpPr txBox="1"/>
          <p:nvPr/>
        </p:nvSpPr>
        <p:spPr>
          <a:xfrm>
            <a:off x="10985388" y="5422961"/>
            <a:ext cx="100651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200">
                <a:latin typeface="Calibri" panose="020F0502020204030204" pitchFamily="34" charset="0"/>
                <a:ea typeface="Calibri" panose="020F0502020204030204" pitchFamily="34" charset="0"/>
                <a:cs typeface="Calibri" panose="020F0502020204030204" pitchFamily="34" charset="0"/>
                <a:hlinkClick r:id="rId3"/>
              </a:rPr>
              <a:t>Image : ACC</a:t>
            </a:r>
            <a:endParaRPr lang="fr-CA" sz="1200">
              <a:latin typeface="Calibri" panose="020F0502020204030204" pitchFamily="34" charset="0"/>
              <a:ea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023DF721-7DB2-7BFB-D19D-D4A1CD2C1F24}"/>
              </a:ext>
            </a:extLst>
          </p:cNvPr>
          <p:cNvSpPr txBox="1"/>
          <p:nvPr/>
        </p:nvSpPr>
        <p:spPr>
          <a:xfrm>
            <a:off x="463486" y="108999"/>
            <a:ext cx="4195599" cy="830997"/>
          </a:xfrm>
          <a:prstGeom prst="rect">
            <a:avLst/>
          </a:prstGeom>
          <a:noFill/>
        </p:spPr>
        <p:txBody>
          <a:bodyPr wrap="square" lIns="91440" tIns="45720" rIns="91440" bIns="45720" anchor="t">
            <a:spAutoFit/>
          </a:bodyPr>
          <a:lstStyle/>
          <a:p>
            <a:r>
              <a:rPr lang="fr-CA" sz="2800">
                <a:latin typeface="Calibri" panose="020F0502020204030204" pitchFamily="34" charset="0"/>
                <a:ea typeface="Calibri" panose="020F0502020204030204" pitchFamily="34" charset="0"/>
                <a:cs typeface="Calibri" panose="020F0502020204030204" pitchFamily="34" charset="0"/>
              </a:rPr>
              <a:t>Cénotaphe Lest </a:t>
            </a:r>
            <a:r>
              <a:rPr lang="fr-CA" sz="2800" err="1">
                <a:latin typeface="Calibri" panose="020F0502020204030204" pitchFamily="34" charset="0"/>
                <a:ea typeface="Calibri" panose="020F0502020204030204" pitchFamily="34" charset="0"/>
                <a:cs typeface="Calibri" panose="020F0502020204030204" pitchFamily="34" charset="0"/>
              </a:rPr>
              <a:t>We</a:t>
            </a:r>
            <a:r>
              <a:rPr lang="fr-CA" sz="2800">
                <a:latin typeface="Calibri" panose="020F0502020204030204" pitchFamily="34" charset="0"/>
                <a:ea typeface="Calibri" panose="020F0502020204030204" pitchFamily="34" charset="0"/>
                <a:cs typeface="Calibri" panose="020F0502020204030204" pitchFamily="34" charset="0"/>
              </a:rPr>
              <a:t> Forget</a:t>
            </a:r>
          </a:p>
          <a:p>
            <a:r>
              <a:rPr lang="fr-CA" sz="2000" noProof="0" err="1">
                <a:latin typeface="Calibri" panose="020F0502020204030204" pitchFamily="34" charset="0"/>
                <a:ea typeface="Calibri" panose="020F0502020204030204" pitchFamily="34" charset="0"/>
                <a:cs typeface="Calibri" panose="020F0502020204030204" pitchFamily="34" charset="0"/>
              </a:rPr>
              <a:t>Lower</a:t>
            </a:r>
            <a:r>
              <a:rPr lang="fr-CA" sz="2000" noProof="0">
                <a:latin typeface="Calibri" panose="020F0502020204030204" pitchFamily="34" charset="0"/>
                <a:ea typeface="Calibri" panose="020F0502020204030204" pitchFamily="34" charset="0"/>
                <a:cs typeface="Calibri" panose="020F0502020204030204" pitchFamily="34" charset="0"/>
              </a:rPr>
              <a:t> Sackville, Nouvelle-Écosse</a:t>
            </a:r>
          </a:p>
        </p:txBody>
      </p:sp>
      <p:pic>
        <p:nvPicPr>
          <p:cNvPr id="2" name="Picture 5" descr="A colour photograph of the Lest We Forget Cenotaph in Lower Sackville, Nova Scotia. It is a large rectangular granite stone surrounded by smaller square stones in the shape of a circle.">
            <a:extLst>
              <a:ext uri="{FF2B5EF4-FFF2-40B4-BE49-F238E27FC236}">
                <a16:creationId xmlns:a16="http://schemas.microsoft.com/office/drawing/2014/main" id="{383FE9A9-7DA7-B9E9-ACF9-067DE00B1F5D}"/>
              </a:ext>
            </a:extLst>
          </p:cNvPr>
          <p:cNvPicPr>
            <a:picLocks noChangeAspect="1"/>
          </p:cNvPicPr>
          <p:nvPr/>
        </p:nvPicPr>
        <p:blipFill>
          <a:blip r:embed="rId4">
            <a:extLst>
              <a:ext uri="{28A0092B-C50C-407E-A947-70E740481C1C}">
                <a14:useLocalDpi xmlns:a14="http://schemas.microsoft.com/office/drawing/2010/main" val="0"/>
              </a:ext>
            </a:extLst>
          </a:blip>
          <a:srcRect l="17833" t="10267" r="12467" b="11200"/>
          <a:stretch>
            <a:fillRect/>
          </a:stretch>
        </p:blipFill>
        <p:spPr>
          <a:xfrm>
            <a:off x="5924684" y="280715"/>
            <a:ext cx="6067217" cy="5127104"/>
          </a:xfrm>
          <a:prstGeom prst="rect">
            <a:avLst/>
          </a:prstGeom>
        </p:spPr>
      </p:pic>
    </p:spTree>
    <p:extLst>
      <p:ext uri="{BB962C8B-B14F-4D97-AF65-F5344CB8AC3E}">
        <p14:creationId xmlns:p14="http://schemas.microsoft.com/office/powerpoint/2010/main" val="2067656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0DD0A2D-FC06-B6E4-0DD6-5D69CBBC980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848AB65-4A5B-C53E-B903-3A06FC625F97}"/>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7E0F5A51-CE94-B494-1876-0F90C10D41AB}"/>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B9F67D2-E725-2798-05E7-72E00F6E350E}"/>
              </a:ext>
            </a:extLst>
          </p:cNvPr>
          <p:cNvSpPr txBox="1"/>
          <p:nvPr/>
        </p:nvSpPr>
        <p:spPr>
          <a:xfrm>
            <a:off x="534556" y="1066258"/>
            <a:ext cx="6424027" cy="4770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Construit par les citoyens, ce monument commémoratif est situé près de l’</a:t>
            </a:r>
            <a:r>
              <a:rPr lang="fr-CA" noProof="0" err="1">
                <a:latin typeface="Calibri" panose="020F0502020204030204" pitchFamily="34" charset="0"/>
                <a:ea typeface="Calibri" panose="020F0502020204030204" pitchFamily="34" charset="0"/>
                <a:cs typeface="Calibri" panose="020F0502020204030204" pitchFamily="34" charset="0"/>
              </a:rPr>
              <a:t>ég</a:t>
            </a:r>
            <a:r>
              <a:rPr lang="fr-CA">
                <a:latin typeface="Calibri" panose="020F0502020204030204" pitchFamily="34" charset="0"/>
                <a:ea typeface="Calibri" panose="020F0502020204030204" pitchFamily="34" charset="0"/>
                <a:cs typeface="Calibri" panose="020F0502020204030204" pitchFamily="34" charset="0"/>
              </a:rPr>
              <a:t>lise anglicane St. </a:t>
            </a:r>
            <a:r>
              <a:rPr lang="fr-CA" err="1">
                <a:latin typeface="Calibri" panose="020F0502020204030204" pitchFamily="34" charset="0"/>
                <a:ea typeface="Calibri" panose="020F0502020204030204" pitchFamily="34" charset="0"/>
                <a:cs typeface="Calibri" panose="020F0502020204030204" pitchFamily="34" charset="0"/>
              </a:rPr>
              <a:t>Mary’s</a:t>
            </a:r>
            <a:r>
              <a:rPr lang="fr-CA" noProof="0">
                <a:latin typeface="Calibri" panose="020F0502020204030204" pitchFamily="34" charset="0"/>
                <a:ea typeface="Calibri" panose="020F0502020204030204" pitchFamily="34" charset="0"/>
                <a:cs typeface="Calibri" panose="020F0502020204030204" pitchFamily="34" charset="0"/>
              </a:rPr>
              <a:t>.</a:t>
            </a:r>
          </a:p>
          <a:p>
            <a:pPr marL="342900" indent="-342900" fontAlgn="base">
              <a:buFont typeface="Arial" panose="020B0604020202020204" pitchFamily="34" charset="0"/>
              <a:buChar char="•"/>
            </a:pPr>
            <a:endParaRPr lang="en-CA" noProof="0">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Liste les noms et dates de décès de quatre hommes de la région morts lors des Première et Seconde Guerres mondiales :</a:t>
            </a:r>
          </a:p>
          <a:p>
            <a:pPr marL="800100" lvl="1" indent="-342900" fontAlgn="base">
              <a:buFont typeface="Courier New" panose="02070309020205020404" pitchFamily="49" charset="0"/>
              <a:buChar char="o"/>
            </a:pPr>
            <a:r>
              <a:rPr lang="en-US" noProof="0">
                <a:latin typeface="Calibri" panose="020F0502020204030204" pitchFamily="34" charset="0"/>
                <a:ea typeface="Calibri" panose="020F0502020204030204" pitchFamily="34" charset="0"/>
                <a:cs typeface="Calibri" panose="020F0502020204030204" pitchFamily="34" charset="0"/>
                <a:hlinkClick r:id="rId3"/>
              </a:rPr>
              <a:t>Alec Peddle </a:t>
            </a:r>
            <a:endParaRPr lang="en-US" noProof="0">
              <a:latin typeface="Calibri" panose="020F0502020204030204" pitchFamily="34" charset="0"/>
              <a:ea typeface="Calibri" panose="020F0502020204030204" pitchFamily="34" charset="0"/>
              <a:cs typeface="Calibri" panose="020F0502020204030204" pitchFamily="34" charset="0"/>
            </a:endParaRPr>
          </a:p>
          <a:p>
            <a:pPr marL="800100" lvl="1" indent="-342900" fontAlgn="base">
              <a:buFont typeface="Courier New" panose="02070309020205020404" pitchFamily="49" charset="0"/>
              <a:buChar char="o"/>
            </a:pPr>
            <a:r>
              <a:rPr lang="en-US" noProof="0">
                <a:latin typeface="Calibri" panose="020F0502020204030204" pitchFamily="34" charset="0"/>
                <a:ea typeface="Calibri" panose="020F0502020204030204" pitchFamily="34" charset="0"/>
                <a:cs typeface="Calibri" panose="020F0502020204030204" pitchFamily="34" charset="0"/>
                <a:hlinkClick r:id="rId4"/>
              </a:rPr>
              <a:t>Edgar Smith</a:t>
            </a:r>
            <a:endParaRPr lang="en-US" noProof="0">
              <a:latin typeface="Calibri" panose="020F0502020204030204" pitchFamily="34" charset="0"/>
              <a:ea typeface="Calibri" panose="020F0502020204030204" pitchFamily="34" charset="0"/>
              <a:cs typeface="Calibri" panose="020F0502020204030204" pitchFamily="34" charset="0"/>
            </a:endParaRPr>
          </a:p>
          <a:p>
            <a:pPr marL="800100" lvl="1" indent="-342900" fontAlgn="base">
              <a:buFont typeface="Courier New" panose="02070309020205020404" pitchFamily="49" charset="0"/>
              <a:buChar char="o"/>
            </a:pPr>
            <a:r>
              <a:rPr lang="en-US" noProof="0">
                <a:latin typeface="Calibri" panose="020F0502020204030204" pitchFamily="34" charset="0"/>
                <a:ea typeface="Calibri" panose="020F0502020204030204" pitchFamily="34" charset="0"/>
                <a:cs typeface="Calibri" panose="020F0502020204030204" pitchFamily="34" charset="0"/>
                <a:hlinkClick r:id="rId5"/>
              </a:rPr>
              <a:t>Willis Drover </a:t>
            </a:r>
            <a:endParaRPr lang="en-US" noProof="0">
              <a:latin typeface="Calibri" panose="020F0502020204030204" pitchFamily="34" charset="0"/>
              <a:ea typeface="Calibri" panose="020F0502020204030204" pitchFamily="34" charset="0"/>
              <a:cs typeface="Calibri" panose="020F0502020204030204" pitchFamily="34" charset="0"/>
            </a:endParaRPr>
          </a:p>
          <a:p>
            <a:pPr marL="800100" lvl="1" indent="-342900" fontAlgn="base">
              <a:buFont typeface="Courier New" panose="02070309020205020404" pitchFamily="49" charset="0"/>
              <a:buChar char="o"/>
            </a:pPr>
            <a:r>
              <a:rPr lang="en-US" noProof="0">
                <a:latin typeface="Calibri" panose="020F0502020204030204" pitchFamily="34" charset="0"/>
                <a:ea typeface="Calibri" panose="020F0502020204030204" pitchFamily="34" charset="0"/>
                <a:cs typeface="Calibri" panose="020F0502020204030204" pitchFamily="34" charset="0"/>
                <a:hlinkClick r:id="rId6"/>
              </a:rPr>
              <a:t>William James Vey</a:t>
            </a:r>
            <a:endParaRPr lang="fr-CA" noProof="0">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endParaRPr lang="en-CA" noProof="0">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Des cérémonies ont lieu ici chaque année à l'occasion du jour du Souvenir (11 novembre) et du jour commémoratif (1er juillet à Terre-Neuve-et-Labrador).</a:t>
            </a:r>
            <a:endParaRPr lang="fr-CA" sz="1600" noProof="0">
              <a:latin typeface="Calibri" panose="020F0502020204030204" pitchFamily="34" charset="0"/>
              <a:ea typeface="Calibri" panose="020F0502020204030204" pitchFamily="34" charset="0"/>
              <a:cs typeface="Calibri" panose="020F0502020204030204" pitchFamily="34" charset="0"/>
            </a:endParaRPr>
          </a:p>
          <a:p>
            <a:pPr fontAlgn="base"/>
            <a:endParaRPr lang="fr-CA" sz="1400" b="1" noProof="0">
              <a:latin typeface="Calibri" panose="020F0502020204030204" pitchFamily="34" charset="0"/>
              <a:ea typeface="Calibri" panose="020F0502020204030204" pitchFamily="34" charset="0"/>
              <a:cs typeface="Calibri" panose="020F0502020204030204" pitchFamily="34" charset="0"/>
            </a:endParaRPr>
          </a:p>
          <a:p>
            <a:pPr fontAlgn="base"/>
            <a:endParaRPr lang="fr-CA" sz="1400" b="1">
              <a:latin typeface="Calibri" panose="020F0502020204030204" pitchFamily="34" charset="0"/>
              <a:ea typeface="Calibri" panose="020F0502020204030204" pitchFamily="34" charset="0"/>
              <a:cs typeface="Calibri" panose="020F0502020204030204" pitchFamily="34" charset="0"/>
            </a:endParaRPr>
          </a:p>
          <a:p>
            <a:pPr fontAlgn="base"/>
            <a:r>
              <a:rPr lang="fr-CA" sz="1400" b="1" noProof="0">
                <a:latin typeface="Calibri" panose="020F0502020204030204" pitchFamily="34" charset="0"/>
                <a:ea typeface="Calibri" panose="020F0502020204030204" pitchFamily="34" charset="0"/>
                <a:cs typeface="Calibri" panose="020F0502020204030204" pitchFamily="34" charset="0"/>
              </a:rPr>
              <a:t>Pour en savoir plus :</a:t>
            </a:r>
          </a:p>
          <a:p>
            <a:pPr marL="342900" indent="-342900" fontAlgn="base">
              <a:buFont typeface="Arial" panose="020B0604020202020204" pitchFamily="34" charset="0"/>
              <a:buChar char="•"/>
            </a:pPr>
            <a:r>
              <a:rPr lang="fr-CA" sz="1400" noProof="0">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Cénotaphe de </a:t>
            </a:r>
            <a:r>
              <a:rPr lang="fr-CA" sz="1400" noProof="0" err="1">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Hodge’s</a:t>
            </a:r>
            <a:r>
              <a:rPr lang="fr-CA" sz="1400" noProof="0">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 Cove</a:t>
            </a:r>
            <a:r>
              <a:rPr lang="fr-CA" sz="1400" noProof="0">
                <a:latin typeface="Calibri" panose="020F0502020204030204" pitchFamily="34" charset="0"/>
                <a:ea typeface="Calibri" panose="020F0502020204030204" pitchFamily="34" charset="0"/>
                <a:cs typeface="Calibri" panose="020F0502020204030204" pitchFamily="34" charset="0"/>
              </a:rPr>
              <a:t> (Anciens Combattants Canada)</a:t>
            </a:r>
          </a:p>
          <a:p>
            <a:pPr marL="342900" indent="-342900" fontAlgn="base">
              <a:buFont typeface="Arial" panose="020B0604020202020204" pitchFamily="34" charset="0"/>
              <a:buChar char="•"/>
            </a:pPr>
            <a:endParaRPr lang="fr-CA" sz="1400" noProof="0">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0E00B17B-5FE1-3BB1-76F4-16D3DF232BD6}"/>
              </a:ext>
            </a:extLst>
          </p:cNvPr>
          <p:cNvSpPr txBox="1"/>
          <p:nvPr/>
        </p:nvSpPr>
        <p:spPr>
          <a:xfrm>
            <a:off x="10457109" y="5559796"/>
            <a:ext cx="105938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200">
                <a:latin typeface="Calibri" panose="020F0502020204030204" pitchFamily="34" charset="0"/>
                <a:ea typeface="Calibri" panose="020F0502020204030204" pitchFamily="34" charset="0"/>
                <a:cs typeface="Calibri" panose="020F0502020204030204" pitchFamily="34" charset="0"/>
              </a:rPr>
              <a:t>Image : ACC</a:t>
            </a:r>
          </a:p>
        </p:txBody>
      </p:sp>
      <p:pic>
        <p:nvPicPr>
          <p:cNvPr id="3074" name="Picture 2" descr="Un cénotaphe en pierre blanche. Il s’agit d’un pilier sur lequel est gravé le nom de quatre marins qui ont perdu la vie pendant les Première et Seconde Guerres mondiales. Des ancres de la marine y sont également gravées.">
            <a:extLst>
              <a:ext uri="{FF2B5EF4-FFF2-40B4-BE49-F238E27FC236}">
                <a16:creationId xmlns:a16="http://schemas.microsoft.com/office/drawing/2014/main" id="{4001E8EF-B7D0-35A9-4517-5E7EA187E8D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5600"/>
          <a:stretch>
            <a:fillRect/>
          </a:stretch>
        </p:blipFill>
        <p:spPr bwMode="auto">
          <a:xfrm>
            <a:off x="7854696" y="189897"/>
            <a:ext cx="3661801" cy="537937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FB1C0679-6957-3B5D-2C2E-37A5A5BDD0D5}"/>
              </a:ext>
            </a:extLst>
          </p:cNvPr>
          <p:cNvSpPr txBox="1"/>
          <p:nvPr/>
        </p:nvSpPr>
        <p:spPr>
          <a:xfrm>
            <a:off x="534556" y="120331"/>
            <a:ext cx="4420602" cy="830997"/>
          </a:xfrm>
          <a:prstGeom prst="rect">
            <a:avLst/>
          </a:prstGeom>
          <a:noFill/>
        </p:spPr>
        <p:txBody>
          <a:bodyPr wrap="square" lIns="91440" tIns="45720" rIns="91440" bIns="45720" anchor="t">
            <a:spAutoFit/>
          </a:bodyPr>
          <a:lstStyle/>
          <a:p>
            <a:r>
              <a:rPr lang="fr-CA" sz="2800">
                <a:latin typeface="Calibri" panose="020F0502020204030204" pitchFamily="34" charset="0"/>
                <a:ea typeface="Calibri" panose="020F0502020204030204" pitchFamily="34" charset="0"/>
                <a:cs typeface="Calibri" panose="020F0502020204030204" pitchFamily="34" charset="0"/>
              </a:rPr>
              <a:t>Cénotaphe de </a:t>
            </a:r>
            <a:r>
              <a:rPr lang="fr-CA" sz="2800" err="1">
                <a:latin typeface="Calibri" panose="020F0502020204030204" pitchFamily="34" charset="0"/>
                <a:ea typeface="Calibri" panose="020F0502020204030204" pitchFamily="34" charset="0"/>
                <a:cs typeface="Calibri" panose="020F0502020204030204" pitchFamily="34" charset="0"/>
              </a:rPr>
              <a:t>Hodge’s</a:t>
            </a:r>
            <a:r>
              <a:rPr lang="fr-CA" sz="2800">
                <a:latin typeface="Calibri" panose="020F0502020204030204" pitchFamily="34" charset="0"/>
                <a:ea typeface="Calibri" panose="020F0502020204030204" pitchFamily="34" charset="0"/>
                <a:cs typeface="Calibri" panose="020F0502020204030204" pitchFamily="34" charset="0"/>
              </a:rPr>
              <a:t> Cove</a:t>
            </a:r>
          </a:p>
          <a:p>
            <a:r>
              <a:rPr lang="fr-CA" sz="2000" err="1">
                <a:latin typeface="Calibri" panose="020F0502020204030204" pitchFamily="34" charset="0"/>
                <a:ea typeface="Calibri" panose="020F0502020204030204" pitchFamily="34" charset="0"/>
                <a:cs typeface="Calibri" panose="020F0502020204030204" pitchFamily="34" charset="0"/>
              </a:rPr>
              <a:t>Hodge's</a:t>
            </a:r>
            <a:r>
              <a:rPr lang="fr-CA" sz="2000">
                <a:latin typeface="Calibri" panose="020F0502020204030204" pitchFamily="34" charset="0"/>
                <a:ea typeface="Calibri" panose="020F0502020204030204" pitchFamily="34" charset="0"/>
                <a:cs typeface="Calibri" panose="020F0502020204030204" pitchFamily="34" charset="0"/>
              </a:rPr>
              <a:t> Cove, T</a:t>
            </a:r>
            <a:r>
              <a:rPr lang="fr-CA" sz="2000" noProof="0">
                <a:latin typeface="Calibri" panose="020F0502020204030204" pitchFamily="34" charset="0"/>
                <a:ea typeface="Calibri" panose="020F0502020204030204" pitchFamily="34" charset="0"/>
                <a:cs typeface="Calibri" panose="020F0502020204030204" pitchFamily="34" charset="0"/>
              </a:rPr>
              <a:t>erre-Neuve-et-Labrador</a:t>
            </a:r>
          </a:p>
        </p:txBody>
      </p:sp>
    </p:spTree>
    <p:extLst>
      <p:ext uri="{BB962C8B-B14F-4D97-AF65-F5344CB8AC3E}">
        <p14:creationId xmlns:p14="http://schemas.microsoft.com/office/powerpoint/2010/main" val="1303803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CB467A0-36BF-B5F9-2849-2B281FF5502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888BA17-9FBC-2B65-7D76-F2D62F7A9512}"/>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CCD98442-4592-CF17-F8C1-5C20C20C9913}"/>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29B79BF-5EAF-31D6-6B03-C2D189A08F6A}"/>
              </a:ext>
            </a:extLst>
          </p:cNvPr>
          <p:cNvSpPr txBox="1"/>
          <p:nvPr/>
        </p:nvSpPr>
        <p:spPr>
          <a:xfrm>
            <a:off x="587076" y="1192862"/>
            <a:ext cx="5356524"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Cénotaphe construit par la ville de Whitehorse, en 1954.</a:t>
            </a:r>
          </a:p>
          <a:p>
            <a:pPr marL="342900" indent="-342900" fontAlgn="base">
              <a:buFont typeface="Arial" panose="020B0604020202020204" pitchFamily="34" charset="0"/>
              <a:buChar char="•"/>
            </a:pPr>
            <a:endParaRPr lang="en-CA" noProof="0">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Le nom des soldats tombés au combat est inscrit sur le cénotaphe.</a:t>
            </a:r>
          </a:p>
          <a:p>
            <a:pPr marL="342900" indent="-342900" fontAlgn="base">
              <a:buFont typeface="Arial" panose="020B0604020202020204" pitchFamily="34" charset="0"/>
              <a:buChar char="•"/>
            </a:pPr>
            <a:endParaRPr lang="en-CA" noProof="0">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On y retrouve le nom de </a:t>
            </a:r>
            <a:r>
              <a:rPr lang="fr-CA" noProof="0">
                <a:latin typeface="Calibri" panose="020F0502020204030204" pitchFamily="34" charset="0"/>
                <a:ea typeface="Calibri" panose="020F0502020204030204" pitchFamily="34" charset="0"/>
                <a:cs typeface="Calibri" panose="020F0502020204030204" pitchFamily="34" charset="0"/>
                <a:hlinkClick r:id="rId3"/>
              </a:rPr>
              <a:t>Michael James </a:t>
            </a:r>
            <a:r>
              <a:rPr lang="fr-CA" noProof="0" err="1">
                <a:latin typeface="Calibri" panose="020F0502020204030204" pitchFamily="34" charset="0"/>
                <a:ea typeface="Calibri" panose="020F0502020204030204" pitchFamily="34" charset="0"/>
                <a:cs typeface="Calibri" panose="020F0502020204030204" pitchFamily="34" charset="0"/>
                <a:hlinkClick r:id="rId3"/>
              </a:rPr>
              <a:t>O’Rourke</a:t>
            </a:r>
            <a:r>
              <a:rPr lang="fr-CA" noProof="0">
                <a:latin typeface="Calibri" panose="020F0502020204030204" pitchFamily="34" charset="0"/>
                <a:ea typeface="Calibri" panose="020F0502020204030204" pitchFamily="34" charset="0"/>
                <a:cs typeface="Calibri" panose="020F0502020204030204" pitchFamily="34" charset="0"/>
              </a:rPr>
              <a:t>, récipiendaire de la </a:t>
            </a:r>
            <a:r>
              <a:rPr lang="fr-CA" noProof="0" err="1">
                <a:latin typeface="Calibri" panose="020F0502020204030204" pitchFamily="34" charset="0"/>
                <a:ea typeface="Calibri" panose="020F0502020204030204" pitchFamily="34" charset="0"/>
                <a:cs typeface="Calibri" panose="020F0502020204030204" pitchFamily="34" charset="0"/>
              </a:rPr>
              <a:t>la</a:t>
            </a:r>
            <a:r>
              <a:rPr lang="fr-CA" noProof="0">
                <a:latin typeface="Calibri" panose="020F0502020204030204" pitchFamily="34" charset="0"/>
                <a:ea typeface="Calibri" panose="020F0502020204030204" pitchFamily="34" charset="0"/>
                <a:cs typeface="Calibri" panose="020F0502020204030204" pitchFamily="34" charset="0"/>
              </a:rPr>
              <a:t> Médaille militaire et de la Croix de Victoria.</a:t>
            </a:r>
          </a:p>
          <a:p>
            <a:pPr fontAlgn="base"/>
            <a:endParaRPr lang="en-CA" sz="1600" noProof="0">
              <a:latin typeface="Calibri" panose="020F0502020204030204" pitchFamily="34" charset="0"/>
              <a:ea typeface="Calibri" panose="020F0502020204030204" pitchFamily="34" charset="0"/>
              <a:cs typeface="Calibri" panose="020F0502020204030204" pitchFamily="34" charset="0"/>
            </a:endParaRPr>
          </a:p>
          <a:p>
            <a:pPr fontAlgn="base"/>
            <a:endParaRPr lang="en-CA" sz="1600" noProof="0">
              <a:latin typeface="Calibri" panose="020F0502020204030204" pitchFamily="34" charset="0"/>
              <a:ea typeface="Calibri" panose="020F0502020204030204" pitchFamily="34" charset="0"/>
              <a:cs typeface="Calibri" panose="020F0502020204030204" pitchFamily="34" charset="0"/>
            </a:endParaRPr>
          </a:p>
          <a:p>
            <a:pPr fontAlgn="base"/>
            <a:r>
              <a:rPr lang="fr-CA" sz="1600" b="1" noProof="0">
                <a:latin typeface="Calibri" panose="020F0502020204030204" pitchFamily="34" charset="0"/>
                <a:ea typeface="Calibri" panose="020F0502020204030204" pitchFamily="34" charset="0"/>
                <a:cs typeface="Calibri" panose="020F0502020204030204" pitchFamily="34" charset="0"/>
              </a:rPr>
              <a:t>Pour en savoir plus :</a:t>
            </a:r>
          </a:p>
          <a:p>
            <a:pPr marL="342900" indent="-342900" fontAlgn="base">
              <a:buFont typeface="Arial" panose="020B0604020202020204" pitchFamily="34" charset="0"/>
              <a:buChar char="•"/>
            </a:pPr>
            <a:r>
              <a:rPr lang="fr-CA" sz="1600" noProof="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Cénotaphe de Whitehorse</a:t>
            </a:r>
            <a:r>
              <a:rPr lang="fr-CA" sz="1600" noProof="0">
                <a:latin typeface="Calibri" panose="020F0502020204030204" pitchFamily="34" charset="0"/>
                <a:ea typeface="Calibri" panose="020F0502020204030204" pitchFamily="34" charset="0"/>
                <a:cs typeface="Calibri" panose="020F0502020204030204" pitchFamily="34" charset="0"/>
              </a:rPr>
              <a:t> (Anciens Combattants Canada)</a:t>
            </a:r>
          </a:p>
          <a:p>
            <a:pPr marL="342900" indent="-342900" fontAlgn="base">
              <a:buFont typeface="Arial" panose="020B0604020202020204" pitchFamily="34" charset="0"/>
              <a:buChar char="•"/>
            </a:pPr>
            <a:r>
              <a:rPr lang="fr-CA" sz="1600" noProof="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The </a:t>
            </a:r>
            <a:r>
              <a:rPr lang="fr-CA" sz="1600" noProof="0" err="1">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Cenotaphs</a:t>
            </a:r>
            <a:r>
              <a:rPr lang="fr-CA" sz="1600" noProof="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at Whitehorse</a:t>
            </a:r>
            <a:r>
              <a:rPr lang="fr-CA" sz="1600" noProof="0">
                <a:latin typeface="Calibri" panose="020F0502020204030204" pitchFamily="34" charset="0"/>
                <a:ea typeface="Calibri" panose="020F0502020204030204" pitchFamily="34" charset="0"/>
                <a:cs typeface="Calibri" panose="020F0502020204030204" pitchFamily="34" charset="0"/>
              </a:rPr>
              <a:t> (</a:t>
            </a:r>
            <a:r>
              <a:rPr lang="fr-CA" sz="1600" i="1" noProof="0">
                <a:latin typeface="Calibri" panose="020F0502020204030204" pitchFamily="34" charset="0"/>
                <a:ea typeface="Calibri" panose="020F0502020204030204" pitchFamily="34" charset="0"/>
                <a:cs typeface="Calibri" panose="020F0502020204030204" pitchFamily="34" charset="0"/>
              </a:rPr>
              <a:t>The Whitehorse Star</a:t>
            </a:r>
            <a:r>
              <a:rPr lang="fr-CA" sz="1600" noProof="0">
                <a:latin typeface="Calibri" panose="020F0502020204030204" pitchFamily="34" charset="0"/>
                <a:ea typeface="Calibri" panose="020F0502020204030204" pitchFamily="34" charset="0"/>
                <a:cs typeface="Calibri" panose="020F0502020204030204" pitchFamily="34" charset="0"/>
              </a:rPr>
              <a:t>, 1978)</a:t>
            </a:r>
          </a:p>
        </p:txBody>
      </p:sp>
      <p:sp>
        <p:nvSpPr>
          <p:cNvPr id="9" name="TextBox 8">
            <a:extLst>
              <a:ext uri="{FF2B5EF4-FFF2-40B4-BE49-F238E27FC236}">
                <a16:creationId xmlns:a16="http://schemas.microsoft.com/office/drawing/2014/main" id="{D7DE0F30-3C74-67E2-5747-97E00250202F}"/>
              </a:ext>
            </a:extLst>
          </p:cNvPr>
          <p:cNvSpPr txBox="1"/>
          <p:nvPr/>
        </p:nvSpPr>
        <p:spPr>
          <a:xfrm>
            <a:off x="10904227" y="5370509"/>
            <a:ext cx="102337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200">
                <a:latin typeface="Calibri" panose="020F0502020204030204" pitchFamily="34" charset="0"/>
                <a:ea typeface="Calibri" panose="020F0502020204030204" pitchFamily="34" charset="0"/>
                <a:cs typeface="Calibri" panose="020F0502020204030204" pitchFamily="34" charset="0"/>
                <a:hlinkClick r:id="rId4"/>
              </a:rPr>
              <a:t>Image : ACC</a:t>
            </a:r>
            <a:endParaRPr lang="fr-CA" sz="1200">
              <a:latin typeface="Calibri" panose="020F0502020204030204" pitchFamily="34" charset="0"/>
              <a:ea typeface="Calibri" panose="020F0502020204030204" pitchFamily="34" charset="0"/>
              <a:cs typeface="Calibri" panose="020F0502020204030204" pitchFamily="34" charset="0"/>
            </a:endParaRPr>
          </a:p>
        </p:txBody>
      </p:sp>
      <p:pic>
        <p:nvPicPr>
          <p:cNvPr id="4098" name="Picture 2" descr="Une photo en couleur d’un cénotaphe rectangulaire en pierre blanche sur lequel sont gravés les dates des guerres et les mots « Lest We Forget » (N’oublions jamais). Une paire de bottes de combat noires est posée à la base du monument et une couronne du jour du Souvenir ornée de coquelicots rouges est placée devant.">
            <a:extLst>
              <a:ext uri="{FF2B5EF4-FFF2-40B4-BE49-F238E27FC236}">
                <a16:creationId xmlns:a16="http://schemas.microsoft.com/office/drawing/2014/main" id="{48EC5302-A40E-CFB0-8042-227012DE013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84264" y="298831"/>
            <a:ext cx="5123333" cy="5071678"/>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C5C65759-E794-023D-1475-884935CBC616}"/>
              </a:ext>
            </a:extLst>
          </p:cNvPr>
          <p:cNvSpPr txBox="1"/>
          <p:nvPr/>
        </p:nvSpPr>
        <p:spPr>
          <a:xfrm>
            <a:off x="587076" y="100038"/>
            <a:ext cx="4383373" cy="830997"/>
          </a:xfrm>
          <a:prstGeom prst="rect">
            <a:avLst/>
          </a:prstGeom>
          <a:noFill/>
        </p:spPr>
        <p:txBody>
          <a:bodyPr wrap="square" lIns="91440" tIns="45720" rIns="91440" bIns="45720" anchor="t">
            <a:spAutoFit/>
          </a:bodyPr>
          <a:lstStyle/>
          <a:p>
            <a:r>
              <a:rPr lang="fr-CA" sz="2800">
                <a:latin typeface="Calibri" panose="020F0502020204030204" pitchFamily="34" charset="0"/>
                <a:ea typeface="Calibri" panose="020F0502020204030204" pitchFamily="34" charset="0"/>
                <a:cs typeface="Calibri" panose="020F0502020204030204" pitchFamily="34" charset="0"/>
              </a:rPr>
              <a:t>Cénotaphe de Whitehorse</a:t>
            </a:r>
          </a:p>
          <a:p>
            <a:r>
              <a:rPr lang="fr-CA" sz="2000">
                <a:latin typeface="Calibri" panose="020F0502020204030204" pitchFamily="34" charset="0"/>
                <a:ea typeface="Calibri" panose="020F0502020204030204" pitchFamily="34" charset="0"/>
                <a:cs typeface="Calibri" panose="020F0502020204030204" pitchFamily="34" charset="0"/>
              </a:rPr>
              <a:t>Whitehorse , </a:t>
            </a:r>
            <a:r>
              <a:rPr lang="fr-CA" sz="2000" noProof="0">
                <a:latin typeface="Calibri" panose="020F0502020204030204" pitchFamily="34" charset="0"/>
                <a:ea typeface="Calibri" panose="020F0502020204030204" pitchFamily="34" charset="0"/>
                <a:cs typeface="Calibri" panose="020F0502020204030204" pitchFamily="34" charset="0"/>
              </a:rPr>
              <a:t>Yukon</a:t>
            </a:r>
          </a:p>
        </p:txBody>
      </p:sp>
    </p:spTree>
    <p:extLst>
      <p:ext uri="{BB962C8B-B14F-4D97-AF65-F5344CB8AC3E}">
        <p14:creationId xmlns:p14="http://schemas.microsoft.com/office/powerpoint/2010/main" val="1254116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8ECBAAB-5F44-53EC-14AC-72E2A48FF5A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9C46A56-5F2E-3437-9FBB-E12A32A3B8D0}"/>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A47243A7-AAA5-110A-9872-5ADF66755787}"/>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B8B229D-2A1E-BD65-C189-AECB88302C5B}"/>
              </a:ext>
            </a:extLst>
          </p:cNvPr>
          <p:cNvSpPr txBox="1"/>
          <p:nvPr/>
        </p:nvSpPr>
        <p:spPr>
          <a:xfrm>
            <a:off x="406400" y="975873"/>
            <a:ext cx="7398326" cy="42165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Comme de nombreux cénotaphes des Territoires du Nord-Ouest, celui-ci a la forme d'un cairn. Les cairns sont des symboles du souvenir depuis des siècles.</a:t>
            </a:r>
          </a:p>
          <a:p>
            <a:pPr marL="342900" indent="-342900" fontAlgn="base">
              <a:buFont typeface="Arial" panose="020B0604020202020204" pitchFamily="34" charset="0"/>
              <a:buChar char="•"/>
            </a:pPr>
            <a:endParaRPr lang="fr-CA">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Le cénotaphe est un lieu de rassemblement pour la communauté lors du jour du Souvenir. Il est situé près de l'hôtel de ville.</a:t>
            </a:r>
          </a:p>
          <a:p>
            <a:pPr marL="342900" indent="-342900" fontAlgn="base">
              <a:buFont typeface="Arial" panose="020B0604020202020204" pitchFamily="34" charset="0"/>
              <a:buChar char="•"/>
            </a:pPr>
            <a:endParaRPr lang="fr-CA">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En 2005, un </a:t>
            </a:r>
            <a:r>
              <a:rPr lang="fr-CA">
                <a:latin typeface="Calibri" panose="020F0502020204030204" pitchFamily="34" charset="0"/>
                <a:ea typeface="Calibri" panose="020F0502020204030204" pitchFamily="34" charset="0"/>
                <a:cs typeface="Calibri" panose="020F0502020204030204" pitchFamily="34" charset="0"/>
                <a:hlinkClick r:id="rId3"/>
              </a:rPr>
              <a:t>nouveau monument aux anciens combattants de Yellowknife </a:t>
            </a:r>
            <a:r>
              <a:rPr lang="fr-CA">
                <a:latin typeface="Calibri" panose="020F0502020204030204" pitchFamily="34" charset="0"/>
                <a:ea typeface="Calibri" panose="020F0502020204030204" pitchFamily="34" charset="0"/>
                <a:cs typeface="Calibri" panose="020F0502020204030204" pitchFamily="34" charset="0"/>
              </a:rPr>
              <a:t>a été inauguré à proximité. Il a été conçu par l'artiste </a:t>
            </a:r>
            <a:r>
              <a:rPr lang="fr-CA" err="1">
                <a:latin typeface="Calibri" panose="020F0502020204030204" pitchFamily="34" charset="0"/>
                <a:ea typeface="Calibri" panose="020F0502020204030204" pitchFamily="34" charset="0"/>
                <a:cs typeface="Calibri" panose="020F0502020204030204" pitchFamily="34" charset="0"/>
              </a:rPr>
              <a:t>inuvialuit</a:t>
            </a:r>
            <a:r>
              <a:rPr lang="fr-CA">
                <a:latin typeface="Calibri" panose="020F0502020204030204" pitchFamily="34" charset="0"/>
                <a:ea typeface="Calibri" panose="020F0502020204030204" pitchFamily="34" charset="0"/>
                <a:cs typeface="Calibri" panose="020F0502020204030204" pitchFamily="34" charset="0"/>
              </a:rPr>
              <a:t> Eli </a:t>
            </a:r>
            <a:r>
              <a:rPr lang="fr-CA" err="1">
                <a:latin typeface="Calibri" panose="020F0502020204030204" pitchFamily="34" charset="0"/>
                <a:ea typeface="Calibri" panose="020F0502020204030204" pitchFamily="34" charset="0"/>
                <a:cs typeface="Calibri" panose="020F0502020204030204" pitchFamily="34" charset="0"/>
              </a:rPr>
              <a:t>Nasogaluak</a:t>
            </a:r>
            <a:r>
              <a:rPr lang="fr-CA">
                <a:latin typeface="Calibri" panose="020F0502020204030204" pitchFamily="34" charset="0"/>
                <a:ea typeface="Calibri" panose="020F0502020204030204" pitchFamily="34" charset="0"/>
                <a:cs typeface="Calibri" panose="020F0502020204030204" pitchFamily="34" charset="0"/>
              </a:rPr>
              <a:t> de </a:t>
            </a:r>
            <a:r>
              <a:rPr lang="fr-CA" err="1">
                <a:latin typeface="Calibri" panose="020F0502020204030204" pitchFamily="34" charset="0"/>
                <a:ea typeface="Calibri" panose="020F0502020204030204" pitchFamily="34" charset="0"/>
                <a:cs typeface="Calibri" panose="020F0502020204030204" pitchFamily="34" charset="0"/>
              </a:rPr>
              <a:t>Tuktoyaktuk</a:t>
            </a:r>
            <a:r>
              <a:rPr lang="fr-CA">
                <a:latin typeface="Calibri" panose="020F0502020204030204" pitchFamily="34" charset="0"/>
                <a:ea typeface="Calibri" panose="020F0502020204030204" pitchFamily="34" charset="0"/>
                <a:cs typeface="Calibri" panose="020F0502020204030204" pitchFamily="34" charset="0"/>
              </a:rPr>
              <a:t>.</a:t>
            </a:r>
          </a:p>
          <a:p>
            <a:pPr fontAlgn="base"/>
            <a:endParaRPr lang="en-US" sz="1600">
              <a:latin typeface="Calibri" panose="020F0502020204030204" pitchFamily="34" charset="0"/>
              <a:ea typeface="Calibri" panose="020F0502020204030204" pitchFamily="34" charset="0"/>
              <a:cs typeface="Calibri" panose="020F0502020204030204" pitchFamily="34" charset="0"/>
            </a:endParaRPr>
          </a:p>
          <a:p>
            <a:pPr fontAlgn="base"/>
            <a:endParaRPr lang="en-US" sz="1600">
              <a:latin typeface="Calibri" panose="020F0502020204030204" pitchFamily="34" charset="0"/>
              <a:ea typeface="Calibri" panose="020F0502020204030204" pitchFamily="34" charset="0"/>
              <a:cs typeface="Calibri" panose="020F0502020204030204" pitchFamily="34" charset="0"/>
            </a:endParaRPr>
          </a:p>
          <a:p>
            <a:pPr fontAlgn="base"/>
            <a:r>
              <a:rPr lang="fr-CA" sz="1400" b="1">
                <a:latin typeface="Calibri" panose="020F0502020204030204" pitchFamily="34" charset="0"/>
                <a:ea typeface="Calibri" panose="020F0502020204030204" pitchFamily="34" charset="0"/>
                <a:cs typeface="Calibri" panose="020F0502020204030204" pitchFamily="34" charset="0"/>
              </a:rPr>
              <a:t>Pour en savoir plus :</a:t>
            </a:r>
          </a:p>
          <a:p>
            <a:pPr marL="342900" indent="-342900" fontAlgn="base">
              <a:buFont typeface="Arial" panose="020B0604020202020204" pitchFamily="34" charset="0"/>
              <a:buChar char="•"/>
            </a:pPr>
            <a:r>
              <a:rPr lang="fr-CA" sz="140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Cénotaphe de Yellowknife</a:t>
            </a:r>
            <a:r>
              <a:rPr lang="fr-CA" sz="1400">
                <a:latin typeface="Calibri" panose="020F0502020204030204" pitchFamily="34" charset="0"/>
                <a:ea typeface="Calibri" panose="020F0502020204030204" pitchFamily="34" charset="0"/>
                <a:cs typeface="Calibri" panose="020F0502020204030204" pitchFamily="34" charset="0"/>
              </a:rPr>
              <a:t>, Territoires du Nord-Ouest (Anciens Combattants Canada)</a:t>
            </a:r>
          </a:p>
          <a:p>
            <a:pPr marL="342900" indent="-342900" fontAlgn="base">
              <a:buFont typeface="Arial" panose="020B0604020202020204" pitchFamily="34" charset="0"/>
              <a:buChar char="•"/>
            </a:pPr>
            <a:r>
              <a:rPr lang="en-US" sz="140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In pictures: Remembrance Day in </a:t>
            </a:r>
            <a:r>
              <a:rPr lang="fr-CA" sz="140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Yellowknife</a:t>
            </a:r>
            <a:r>
              <a:rPr lang="fr-CA" sz="1400">
                <a:latin typeface="Calibri" panose="020F0502020204030204" pitchFamily="34" charset="0"/>
                <a:ea typeface="Calibri" panose="020F0502020204030204" pitchFamily="34" charset="0"/>
                <a:cs typeface="Calibri" panose="020F0502020204030204" pitchFamily="34" charset="0"/>
              </a:rPr>
              <a:t> (</a:t>
            </a:r>
            <a:r>
              <a:rPr lang="fr-CA" sz="1400" err="1">
                <a:latin typeface="Calibri" panose="020F0502020204030204" pitchFamily="34" charset="0"/>
                <a:ea typeface="Calibri" panose="020F0502020204030204" pitchFamily="34" charset="0"/>
                <a:cs typeface="Calibri" panose="020F0502020204030204" pitchFamily="34" charset="0"/>
              </a:rPr>
              <a:t>Cabin</a:t>
            </a:r>
            <a:r>
              <a:rPr lang="fr-CA" sz="1400">
                <a:latin typeface="Calibri" panose="020F0502020204030204" pitchFamily="34" charset="0"/>
                <a:ea typeface="Calibri" panose="020F0502020204030204" pitchFamily="34" charset="0"/>
                <a:cs typeface="Calibri" panose="020F0502020204030204" pitchFamily="34" charset="0"/>
              </a:rPr>
              <a:t> Radio)</a:t>
            </a:r>
          </a:p>
          <a:p>
            <a:pPr marL="342900" indent="-342900" fontAlgn="base">
              <a:buFont typeface="Arial" panose="020B0604020202020204" pitchFamily="34" charset="0"/>
              <a:buChar char="•"/>
            </a:pPr>
            <a:r>
              <a:rPr lang="fr-CA" sz="1400">
                <a:latin typeface="Calibri" panose="020F0502020204030204" pitchFamily="34" charset="0"/>
                <a:ea typeface="Calibri" panose="020F0502020204030204" pitchFamily="34" charset="0"/>
                <a:cs typeface="Calibri" panose="020F0502020204030204" pitchFamily="34" charset="0"/>
              </a:rPr>
              <a:t>Cénotaphe et Tumulus/cairn – </a:t>
            </a:r>
            <a:r>
              <a:rPr lang="fr-CA" sz="1400">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Glossaire</a:t>
            </a:r>
            <a:r>
              <a:rPr lang="fr-CA" sz="1400">
                <a:latin typeface="Calibri" panose="020F0502020204030204" pitchFamily="34" charset="0"/>
                <a:ea typeface="Calibri" panose="020F0502020204030204" pitchFamily="34" charset="0"/>
                <a:cs typeface="Calibri" panose="020F0502020204030204" pitchFamily="34" charset="0"/>
              </a:rPr>
              <a:t> (Anciens Combattants Canada)</a:t>
            </a:r>
          </a:p>
        </p:txBody>
      </p:sp>
      <p:sp>
        <p:nvSpPr>
          <p:cNvPr id="9" name="TextBox 8">
            <a:extLst>
              <a:ext uri="{FF2B5EF4-FFF2-40B4-BE49-F238E27FC236}">
                <a16:creationId xmlns:a16="http://schemas.microsoft.com/office/drawing/2014/main" id="{A76B8AC4-D3FF-0958-7683-6CEE8D6B6986}"/>
              </a:ext>
            </a:extLst>
          </p:cNvPr>
          <p:cNvSpPr txBox="1"/>
          <p:nvPr/>
        </p:nvSpPr>
        <p:spPr>
          <a:xfrm>
            <a:off x="10835640" y="5592521"/>
            <a:ext cx="102412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200">
                <a:latin typeface="Calibri" panose="020F0502020204030204" pitchFamily="34" charset="0"/>
                <a:ea typeface="Calibri" panose="020F0502020204030204" pitchFamily="34" charset="0"/>
                <a:cs typeface="Calibri" panose="020F0502020204030204" pitchFamily="34" charset="0"/>
                <a:hlinkClick r:id="rId4"/>
              </a:rPr>
              <a:t>Image : ACC</a:t>
            </a:r>
            <a:endParaRPr lang="fr-CA" sz="1200">
              <a:latin typeface="Calibri" panose="020F0502020204030204" pitchFamily="34" charset="0"/>
              <a:ea typeface="Calibri" panose="020F0502020204030204" pitchFamily="34" charset="0"/>
              <a:cs typeface="Calibri" panose="020F0502020204030204" pitchFamily="34" charset="0"/>
            </a:endParaRPr>
          </a:p>
        </p:txBody>
      </p:sp>
      <p:pic>
        <p:nvPicPr>
          <p:cNvPr id="11266" name="Picture 2" descr="Une photo en couleur d’un cénotaphe en pierres arrondies et en ciment, en forme de pyramide.">
            <a:extLst>
              <a:ext uri="{FF2B5EF4-FFF2-40B4-BE49-F238E27FC236}">
                <a16:creationId xmlns:a16="http://schemas.microsoft.com/office/drawing/2014/main" id="{E7591D09-1F32-07A0-5646-D00570E78AF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30769" y="316850"/>
            <a:ext cx="3499926" cy="524989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97042C42-E37A-76CA-BBEC-5A010926710B}"/>
              </a:ext>
            </a:extLst>
          </p:cNvPr>
          <p:cNvSpPr txBox="1"/>
          <p:nvPr/>
        </p:nvSpPr>
        <p:spPr>
          <a:xfrm>
            <a:off x="608586" y="0"/>
            <a:ext cx="4896102" cy="830997"/>
          </a:xfrm>
          <a:prstGeom prst="rect">
            <a:avLst/>
          </a:prstGeom>
          <a:noFill/>
        </p:spPr>
        <p:txBody>
          <a:bodyPr wrap="square" lIns="91440" tIns="45720" rIns="91440" bIns="45720" anchor="t">
            <a:spAutoFit/>
          </a:bodyPr>
          <a:lstStyle/>
          <a:p>
            <a:r>
              <a:rPr lang="fr-CA" sz="2800">
                <a:latin typeface="Calibri" panose="020F0502020204030204" pitchFamily="34" charset="0"/>
                <a:ea typeface="Calibri" panose="020F0502020204030204" pitchFamily="34" charset="0"/>
                <a:cs typeface="Calibri" panose="020F0502020204030204" pitchFamily="34" charset="0"/>
              </a:rPr>
              <a:t>Cénotaphe de Yellowknife</a:t>
            </a:r>
          </a:p>
          <a:p>
            <a:r>
              <a:rPr lang="fr-CA" sz="2000">
                <a:latin typeface="Calibri" panose="020F0502020204030204" pitchFamily="34" charset="0"/>
                <a:ea typeface="Calibri" panose="020F0502020204030204" pitchFamily="34" charset="0"/>
                <a:cs typeface="Calibri" panose="020F0502020204030204" pitchFamily="34" charset="0"/>
              </a:rPr>
              <a:t>Yellowknife, Territoires du Nord-Ouest</a:t>
            </a:r>
            <a:r>
              <a:rPr lang="fr-CA" sz="2000" noProof="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930710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1A3350-C13D-C4B2-B06E-42C94777EFE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24D24DB-AFD4-367E-27C4-A6864F118A08}"/>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D809D464-770D-A92B-C6A6-4572214AC77E}"/>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TextBox 7">
            <a:extLst>
              <a:ext uri="{FF2B5EF4-FFF2-40B4-BE49-F238E27FC236}">
                <a16:creationId xmlns:a16="http://schemas.microsoft.com/office/drawing/2014/main" id="{C905A973-7560-05F4-902F-DD87B7F5B22E}"/>
              </a:ext>
            </a:extLst>
          </p:cNvPr>
          <p:cNvSpPr txBox="1"/>
          <p:nvPr/>
        </p:nvSpPr>
        <p:spPr>
          <a:xfrm>
            <a:off x="7798469" y="5608415"/>
            <a:ext cx="1893300"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CA" sz="1200">
                <a:latin typeface="Calibri" panose="020F0502020204030204" pitchFamily="34" charset="0"/>
                <a:ea typeface="Calibri" panose="020F0502020204030204" pitchFamily="34" charset="0"/>
                <a:cs typeface="Calibri" panose="020F0502020204030204" pitchFamily="34" charset="0"/>
              </a:rPr>
              <a:t>Photo : Debbie Jiang</a:t>
            </a:r>
          </a:p>
        </p:txBody>
      </p:sp>
      <p:sp>
        <p:nvSpPr>
          <p:cNvPr id="12" name="TextBox 11">
            <a:extLst>
              <a:ext uri="{FF2B5EF4-FFF2-40B4-BE49-F238E27FC236}">
                <a16:creationId xmlns:a16="http://schemas.microsoft.com/office/drawing/2014/main" id="{6CB482F5-C8BE-F010-E329-9FE7846280C4}"/>
              </a:ext>
            </a:extLst>
          </p:cNvPr>
          <p:cNvSpPr txBox="1"/>
          <p:nvPr/>
        </p:nvSpPr>
        <p:spPr>
          <a:xfrm>
            <a:off x="549309" y="849274"/>
            <a:ext cx="6800712"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2000" b="1" noProof="0">
                <a:latin typeface="Calibri" panose="020F0502020204030204" pitchFamily="34" charset="0"/>
                <a:ea typeface="Calibri" panose="020F0502020204030204" pitchFamily="34" charset="0"/>
                <a:cs typeface="Calibri" panose="020F0502020204030204" pitchFamily="34" charset="0"/>
              </a:rPr>
              <a:t>Les cénotaphes </a:t>
            </a:r>
            <a:r>
              <a:rPr lang="fr-CA" sz="2000" b="1">
                <a:latin typeface="Calibri" panose="020F0502020204030204" pitchFamily="34" charset="0"/>
                <a:ea typeface="Calibri" panose="020F0502020204030204" pitchFamily="34" charset="0"/>
                <a:cs typeface="Calibri" panose="020F0502020204030204" pitchFamily="34" charset="0"/>
              </a:rPr>
              <a:t>honorent des</a:t>
            </a:r>
            <a:r>
              <a:rPr lang="fr-CA" sz="2000" b="1" noProof="0">
                <a:latin typeface="Calibri" panose="020F0502020204030204" pitchFamily="34" charset="0"/>
                <a:ea typeface="Calibri" panose="020F0502020204030204" pitchFamily="34" charset="0"/>
                <a:cs typeface="Calibri" panose="020F0502020204030204" pitchFamily="34" charset="0"/>
              </a:rPr>
              <a:t> gens qui sont morts en service, qu’ils aient un lieu de sépulture connu ou non. Le mot « cénotaphe » est souvent utilisé pour décrire des monuments commémoratifs dans les communautés.</a:t>
            </a:r>
          </a:p>
          <a:p>
            <a:pPr marL="285750" indent="-285750">
              <a:buFont typeface="Arial"/>
              <a:buChar char="•"/>
            </a:pPr>
            <a:endParaRPr lang="fr-CA" sz="2000" noProof="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a:buChar char="•"/>
            </a:pPr>
            <a:r>
              <a:rPr lang="fr-CA" sz="2000" noProof="0">
                <a:latin typeface="Calibri" panose="020F0502020204030204" pitchFamily="34" charset="0"/>
                <a:ea typeface="Calibri" panose="020F0502020204030204" pitchFamily="34" charset="0"/>
                <a:cs typeface="Calibri" panose="020F0502020204030204" pitchFamily="34" charset="0"/>
              </a:rPr>
              <a:t>Pour construire un cénotaphe, les gens d’une communauté amassent des fonds, choisissent </a:t>
            </a:r>
            <a:r>
              <a:rPr lang="fr-CA" sz="2000">
                <a:latin typeface="Calibri" panose="020F0502020204030204" pitchFamily="34" charset="0"/>
                <a:ea typeface="Calibri" panose="020F0502020204030204" pitchFamily="34" charset="0"/>
                <a:cs typeface="Calibri" panose="020F0502020204030204" pitchFamily="34" charset="0"/>
              </a:rPr>
              <a:t>un concept, les matériaux </a:t>
            </a:r>
            <a:r>
              <a:rPr lang="fr-CA" sz="2000" noProof="0">
                <a:latin typeface="Calibri" panose="020F0502020204030204" pitchFamily="34" charset="0"/>
                <a:ea typeface="Calibri" panose="020F0502020204030204" pitchFamily="34" charset="0"/>
                <a:cs typeface="Calibri" panose="020F0502020204030204" pitchFamily="34" charset="0"/>
              </a:rPr>
              <a:t>et un emplacement. </a:t>
            </a:r>
          </a:p>
          <a:p>
            <a:pPr marL="285750" indent="-285750">
              <a:buFont typeface="Arial"/>
              <a:buChar char="•"/>
            </a:pPr>
            <a:endParaRPr lang="fr-CA" sz="2000" noProof="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a:buChar char="•"/>
            </a:pPr>
            <a:r>
              <a:rPr lang="fr-CA" sz="2000" noProof="0">
                <a:latin typeface="Calibri" panose="020F0502020204030204" pitchFamily="34" charset="0"/>
                <a:ea typeface="Calibri" panose="020F0502020204030204" pitchFamily="34" charset="0"/>
                <a:cs typeface="Calibri" panose="020F0502020204030204" pitchFamily="34" charset="0"/>
              </a:rPr>
              <a:t>On trouve des cénotaphes de toutes sortes de formes et de tailles. Les cénotaphes sont souvent situés dans des endroits centraux, comme le un parc ou près de l’hôtel de ville.</a:t>
            </a:r>
          </a:p>
          <a:p>
            <a:pPr marL="285750" indent="-285750">
              <a:buFont typeface="Arial"/>
              <a:buChar char="•"/>
            </a:pPr>
            <a:endParaRPr lang="fr-CA" sz="20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a:buChar char="•"/>
            </a:pPr>
            <a:r>
              <a:rPr lang="fr-CA" sz="2000" noProof="0">
                <a:latin typeface="Calibri" panose="020F0502020204030204" pitchFamily="34" charset="0"/>
                <a:ea typeface="Calibri" panose="020F0502020204030204" pitchFamily="34" charset="0"/>
                <a:cs typeface="Calibri" panose="020F0502020204030204" pitchFamily="34" charset="0"/>
              </a:rPr>
              <a:t>La plupart des cénotaphes au Canada ont été construits après la Première Guerre mondiale</a:t>
            </a:r>
            <a:r>
              <a:rPr lang="fr-CA" sz="2000">
                <a:latin typeface="Calibri" panose="020F0502020204030204" pitchFamily="34" charset="0"/>
                <a:ea typeface="Calibri" panose="020F0502020204030204" pitchFamily="34" charset="0"/>
                <a:cs typeface="Calibri" panose="020F0502020204030204" pitchFamily="34" charset="0"/>
              </a:rPr>
              <a:t>. </a:t>
            </a:r>
            <a:endParaRPr lang="en-CA" sz="2000" noProof="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Une photo en couleur d’un monument de pierre en forme de croix devant un bâtiment, avec des couronnes déposées devant.">
            <a:extLst>
              <a:ext uri="{FF2B5EF4-FFF2-40B4-BE49-F238E27FC236}">
                <a16:creationId xmlns:a16="http://schemas.microsoft.com/office/drawing/2014/main" id="{1C9A74CB-0E2A-29BE-C43D-630778FF9368}"/>
              </a:ext>
            </a:extLst>
          </p:cNvPr>
          <p:cNvPicPr>
            <a:picLocks noChangeAspect="1"/>
          </p:cNvPicPr>
          <p:nvPr/>
        </p:nvPicPr>
        <p:blipFill>
          <a:blip r:embed="rId3"/>
          <a:stretch>
            <a:fillRect/>
          </a:stretch>
        </p:blipFill>
        <p:spPr>
          <a:xfrm rot="5400000">
            <a:off x="7096317" y="917544"/>
            <a:ext cx="5387759" cy="3983454"/>
          </a:xfrm>
          <a:prstGeom prst="rect">
            <a:avLst/>
          </a:prstGeom>
        </p:spPr>
      </p:pic>
      <p:sp>
        <p:nvSpPr>
          <p:cNvPr id="13" name="ZoneTexte 12">
            <a:extLst>
              <a:ext uri="{FF2B5EF4-FFF2-40B4-BE49-F238E27FC236}">
                <a16:creationId xmlns:a16="http://schemas.microsoft.com/office/drawing/2014/main" id="{BBB2DC55-5BDB-E6BE-7C0A-FB0A84B64D3F}"/>
              </a:ext>
            </a:extLst>
          </p:cNvPr>
          <p:cNvSpPr txBox="1"/>
          <p:nvPr/>
        </p:nvSpPr>
        <p:spPr>
          <a:xfrm>
            <a:off x="549309" y="215391"/>
            <a:ext cx="5255376" cy="584775"/>
          </a:xfrm>
          <a:prstGeom prst="rect">
            <a:avLst/>
          </a:prstGeom>
          <a:noFill/>
        </p:spPr>
        <p:txBody>
          <a:bodyPr wrap="square">
            <a:spAutoFit/>
          </a:bodyPr>
          <a:lstStyle/>
          <a:p>
            <a:r>
              <a:rPr lang="fr-CA" sz="3200">
                <a:latin typeface="Calibri" panose="020F0502020204030204" pitchFamily="34" charset="0"/>
                <a:ea typeface="Calibri" panose="020F0502020204030204" pitchFamily="34" charset="0"/>
                <a:cs typeface="Calibri" panose="020F0502020204030204" pitchFamily="34" charset="0"/>
              </a:rPr>
              <a:t>Qu’est-ce qu’un cénotaphe?</a:t>
            </a:r>
          </a:p>
        </p:txBody>
      </p:sp>
    </p:spTree>
    <p:extLst>
      <p:ext uri="{BB962C8B-B14F-4D97-AF65-F5344CB8AC3E}">
        <p14:creationId xmlns:p14="http://schemas.microsoft.com/office/powerpoint/2010/main" val="3597357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3BEA55-16DE-2F0C-FD40-AC57FE3860D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B7884A8-A30F-D5FD-A45E-FEA1FDA4594F}"/>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8B780E99-98A8-6183-00B2-6E2457B76D35}"/>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17248BD-3BD0-96BB-9140-29E74408DC71}"/>
              </a:ext>
            </a:extLst>
          </p:cNvPr>
          <p:cNvSpPr txBox="1"/>
          <p:nvPr/>
        </p:nvSpPr>
        <p:spPr>
          <a:xfrm>
            <a:off x="637877" y="934660"/>
            <a:ext cx="7399699"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Le cénotaphe original a été érigé en 1985 ; il a été remplacé par la suite par le modèle actuel. Il est situé devant la Légion royale canadienne.</a:t>
            </a:r>
          </a:p>
          <a:p>
            <a:pPr marL="342900" indent="-342900" fontAlgn="base">
              <a:buFont typeface="Arial" panose="020B0604020202020204" pitchFamily="34" charset="0"/>
              <a:buChar char="•"/>
            </a:pPr>
            <a:endParaRPr lang="fr-CA">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Il arbore l’emblème de la Légion royale canadienne, un flambeau et un coquelicot.</a:t>
            </a:r>
          </a:p>
          <a:p>
            <a:pPr marL="342900" indent="-342900" fontAlgn="base">
              <a:buFont typeface="Arial" panose="020B0604020202020204" pitchFamily="34" charset="0"/>
              <a:buChar char="•"/>
            </a:pPr>
            <a:endParaRPr lang="fr-CA">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Il est entouré de drapeaux représentant la Légion, le Nunavut, le Canada, le Commandement de la Nouvelle-Écosse et du Nunavut (LRC) et des drapeaux historiques.</a:t>
            </a:r>
          </a:p>
          <a:p>
            <a:pPr marL="342900" indent="-342900" fontAlgn="base">
              <a:buFont typeface="Arial" panose="020B0604020202020204" pitchFamily="34" charset="0"/>
              <a:buChar char="•"/>
            </a:pPr>
            <a:endParaRPr lang="fr-CA">
              <a:latin typeface="Calibri" panose="020F0502020204030204" pitchFamily="34" charset="0"/>
              <a:ea typeface="Calibri" panose="020F0502020204030204" pitchFamily="34" charset="0"/>
              <a:cs typeface="Calibri" panose="020F0502020204030204" pitchFamily="34" charset="0"/>
            </a:endParaRPr>
          </a:p>
          <a:p>
            <a:pPr marL="342900" indent="-3429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La devise « N’oublions jamais » est gravée en anglais, en français et en inuktitut. </a:t>
            </a:r>
          </a:p>
          <a:p>
            <a:pPr fontAlgn="base"/>
            <a:endParaRPr lang="fr-CA" sz="1600" b="1">
              <a:latin typeface="Calibri" panose="020F0502020204030204" pitchFamily="34" charset="0"/>
              <a:ea typeface="Calibri" panose="020F0502020204030204" pitchFamily="34" charset="0"/>
              <a:cs typeface="Calibri" panose="020F0502020204030204" pitchFamily="34" charset="0"/>
            </a:endParaRPr>
          </a:p>
          <a:p>
            <a:pPr fontAlgn="base"/>
            <a:endParaRPr lang="fr-CA" sz="1600" b="1">
              <a:latin typeface="Calibri" panose="020F0502020204030204" pitchFamily="34" charset="0"/>
              <a:ea typeface="Calibri" panose="020F0502020204030204" pitchFamily="34" charset="0"/>
              <a:cs typeface="Calibri" panose="020F0502020204030204" pitchFamily="34" charset="0"/>
            </a:endParaRPr>
          </a:p>
          <a:p>
            <a:pPr fontAlgn="base"/>
            <a:r>
              <a:rPr lang="fr-CA" sz="1600" b="1">
                <a:latin typeface="Calibri" panose="020F0502020204030204" pitchFamily="34" charset="0"/>
                <a:ea typeface="Calibri" panose="020F0502020204030204" pitchFamily="34" charset="0"/>
                <a:cs typeface="Calibri" panose="020F0502020204030204" pitchFamily="34" charset="0"/>
              </a:rPr>
              <a:t>Pour en savoir plus :</a:t>
            </a:r>
          </a:p>
          <a:p>
            <a:pPr marL="342900" indent="-342900" fontAlgn="base">
              <a:buFont typeface="Arial" panose="020B0604020202020204" pitchFamily="34" charset="0"/>
              <a:buChar char="•"/>
            </a:pPr>
            <a:r>
              <a:rPr lang="fr-CA" sz="1600" noProof="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Nunavut – Monument aux vétérans d’Iqaluit</a:t>
            </a:r>
            <a:r>
              <a:rPr lang="fr-CA" sz="1600" noProof="0">
                <a:latin typeface="Calibri" panose="020F0502020204030204" pitchFamily="34" charset="0"/>
                <a:ea typeface="Calibri" panose="020F0502020204030204" pitchFamily="34" charset="0"/>
                <a:cs typeface="Calibri" panose="020F0502020204030204" pitchFamily="34" charset="0"/>
              </a:rPr>
              <a:t> (Anciens Combattants Canada)</a:t>
            </a:r>
          </a:p>
          <a:p>
            <a:pPr marL="342900" indent="-342900" fontAlgn="base">
              <a:buFont typeface="Arial" panose="020B0604020202020204" pitchFamily="34" charset="0"/>
              <a:buChar char="•"/>
            </a:pPr>
            <a:r>
              <a:rPr lang="en-US" sz="1600" noProof="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Wreaths laid in Iqaluit to </a:t>
            </a:r>
            <a:r>
              <a:rPr lang="en-US" sz="1600" noProof="0" err="1">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honour</a:t>
            </a:r>
            <a:r>
              <a:rPr lang="en-US" sz="1600" noProof="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Indigenous veteran</a:t>
            </a:r>
            <a:r>
              <a:rPr lang="fr-CA" sz="1600" noProof="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s</a:t>
            </a:r>
            <a:r>
              <a:rPr lang="fr-CA" sz="1600" noProof="0">
                <a:latin typeface="Calibri" panose="020F0502020204030204" pitchFamily="34" charset="0"/>
                <a:ea typeface="Calibri" panose="020F0502020204030204" pitchFamily="34" charset="0"/>
                <a:cs typeface="Calibri" panose="020F0502020204030204" pitchFamily="34" charset="0"/>
              </a:rPr>
              <a:t> (</a:t>
            </a:r>
            <a:r>
              <a:rPr lang="fr-CA" sz="1600" noProof="0" err="1">
                <a:latin typeface="Calibri" panose="020F0502020204030204" pitchFamily="34" charset="0"/>
                <a:ea typeface="Calibri" panose="020F0502020204030204" pitchFamily="34" charset="0"/>
                <a:cs typeface="Calibri" panose="020F0502020204030204" pitchFamily="34" charset="0"/>
              </a:rPr>
              <a:t>Nunatsiuk</a:t>
            </a:r>
            <a:r>
              <a:rPr lang="fr-CA" sz="1600" noProof="0">
                <a:latin typeface="Calibri" panose="020F0502020204030204" pitchFamily="34" charset="0"/>
                <a:ea typeface="Calibri" panose="020F0502020204030204" pitchFamily="34" charset="0"/>
                <a:cs typeface="Calibri" panose="020F0502020204030204" pitchFamily="34" charset="0"/>
              </a:rPr>
              <a:t> News)</a:t>
            </a:r>
          </a:p>
          <a:p>
            <a:pPr marL="342900" indent="-342900" fontAlgn="base">
              <a:buFont typeface="Arial" panose="020B0604020202020204" pitchFamily="34" charset="0"/>
              <a:buChar char="•"/>
            </a:pPr>
            <a:r>
              <a:rPr lang="fr-CA" sz="1600" noProof="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Remembrance Day in Iqaluit</a:t>
            </a:r>
            <a:r>
              <a:rPr lang="fr-CA" sz="1600" noProof="0">
                <a:latin typeface="Calibri" panose="020F0502020204030204" pitchFamily="34" charset="0"/>
                <a:ea typeface="Calibri" panose="020F0502020204030204" pitchFamily="34" charset="0"/>
                <a:cs typeface="Calibri" panose="020F0502020204030204" pitchFamily="34" charset="0"/>
              </a:rPr>
              <a:t> (</a:t>
            </a:r>
            <a:r>
              <a:rPr lang="fr-CA" sz="1600" noProof="0" err="1">
                <a:latin typeface="Calibri" panose="020F0502020204030204" pitchFamily="34" charset="0"/>
                <a:ea typeface="Calibri" panose="020F0502020204030204" pitchFamily="34" charset="0"/>
                <a:cs typeface="Calibri" panose="020F0502020204030204" pitchFamily="34" charset="0"/>
              </a:rPr>
              <a:t>Nunatsiuk</a:t>
            </a:r>
            <a:r>
              <a:rPr lang="fr-CA" sz="1600" noProof="0">
                <a:latin typeface="Calibri" panose="020F0502020204030204" pitchFamily="34" charset="0"/>
                <a:ea typeface="Calibri" panose="020F0502020204030204" pitchFamily="34" charset="0"/>
                <a:cs typeface="Calibri" panose="020F0502020204030204" pitchFamily="34" charset="0"/>
              </a:rPr>
              <a:t> News)</a:t>
            </a:r>
            <a:endParaRPr lang="en-CA" noProof="0">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4F3E6622-7AA9-7908-0475-22B097E1BE9C}"/>
              </a:ext>
            </a:extLst>
          </p:cNvPr>
          <p:cNvSpPr txBox="1"/>
          <p:nvPr/>
        </p:nvSpPr>
        <p:spPr>
          <a:xfrm>
            <a:off x="11008071" y="5240074"/>
            <a:ext cx="107115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200">
                <a:latin typeface="Calibri" panose="020F0502020204030204" pitchFamily="34" charset="0"/>
                <a:ea typeface="Calibri" panose="020F0502020204030204" pitchFamily="34" charset="0"/>
                <a:cs typeface="Calibri" panose="020F0502020204030204" pitchFamily="34" charset="0"/>
                <a:hlinkClick r:id="rId3"/>
              </a:rPr>
              <a:t>Image : ACC)</a:t>
            </a:r>
            <a:endParaRPr lang="fr-CA" sz="1200">
              <a:latin typeface="Calibri" panose="020F0502020204030204" pitchFamily="34" charset="0"/>
              <a:ea typeface="Calibri" panose="020F0502020204030204" pitchFamily="34" charset="0"/>
              <a:cs typeface="Calibri" panose="020F0502020204030204" pitchFamily="34" charset="0"/>
            </a:endParaRPr>
          </a:p>
        </p:txBody>
      </p:sp>
      <p:pic>
        <p:nvPicPr>
          <p:cNvPr id="12290" name="Picture 2" descr="Une sculpture en bronze représentant une grande feuille d’érable avec les mots « Je me souviens » gravés en français, en anglais et en inuktitut sur le devant.">
            <a:extLst>
              <a:ext uri="{FF2B5EF4-FFF2-40B4-BE49-F238E27FC236}">
                <a16:creationId xmlns:a16="http://schemas.microsoft.com/office/drawing/2014/main" id="{A705DDAF-2E09-9E6B-AF81-714627A6479D}"/>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6935" r="14817" b="12051"/>
          <a:stretch>
            <a:fillRect/>
          </a:stretch>
        </p:blipFill>
        <p:spPr bwMode="auto">
          <a:xfrm>
            <a:off x="8347980" y="1014792"/>
            <a:ext cx="3731244" cy="422528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9E7507EB-45A2-D08E-BE48-F52894C357EE}"/>
              </a:ext>
            </a:extLst>
          </p:cNvPr>
          <p:cNvSpPr txBox="1"/>
          <p:nvPr/>
        </p:nvSpPr>
        <p:spPr>
          <a:xfrm>
            <a:off x="637877" y="103663"/>
            <a:ext cx="5384971" cy="830997"/>
          </a:xfrm>
          <a:prstGeom prst="rect">
            <a:avLst/>
          </a:prstGeom>
          <a:noFill/>
        </p:spPr>
        <p:txBody>
          <a:bodyPr wrap="square" lIns="91440" tIns="45720" rIns="91440" bIns="45720" anchor="t">
            <a:spAutoFit/>
          </a:bodyPr>
          <a:lstStyle/>
          <a:p>
            <a:r>
              <a:rPr lang="fr-CA" sz="2800">
                <a:latin typeface="Calibri" panose="020F0502020204030204" pitchFamily="34" charset="0"/>
                <a:ea typeface="Calibri" panose="020F0502020204030204" pitchFamily="34" charset="0"/>
                <a:cs typeface="Calibri" panose="020F0502020204030204" pitchFamily="34" charset="0"/>
              </a:rPr>
              <a:t>Monument aux vétérans d’Iqaluit</a:t>
            </a:r>
          </a:p>
          <a:p>
            <a:r>
              <a:rPr lang="fr-CA" sz="2000" noProof="0">
                <a:latin typeface="Calibri" panose="020F0502020204030204" pitchFamily="34" charset="0"/>
                <a:ea typeface="Calibri" panose="020F0502020204030204" pitchFamily="34" charset="0"/>
                <a:cs typeface="Calibri" panose="020F0502020204030204" pitchFamily="34" charset="0"/>
              </a:rPr>
              <a:t>Iqaluit, Nunavut </a:t>
            </a:r>
          </a:p>
        </p:txBody>
      </p:sp>
    </p:spTree>
    <p:extLst>
      <p:ext uri="{BB962C8B-B14F-4D97-AF65-F5344CB8AC3E}">
        <p14:creationId xmlns:p14="http://schemas.microsoft.com/office/powerpoint/2010/main" val="371577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70E8F3E-6DDD-C016-36D9-D409A80A092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80FE9DF-0AD9-4631-6266-FD545FE7F045}"/>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9C2A09FF-A0B7-AFB5-BDBC-8A28F89DE668}"/>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93035FBA-51B0-B1D8-43B0-34469BC7D5F4}"/>
              </a:ext>
            </a:extLst>
          </p:cNvPr>
          <p:cNvSpPr>
            <a:spLocks noGrp="1"/>
          </p:cNvSpPr>
          <p:nvPr/>
        </p:nvSpPr>
        <p:spPr>
          <a:xfrm>
            <a:off x="694996" y="688600"/>
            <a:ext cx="7232851" cy="5339412"/>
          </a:xfrm>
          <a:prstGeom prst="rect">
            <a:avLst/>
          </a:prstGeom>
        </p:spPr>
        <p:txBody>
          <a:bodyPr vert="horz" lIns="91440" tIns="45720" rIns="91440" bIns="45720" rtlCol="0" anchor="t">
            <a:no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cap="all" baseline="0">
                <a:solidFill>
                  <a:schemeClr val="tx1"/>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pPr marL="57150">
              <a:lnSpc>
                <a:spcPct val="100000"/>
              </a:lnSpc>
            </a:pPr>
            <a:r>
              <a:rPr lang="fr-CA" sz="2200" b="1" cap="none" noProof="0">
                <a:latin typeface="Calibri" panose="020F0502020204030204" pitchFamily="34" charset="0"/>
                <a:ea typeface="Calibri" panose="020F0502020204030204" pitchFamily="34" charset="0"/>
                <a:cs typeface="Calibri" panose="020F0502020204030204" pitchFamily="34" charset="0"/>
              </a:rPr>
              <a:t>Beaucoup de cénotaphes au Canada comportent des statues de soldats.</a:t>
            </a:r>
          </a:p>
          <a:p>
            <a:pPr marL="400050" indent="-342900">
              <a:lnSpc>
                <a:spcPct val="100000"/>
              </a:lnSpc>
              <a:buFont typeface="Arial" panose="020B0604020202020204" pitchFamily="34" charset="0"/>
              <a:buChar char="•"/>
            </a:pPr>
            <a:r>
              <a:rPr lang="fr-CA" sz="2200" cap="none">
                <a:latin typeface="Calibri" panose="020F0502020204030204" pitchFamily="34" charset="0"/>
                <a:ea typeface="Calibri" panose="020F0502020204030204" pitchFamily="34" charset="0"/>
                <a:cs typeface="Calibri" panose="020F0502020204030204" pitchFamily="34" charset="0"/>
              </a:rPr>
              <a:t>Les statues sont souvent faites </a:t>
            </a:r>
            <a:r>
              <a:rPr lang="fr-CA" sz="2200" cap="none" noProof="0">
                <a:latin typeface="Calibri" panose="020F0502020204030204" pitchFamily="34" charset="0"/>
                <a:ea typeface="Calibri" panose="020F0502020204030204" pitchFamily="34" charset="0"/>
                <a:cs typeface="Calibri" panose="020F0502020204030204" pitchFamily="34" charset="0"/>
              </a:rPr>
              <a:t>de bronze ou de marbre car ces matériaux sont durables et permettent de présenter des concepts finement détaillés. </a:t>
            </a:r>
          </a:p>
          <a:p>
            <a:pPr marL="400050" indent="-342900">
              <a:lnSpc>
                <a:spcPct val="100000"/>
              </a:lnSpc>
              <a:buFont typeface="Arial" panose="020B0604020202020204" pitchFamily="34" charset="0"/>
              <a:buChar char="•"/>
            </a:pPr>
            <a:r>
              <a:rPr lang="fr-CA" sz="2200" cap="none" noProof="0">
                <a:latin typeface="Calibri" panose="020F0502020204030204" pitchFamily="34" charset="0"/>
                <a:ea typeface="Calibri" panose="020F0502020204030204" pitchFamily="34" charset="0"/>
                <a:cs typeface="Calibri" panose="020F0502020204030204" pitchFamily="34" charset="0"/>
              </a:rPr>
              <a:t>Certaines statues ont utilisé de vraies personnes comme modèle, d’autres ont utilisé un modèle générique pour représenter tous les gens qui ont servi.</a:t>
            </a:r>
          </a:p>
          <a:p>
            <a:pPr marL="400050" indent="-342900">
              <a:lnSpc>
                <a:spcPct val="100000"/>
              </a:lnSpc>
              <a:buFont typeface="Arial" panose="020B0604020202020204" pitchFamily="34" charset="0"/>
              <a:buChar char="•"/>
            </a:pPr>
            <a:r>
              <a:rPr lang="fr-CA" sz="2200" cap="none" noProof="0">
                <a:latin typeface="Calibri" panose="020F0502020204030204" pitchFamily="34" charset="0"/>
                <a:ea typeface="Calibri" panose="020F0502020204030204" pitchFamily="34" charset="0"/>
                <a:cs typeface="Calibri" panose="020F0502020204030204" pitchFamily="34" charset="0"/>
              </a:rPr>
              <a:t>Cette statue est située à Forest, en Ontario. Elle est un exemple des nombreuses statues de marbre sculptées en Italie pour des cénotaphes canadiens. Les sculpteurs italiens utilisaient des photos de soldats canadiens pour que les uniformes soient fidèles aux régiments canadiens. </a:t>
            </a:r>
          </a:p>
        </p:txBody>
      </p:sp>
      <p:sp>
        <p:nvSpPr>
          <p:cNvPr id="9" name="TextBox 5">
            <a:extLst>
              <a:ext uri="{FF2B5EF4-FFF2-40B4-BE49-F238E27FC236}">
                <a16:creationId xmlns:a16="http://schemas.microsoft.com/office/drawing/2014/main" id="{C5BFF8EA-A107-5E13-225C-5EF19C8435A9}"/>
              </a:ext>
            </a:extLst>
          </p:cNvPr>
          <p:cNvSpPr txBox="1"/>
          <p:nvPr/>
        </p:nvSpPr>
        <p:spPr>
          <a:xfrm>
            <a:off x="8159342" y="5647318"/>
            <a:ext cx="1103530"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CA" sz="1200">
                <a:latin typeface="Calibri" panose="020F0502020204030204" pitchFamily="34" charset="0"/>
                <a:ea typeface="Calibri" panose="020F0502020204030204" pitchFamily="34" charset="0"/>
                <a:cs typeface="Calibri" panose="020F0502020204030204" pitchFamily="34" charset="0"/>
                <a:hlinkClick r:id="rId3"/>
              </a:rPr>
              <a:t>Image : ACC</a:t>
            </a:r>
            <a:endParaRPr lang="fr-CA" sz="120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endParaRPr>
          </a:p>
        </p:txBody>
      </p:sp>
      <p:pic>
        <p:nvPicPr>
          <p:cNvPr id="1026" name="Picture 2" descr="Une photo d’un monument en pierre blanche. Il y a un socle sur lequel sont gravées les dates de la Première Guerre mondiale, 1914-1918. Au sommet se trouve une statue représentant un soldat de la Première Guerre mondiale en uniforme.">
            <a:extLst>
              <a:ext uri="{FF2B5EF4-FFF2-40B4-BE49-F238E27FC236}">
                <a16:creationId xmlns:a16="http://schemas.microsoft.com/office/drawing/2014/main" id="{2CE8AC8B-9420-C79D-E52A-186784F3711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59342" y="651474"/>
            <a:ext cx="3746883" cy="4995844"/>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199A73BD-601A-4E9A-2A35-76042FF5C076}"/>
              </a:ext>
            </a:extLst>
          </p:cNvPr>
          <p:cNvSpPr txBox="1"/>
          <p:nvPr/>
        </p:nvSpPr>
        <p:spPr>
          <a:xfrm>
            <a:off x="694996" y="124363"/>
            <a:ext cx="5696660" cy="584775"/>
          </a:xfrm>
          <a:prstGeom prst="rect">
            <a:avLst/>
          </a:prstGeom>
          <a:noFill/>
        </p:spPr>
        <p:txBody>
          <a:bodyPr wrap="square">
            <a:spAutoFit/>
          </a:bodyPr>
          <a:lstStyle/>
          <a:p>
            <a:r>
              <a:rPr lang="fr-CA" sz="3200">
                <a:latin typeface="Calibri" panose="020F0502020204030204" pitchFamily="34" charset="0"/>
                <a:ea typeface="Calibri" panose="020F0502020204030204" pitchFamily="34" charset="0"/>
                <a:cs typeface="Calibri" panose="020F0502020204030204" pitchFamily="34" charset="0"/>
              </a:rPr>
              <a:t>Statues de cénotaphes</a:t>
            </a:r>
          </a:p>
        </p:txBody>
      </p:sp>
    </p:spTree>
    <p:extLst>
      <p:ext uri="{BB962C8B-B14F-4D97-AF65-F5344CB8AC3E}">
        <p14:creationId xmlns:p14="http://schemas.microsoft.com/office/powerpoint/2010/main" val="3630211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D40E877-8233-A112-6D42-DCBB80D410B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EB9B788-E2BA-B84B-BF61-6787DADBECF2}"/>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C62B7107-D7BB-FA4C-0B4F-0A3C11C72230}"/>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804443F5-B8E1-CEAC-777E-80175FE22F30}"/>
              </a:ext>
            </a:extLst>
          </p:cNvPr>
          <p:cNvSpPr>
            <a:spLocks noGrp="1"/>
          </p:cNvSpPr>
          <p:nvPr/>
        </p:nvSpPr>
        <p:spPr>
          <a:xfrm>
            <a:off x="789814" y="316912"/>
            <a:ext cx="2902259" cy="5425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6600" b="0" i="0" kern="1200" cap="all">
                <a:solidFill>
                  <a:schemeClr val="tx1"/>
                </a:solidFill>
                <a:effectLst/>
                <a:latin typeface="+mj-lt"/>
                <a:ea typeface="+mj-ea"/>
                <a:cs typeface="+mj-cs"/>
              </a:defRPr>
            </a:lvl1pPr>
          </a:lstStyle>
          <a:p>
            <a:r>
              <a:rPr lang="fr-CA" sz="3200" cap="none">
                <a:latin typeface="Calibri" panose="020F0502020204030204" pitchFamily="34" charset="0"/>
                <a:ea typeface="Calibri" panose="020F0502020204030204" pitchFamily="34" charset="0"/>
                <a:cs typeface="Calibri" panose="020F0502020204030204" pitchFamily="34" charset="0"/>
              </a:rPr>
              <a:t>Noms et dates</a:t>
            </a:r>
          </a:p>
        </p:txBody>
      </p:sp>
      <p:sp>
        <p:nvSpPr>
          <p:cNvPr id="8" name="TextBox 7">
            <a:extLst>
              <a:ext uri="{FF2B5EF4-FFF2-40B4-BE49-F238E27FC236}">
                <a16:creationId xmlns:a16="http://schemas.microsoft.com/office/drawing/2014/main" id="{F99188B3-66F1-7847-B241-FB2BF9C3CD71}"/>
              </a:ext>
            </a:extLst>
          </p:cNvPr>
          <p:cNvSpPr txBox="1"/>
          <p:nvPr/>
        </p:nvSpPr>
        <p:spPr>
          <a:xfrm>
            <a:off x="789814" y="1216470"/>
            <a:ext cx="5606398"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fontAlgn="base"/>
            <a:r>
              <a:rPr lang="fr-CA" sz="2200" b="1" noProof="0">
                <a:latin typeface="Calibri" panose="020F0502020204030204" pitchFamily="34" charset="0"/>
                <a:ea typeface="Calibri" panose="020F0502020204030204" pitchFamily="34" charset="0"/>
                <a:cs typeface="Calibri" panose="020F0502020204030204" pitchFamily="34" charset="0"/>
              </a:rPr>
              <a:t>De nombreux cénotaphes comportent une liste des noms des personnes de cette collectivité qui sont mortes à la guerre. </a:t>
            </a:r>
          </a:p>
          <a:p>
            <a:pPr marL="285750" indent="-285750" fontAlgn="base">
              <a:buFont typeface="Arial" panose="020B0604020202020204" pitchFamily="34" charset="0"/>
              <a:buChar char="•"/>
            </a:pPr>
            <a:endParaRPr lang="en-CA" sz="2200" noProof="0">
              <a:latin typeface="Calibri" panose="020F0502020204030204" pitchFamily="34" charset="0"/>
              <a:ea typeface="Calibri" panose="020F0502020204030204" pitchFamily="34" charset="0"/>
              <a:cs typeface="Calibri" panose="020F0502020204030204" pitchFamily="34" charset="0"/>
            </a:endParaRPr>
          </a:p>
          <a:p>
            <a:pPr marL="285750" indent="-285750" fontAlgn="base">
              <a:buFont typeface="Arial" panose="020B0604020202020204" pitchFamily="34" charset="0"/>
              <a:buChar char="•"/>
            </a:pPr>
            <a:r>
              <a:rPr lang="fr-CA" sz="2200" noProof="0">
                <a:latin typeface="Calibri" panose="020F0502020204030204" pitchFamily="34" charset="0"/>
                <a:ea typeface="Calibri" panose="020F0502020204030204" pitchFamily="34" charset="0"/>
                <a:cs typeface="Calibri" panose="020F0502020204030204" pitchFamily="34" charset="0"/>
              </a:rPr>
              <a:t>Les dates des guerres sont souvent gravées sur les cénotaphes.</a:t>
            </a:r>
          </a:p>
          <a:p>
            <a:pPr marL="285750" indent="-285750" fontAlgn="base">
              <a:buFont typeface="Arial" panose="020B0604020202020204" pitchFamily="34" charset="0"/>
              <a:buChar char="•"/>
            </a:pPr>
            <a:r>
              <a:rPr lang="fr-CA" sz="2200" noProof="0">
                <a:latin typeface="Calibri" panose="020F0502020204030204" pitchFamily="34" charset="0"/>
                <a:ea typeface="Calibri" panose="020F0502020204030204" pitchFamily="34" charset="0"/>
                <a:cs typeface="Calibri" panose="020F0502020204030204" pitchFamily="34" charset="0"/>
              </a:rPr>
              <a:t>Les noms et les dates peuvent être ajoutés sur la pierre, une plaque de métal ou d’autres matériaux.</a:t>
            </a:r>
            <a:endParaRPr lang="en-CA" sz="2200" noProof="0">
              <a:latin typeface="Calibri" panose="020F0502020204030204" pitchFamily="34" charset="0"/>
              <a:ea typeface="Calibri" panose="020F0502020204030204" pitchFamily="34" charset="0"/>
              <a:cs typeface="Calibri" panose="020F0502020204030204" pitchFamily="34" charset="0"/>
            </a:endParaRPr>
          </a:p>
          <a:p>
            <a:pPr marL="285750" indent="-285750" fontAlgn="base">
              <a:buFont typeface="Arial" panose="020B0604020202020204" pitchFamily="34" charset="0"/>
              <a:buChar char="•"/>
            </a:pPr>
            <a:r>
              <a:rPr lang="fr-CA" sz="2200" noProof="0">
                <a:latin typeface="Calibri" panose="020F0502020204030204" pitchFamily="34" charset="0"/>
                <a:ea typeface="Calibri" panose="020F0502020204030204" pitchFamily="34" charset="0"/>
                <a:cs typeface="Calibri" panose="020F0502020204030204" pitchFamily="34" charset="0"/>
              </a:rPr>
              <a:t>Certains cénotaphes comportent d’autres inscriptions, telles que des citations, des prières ou des poèmes.</a:t>
            </a:r>
          </a:p>
        </p:txBody>
      </p:sp>
      <p:sp>
        <p:nvSpPr>
          <p:cNvPr id="9" name="TextBox 8">
            <a:extLst>
              <a:ext uri="{FF2B5EF4-FFF2-40B4-BE49-F238E27FC236}">
                <a16:creationId xmlns:a16="http://schemas.microsoft.com/office/drawing/2014/main" id="{F368C136-9A25-C323-601D-D07FC23133D7}"/>
              </a:ext>
            </a:extLst>
          </p:cNvPr>
          <p:cNvSpPr txBox="1"/>
          <p:nvPr/>
        </p:nvSpPr>
        <p:spPr>
          <a:xfrm>
            <a:off x="6705729" y="5607052"/>
            <a:ext cx="121602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20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Image : ACC</a:t>
            </a:r>
          </a:p>
        </p:txBody>
      </p:sp>
      <p:pic>
        <p:nvPicPr>
          <p:cNvPr id="2054" name="Picture 6" descr="Photo en couleur d’une plaque commémorative en bronze fixée sur un mur de pierre. Sous une couronne, une inscription rend hommage aux hommes du district de Loverna, en Saskatchewan, qui sont morts pendant la Première Guerre mondiale. Les dates inscrites sont 1914-1918. La plaque énumère 14 noms d’hommes dans deux colonnes en dessous.">
            <a:extLst>
              <a:ext uri="{FF2B5EF4-FFF2-40B4-BE49-F238E27FC236}">
                <a16:creationId xmlns:a16="http://schemas.microsoft.com/office/drawing/2014/main" id="{5BE20C59-A42C-A3E9-BA61-83DF5FC8C9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7373" y="316912"/>
            <a:ext cx="4391025"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208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3AC308A-76DD-3BF9-DD90-4DEF2715808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F320538-BC06-3BBC-F6E4-5E7FE91D9A57}"/>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5EF04CD9-96AA-1E57-8281-47F80720D7F9}"/>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45F4E7F-C4E7-70FA-F3EA-077F7FE11634}"/>
              </a:ext>
            </a:extLst>
          </p:cNvPr>
          <p:cNvSpPr txBox="1"/>
          <p:nvPr/>
        </p:nvSpPr>
        <p:spPr>
          <a:xfrm>
            <a:off x="721887" y="966787"/>
            <a:ext cx="8056353" cy="49244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fontAlgn="base"/>
            <a:r>
              <a:rPr lang="fr-CA" sz="2200" b="1" noProof="0">
                <a:latin typeface="Calibri" panose="020F0502020204030204" pitchFamily="34" charset="0"/>
                <a:ea typeface="Calibri" panose="020F0502020204030204" pitchFamily="34" charset="0"/>
                <a:cs typeface="Calibri" panose="020F0502020204030204" pitchFamily="34" charset="0"/>
              </a:rPr>
              <a:t>Les cénotaphes sont des symboles du Souvenir.</a:t>
            </a:r>
          </a:p>
          <a:p>
            <a:pPr fontAlgn="base"/>
            <a:r>
              <a:rPr lang="fr-CA" sz="2200" b="1">
                <a:latin typeface="Calibri" panose="020F0502020204030204" pitchFamily="34" charset="0"/>
                <a:ea typeface="Calibri" panose="020F0502020204030204" pitchFamily="34" charset="0"/>
                <a:cs typeface="Calibri" panose="020F0502020204030204" pitchFamily="34" charset="0"/>
              </a:rPr>
              <a:t>Ils utilisent parfois d’autres symboles pour raconter une histoire.</a:t>
            </a:r>
            <a:endParaRPr lang="fr-CA" sz="2200" b="1" noProof="0">
              <a:latin typeface="Calibri" panose="020F0502020204030204" pitchFamily="34" charset="0"/>
              <a:ea typeface="Calibri" panose="020F0502020204030204" pitchFamily="34" charset="0"/>
              <a:cs typeface="Calibri" panose="020F0502020204030204" pitchFamily="34" charset="0"/>
            </a:endParaRPr>
          </a:p>
          <a:p>
            <a:pPr fontAlgn="base"/>
            <a:endParaRPr lang="fr-CA" sz="2200" noProof="0">
              <a:latin typeface="Calibri" panose="020F0502020204030204" pitchFamily="34" charset="0"/>
              <a:ea typeface="Calibri" panose="020F0502020204030204" pitchFamily="34" charset="0"/>
              <a:cs typeface="Calibri" panose="020F0502020204030204" pitchFamily="34" charset="0"/>
            </a:endParaRPr>
          </a:p>
          <a:p>
            <a:pPr marL="457200" indent="-457200" fontAlgn="base">
              <a:buFont typeface="Arial" panose="020B0604020202020204" pitchFamily="34" charset="0"/>
              <a:buChar char="•"/>
            </a:pPr>
            <a:r>
              <a:rPr lang="fr-CA" sz="2200" noProof="0">
                <a:latin typeface="Calibri" panose="020F0502020204030204" pitchFamily="34" charset="0"/>
                <a:ea typeface="Calibri" panose="020F0502020204030204" pitchFamily="34" charset="0"/>
                <a:cs typeface="Calibri" panose="020F0502020204030204" pitchFamily="34" charset="0"/>
              </a:rPr>
              <a:t>La forme du mémorial peut être symbolique (croix, tumulus, feuille d’érable, etc.)</a:t>
            </a:r>
          </a:p>
          <a:p>
            <a:pPr marL="457200" indent="-457200" fontAlgn="base">
              <a:buFont typeface="Arial" panose="020B0604020202020204" pitchFamily="34" charset="0"/>
              <a:buChar char="•"/>
            </a:pPr>
            <a:r>
              <a:rPr lang="fr-CA" sz="2200">
                <a:latin typeface="Calibri" panose="020F0502020204030204" pitchFamily="34" charset="0"/>
                <a:ea typeface="Calibri" panose="020F0502020204030204" pitchFamily="34" charset="0"/>
                <a:cs typeface="Calibri" panose="020F0502020204030204" pitchFamily="34" charset="0"/>
              </a:rPr>
              <a:t>D’autres symboles peuvent être présents sur ou près du cénotaphe</a:t>
            </a:r>
          </a:p>
          <a:p>
            <a:pPr marL="914400" lvl="1" indent="-45720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une croix peut symboliser les valeurs chrétiennes</a:t>
            </a:r>
          </a:p>
          <a:p>
            <a:pPr marL="914400" lvl="1" indent="-45720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un drapeau ou une feuille d’érable peut évoquer le patriotisme</a:t>
            </a:r>
          </a:p>
          <a:p>
            <a:pPr marL="914400" lvl="1" indent="-45720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un coquelicot peut représenter le Souvenir ou les pertes humaines</a:t>
            </a:r>
            <a:endParaRPr lang="fr-CA" noProof="0">
              <a:latin typeface="Calibri" panose="020F0502020204030204" pitchFamily="34" charset="0"/>
              <a:ea typeface="Calibri" panose="020F0502020204030204" pitchFamily="34" charset="0"/>
              <a:cs typeface="Calibri" panose="020F0502020204030204" pitchFamily="34" charset="0"/>
            </a:endParaRPr>
          </a:p>
          <a:p>
            <a:pPr marL="914400" lvl="1" indent="-45720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une colombe peut symboliser la paix</a:t>
            </a:r>
          </a:p>
          <a:p>
            <a:pPr marL="457200" indent="-457200" fontAlgn="base">
              <a:buFont typeface="Arial" panose="020B0604020202020204" pitchFamily="34" charset="0"/>
              <a:buChar char="•"/>
            </a:pPr>
            <a:endParaRPr lang="fr-CA" sz="2200" noProof="0">
              <a:latin typeface="Calibri" panose="020F0502020204030204" pitchFamily="34" charset="0"/>
              <a:ea typeface="Calibri" panose="020F0502020204030204" pitchFamily="34" charset="0"/>
              <a:cs typeface="Calibri" panose="020F0502020204030204" pitchFamily="34" charset="0"/>
            </a:endParaRPr>
          </a:p>
          <a:p>
            <a:pPr marL="457200" indent="-457200" fontAlgn="base">
              <a:buFont typeface="Arial" panose="020B0604020202020204" pitchFamily="34" charset="0"/>
              <a:buChar char="•"/>
            </a:pPr>
            <a:r>
              <a:rPr lang="fr-CA" sz="2200" noProof="0">
                <a:latin typeface="Calibri" panose="020F0502020204030204" pitchFamily="34" charset="0"/>
                <a:ea typeface="Calibri" panose="020F0502020204030204" pitchFamily="34" charset="0"/>
                <a:cs typeface="Calibri" panose="020F0502020204030204" pitchFamily="34" charset="0"/>
              </a:rPr>
              <a:t>Les symboles choisis </a:t>
            </a:r>
            <a:r>
              <a:rPr lang="fr-CA" sz="2200">
                <a:latin typeface="Calibri" panose="020F0502020204030204" pitchFamily="34" charset="0"/>
                <a:ea typeface="Calibri" panose="020F0502020204030204" pitchFamily="34" charset="0"/>
                <a:cs typeface="Calibri" panose="020F0502020204030204" pitchFamily="34" charset="0"/>
              </a:rPr>
              <a:t>pour un cénotaphe peuvent nous aider à mieux découvrir l’histoire d’une communauté et des gens qui ont œuvré à ériger le cénotaphe.</a:t>
            </a:r>
            <a:endParaRPr lang="fr-CA" sz="2200" noProof="0">
              <a:latin typeface="Calibri" panose="020F0502020204030204" pitchFamily="34" charset="0"/>
              <a:ea typeface="Calibri" panose="020F0502020204030204" pitchFamily="34" charset="0"/>
              <a:cs typeface="Calibri" panose="020F0502020204030204" pitchFamily="34" charset="0"/>
            </a:endParaRPr>
          </a:p>
        </p:txBody>
      </p:sp>
      <p:pic>
        <p:nvPicPr>
          <p:cNvPr id="3074" name="Picture 2" descr="Une photo en couleur d’une croix blanche sur un socle en pierre avec une plaque en bronze.">
            <a:extLst>
              <a:ext uri="{FF2B5EF4-FFF2-40B4-BE49-F238E27FC236}">
                <a16:creationId xmlns:a16="http://schemas.microsoft.com/office/drawing/2014/main" id="{F9AA5FC9-000E-D48A-D869-A5C7AF06D86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399" r="14548"/>
          <a:stretch>
            <a:fillRect/>
          </a:stretch>
        </p:blipFill>
        <p:spPr bwMode="auto">
          <a:xfrm>
            <a:off x="8962050" y="113223"/>
            <a:ext cx="2642893" cy="2520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Une photo en couleur d’un monument en pierre surmonté d’une feuille d’érable rouge.">
            <a:extLst>
              <a:ext uri="{FF2B5EF4-FFF2-40B4-BE49-F238E27FC236}">
                <a16:creationId xmlns:a16="http://schemas.microsoft.com/office/drawing/2014/main" id="{BAADBD4C-3A52-892F-E9B7-E09E74A752F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795"/>
          <a:stretch>
            <a:fillRect/>
          </a:stretch>
        </p:blipFill>
        <p:spPr bwMode="auto">
          <a:xfrm>
            <a:off x="8962050" y="3117177"/>
            <a:ext cx="2526825" cy="252000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98609E88-617A-BA50-4242-429F769FBBE1}"/>
              </a:ext>
            </a:extLst>
          </p:cNvPr>
          <p:cNvSpPr txBox="1"/>
          <p:nvPr/>
        </p:nvSpPr>
        <p:spPr>
          <a:xfrm>
            <a:off x="721887" y="113223"/>
            <a:ext cx="2176761" cy="584775"/>
          </a:xfrm>
          <a:prstGeom prst="rect">
            <a:avLst/>
          </a:prstGeom>
          <a:noFill/>
        </p:spPr>
        <p:txBody>
          <a:bodyPr wrap="square">
            <a:spAutoFit/>
          </a:bodyPr>
          <a:lstStyle/>
          <a:p>
            <a:r>
              <a:rPr lang="fr-CA" sz="3200">
                <a:latin typeface="Calibri" panose="020F0502020204030204" pitchFamily="34" charset="0"/>
                <a:ea typeface="Calibri" panose="020F0502020204030204" pitchFamily="34" charset="0"/>
                <a:cs typeface="Calibri" panose="020F0502020204030204" pitchFamily="34" charset="0"/>
              </a:rPr>
              <a:t>Symboles</a:t>
            </a:r>
            <a:endParaRPr lang="fr-CA" sz="4000">
              <a:latin typeface="Calibri" panose="020F0502020204030204" pitchFamily="34" charset="0"/>
              <a:ea typeface="Calibri" panose="020F0502020204030204" pitchFamily="34" charset="0"/>
              <a:cs typeface="Calibri" panose="020F0502020204030204" pitchFamily="34" charset="0"/>
            </a:endParaRPr>
          </a:p>
        </p:txBody>
      </p:sp>
      <p:sp>
        <p:nvSpPr>
          <p:cNvPr id="5" name="TextBox 3">
            <a:hlinkClick r:id="rId5"/>
            <a:extLst>
              <a:ext uri="{FF2B5EF4-FFF2-40B4-BE49-F238E27FC236}">
                <a16:creationId xmlns:a16="http://schemas.microsoft.com/office/drawing/2014/main" id="{F896F0A7-CF66-FF72-AE46-6AA2BFCBE8B2}"/>
              </a:ext>
            </a:extLst>
          </p:cNvPr>
          <p:cNvSpPr txBox="1"/>
          <p:nvPr/>
        </p:nvSpPr>
        <p:spPr>
          <a:xfrm>
            <a:off x="8962050" y="2634144"/>
            <a:ext cx="1279230"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CA" sz="1200" u="sng">
                <a:latin typeface="Calibri" panose="020F0502020204030204" pitchFamily="34" charset="0"/>
                <a:ea typeface="Calibri" panose="020F0502020204030204" pitchFamily="34" charset="0"/>
                <a:cs typeface="Calibri" panose="020F0502020204030204" pitchFamily="34" charset="0"/>
                <a:hlinkClick r:id="rId5"/>
              </a:rPr>
              <a:t>Image : ACC</a:t>
            </a:r>
            <a:endParaRPr lang="fr-CA" sz="1200" u="sng">
              <a:latin typeface="Calibri" panose="020F0502020204030204" pitchFamily="34" charset="0"/>
              <a:ea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A8C7A794-ADAC-2AF4-DFE4-3634136DB4D6}"/>
              </a:ext>
            </a:extLst>
          </p:cNvPr>
          <p:cNvSpPr txBox="1"/>
          <p:nvPr/>
        </p:nvSpPr>
        <p:spPr>
          <a:xfrm>
            <a:off x="8962050" y="5637177"/>
            <a:ext cx="940902" cy="276999"/>
          </a:xfrm>
          <a:prstGeom prst="rect">
            <a:avLst/>
          </a:prstGeom>
          <a:noFill/>
        </p:spPr>
        <p:txBody>
          <a:bodyPr wrap="square">
            <a:spAutoFit/>
          </a:bodyPr>
          <a:lstStyle/>
          <a:p>
            <a:r>
              <a:rPr lang="fr-CA" sz="1200">
                <a:latin typeface="Calibri" panose="020F0502020204030204" pitchFamily="34" charset="0"/>
                <a:ea typeface="Calibri" panose="020F0502020204030204" pitchFamily="34" charset="0"/>
                <a:cs typeface="Calibri" panose="020F0502020204030204" pitchFamily="34" charset="0"/>
                <a:hlinkClick r:id="rId6"/>
              </a:rPr>
              <a:t>Image : ACC</a:t>
            </a:r>
            <a:endParaRPr lang="fr-CA" sz="12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38479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CADBCC4-B43D-0960-B851-79797E8879B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0687F94-D998-158C-CA85-1A8436D62771}"/>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419CFBB6-9E26-76FD-D0EE-623E52796DBC}"/>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Box 7" descr="Une photo en couleur de la nouvelle pierre tombale érigée à l’endroit où le soldat inconnu du Canada a été inhumé. Deux petits drapeaux du Canada et des coquelicots sont placés autour. La pierre tombale originale se trouve maintenant au Musée canadien de la guerre.">
            <a:extLst>
              <a:ext uri="{FF2B5EF4-FFF2-40B4-BE49-F238E27FC236}">
                <a16:creationId xmlns:a16="http://schemas.microsoft.com/office/drawing/2014/main" id="{D73CA98C-1DED-DD92-8157-ECF7AB5912C1}"/>
              </a:ext>
            </a:extLst>
          </p:cNvPr>
          <p:cNvSpPr txBox="1"/>
          <p:nvPr/>
        </p:nvSpPr>
        <p:spPr>
          <a:xfrm>
            <a:off x="584254" y="1251610"/>
            <a:ext cx="6566354"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
            <a:r>
              <a:rPr lang="fr-CA" sz="2200" b="1" noProof="0">
                <a:latin typeface="Calibri" panose="020F0502020204030204" pitchFamily="34" charset="0"/>
                <a:ea typeface="Calibri" panose="020F0502020204030204" pitchFamily="34" charset="0"/>
                <a:cs typeface="Calibri" panose="020F0502020204030204" pitchFamily="34" charset="0"/>
              </a:rPr>
              <a:t>Les cénotaphes sont devenus des lieux de rassemblement public lors d’anniversaires importants. </a:t>
            </a:r>
          </a:p>
          <a:p>
            <a:pPr marL="285750" indent="-228600">
              <a:buFont typeface="Arial,Sans-Serif"/>
              <a:buChar char="•"/>
            </a:pPr>
            <a:endParaRPr lang="en-CA" sz="2200" noProof="0">
              <a:latin typeface="Calibri" panose="020F0502020204030204" pitchFamily="34" charset="0"/>
              <a:ea typeface="Calibri" panose="020F0502020204030204" pitchFamily="34" charset="0"/>
              <a:cs typeface="Calibri" panose="020F0502020204030204" pitchFamily="34" charset="0"/>
            </a:endParaRPr>
          </a:p>
          <a:p>
            <a:pPr marL="285750" indent="-228600">
              <a:buFont typeface="Arial,Sans-Serif"/>
              <a:buChar char="•"/>
            </a:pPr>
            <a:r>
              <a:rPr lang="fr-CA" sz="2200" noProof="0">
                <a:latin typeface="Calibri" panose="020F0502020204030204" pitchFamily="34" charset="0"/>
                <a:ea typeface="Calibri" panose="020F0502020204030204" pitchFamily="34" charset="0"/>
                <a:cs typeface="Calibri" panose="020F0502020204030204" pitchFamily="34" charset="0"/>
              </a:rPr>
              <a:t>Chaque année, le 11 novembre, de nombreux Canadiens se rassemblent devant leurs cénotaphes locaux pour les cérémonies du jour du Souvenir. </a:t>
            </a:r>
          </a:p>
          <a:p>
            <a:pPr marL="57150"/>
            <a:endParaRPr lang="en-CA" sz="2200" noProof="0">
              <a:latin typeface="Calibri" panose="020F0502020204030204" pitchFamily="34" charset="0"/>
              <a:ea typeface="Calibri" panose="020F0502020204030204" pitchFamily="34" charset="0"/>
              <a:cs typeface="Calibri" panose="020F0502020204030204" pitchFamily="34" charset="0"/>
            </a:endParaRPr>
          </a:p>
          <a:p>
            <a:pPr marL="285750" indent="-228600">
              <a:buFont typeface="Arial,Sans-Serif"/>
              <a:buChar char="•"/>
            </a:pPr>
            <a:r>
              <a:rPr lang="fr-CA" sz="2200" noProof="0">
                <a:latin typeface="Calibri" panose="020F0502020204030204" pitchFamily="34" charset="0"/>
                <a:ea typeface="Calibri" panose="020F0502020204030204" pitchFamily="34" charset="0"/>
                <a:cs typeface="Calibri" panose="020F0502020204030204" pitchFamily="34" charset="0"/>
              </a:rPr>
              <a:t>Les gens déposent des couronnes, prononcent des discours et lisent des poèmes comme </a:t>
            </a:r>
            <a:r>
              <a:rPr lang="fr-CA" sz="2200" i="1" noProof="0">
                <a:latin typeface="Calibri" panose="020F0502020204030204" pitchFamily="34" charset="0"/>
                <a:ea typeface="Calibri" panose="020F0502020204030204" pitchFamily="34" charset="0"/>
                <a:cs typeface="Calibri" panose="020F0502020204030204" pitchFamily="34" charset="0"/>
              </a:rPr>
              <a:t>Au champ d’honneur</a:t>
            </a:r>
            <a:r>
              <a:rPr lang="fr-CA" sz="2200" noProof="0">
                <a:latin typeface="Calibri" panose="020F0502020204030204" pitchFamily="34" charset="0"/>
                <a:ea typeface="Calibri" panose="020F0502020204030204" pitchFamily="34" charset="0"/>
                <a:cs typeface="Calibri" panose="020F0502020204030204" pitchFamily="34" charset="0"/>
              </a:rPr>
              <a:t> pour honorer et se souvenir des personnes qui ont donné leur vie pour notre liberté.</a:t>
            </a:r>
          </a:p>
        </p:txBody>
      </p:sp>
      <p:sp>
        <p:nvSpPr>
          <p:cNvPr id="9" name="TextBox 3">
            <a:extLst>
              <a:ext uri="{FF2B5EF4-FFF2-40B4-BE49-F238E27FC236}">
                <a16:creationId xmlns:a16="http://schemas.microsoft.com/office/drawing/2014/main" id="{E83E3F5B-0C00-42AF-EAA1-ED4878C42208}"/>
              </a:ext>
            </a:extLst>
          </p:cNvPr>
          <p:cNvSpPr txBox="1"/>
          <p:nvPr/>
        </p:nvSpPr>
        <p:spPr>
          <a:xfrm>
            <a:off x="11000233" y="5207342"/>
            <a:ext cx="94183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CA" sz="1200">
                <a:latin typeface="Calibri" panose="020F0502020204030204" pitchFamily="34" charset="0"/>
                <a:ea typeface="Calibri" panose="020F0502020204030204" pitchFamily="34" charset="0"/>
                <a:cs typeface="Calibri" panose="020F0502020204030204" pitchFamily="34" charset="0"/>
              </a:rPr>
              <a:t>Photo : ACC</a:t>
            </a:r>
          </a:p>
        </p:txBody>
      </p:sp>
      <p:pic>
        <p:nvPicPr>
          <p:cNvPr id="10" name="Picture 9" descr="Une photo en couleur d’un monument en pierre grise surmonté de 3 statues en bronze représentant des soldats de la Première Guerre mondiale en uniforme marchant au pas.">
            <a:extLst>
              <a:ext uri="{FF2B5EF4-FFF2-40B4-BE49-F238E27FC236}">
                <a16:creationId xmlns:a16="http://schemas.microsoft.com/office/drawing/2014/main" id="{D3E3C7F3-BE32-CE7C-A149-EF7FE73A4461}"/>
              </a:ext>
            </a:extLst>
          </p:cNvPr>
          <p:cNvPicPr>
            <a:picLocks noChangeAspect="1"/>
          </p:cNvPicPr>
          <p:nvPr/>
        </p:nvPicPr>
        <p:blipFill>
          <a:blip r:embed="rId3" cstate="print">
            <a:extLst>
              <a:ext uri="{28A0092B-C50C-407E-A947-70E740481C1C}">
                <a14:useLocalDpi xmlns:a14="http://schemas.microsoft.com/office/drawing/2010/main" val="0"/>
              </a:ext>
            </a:extLst>
          </a:blip>
          <a:srcRect l="22975" t="523" r="7158" b="-1"/>
          <a:stretch>
            <a:fillRect/>
          </a:stretch>
        </p:blipFill>
        <p:spPr>
          <a:xfrm>
            <a:off x="7601749" y="602095"/>
            <a:ext cx="4340315" cy="4634862"/>
          </a:xfrm>
          <a:prstGeom prst="rect">
            <a:avLst/>
          </a:prstGeom>
        </p:spPr>
      </p:pic>
      <p:sp>
        <p:nvSpPr>
          <p:cNvPr id="11" name="ZoneTexte 10">
            <a:extLst>
              <a:ext uri="{FF2B5EF4-FFF2-40B4-BE49-F238E27FC236}">
                <a16:creationId xmlns:a16="http://schemas.microsoft.com/office/drawing/2014/main" id="{0DAAFF92-C1DC-F4AF-4463-A77E972835FD}"/>
              </a:ext>
            </a:extLst>
          </p:cNvPr>
          <p:cNvSpPr txBox="1"/>
          <p:nvPr/>
        </p:nvSpPr>
        <p:spPr>
          <a:xfrm>
            <a:off x="584254" y="310924"/>
            <a:ext cx="6014539" cy="584775"/>
          </a:xfrm>
          <a:prstGeom prst="rect">
            <a:avLst/>
          </a:prstGeom>
          <a:noFill/>
        </p:spPr>
        <p:txBody>
          <a:bodyPr wrap="square">
            <a:spAutoFit/>
          </a:bodyPr>
          <a:lstStyle/>
          <a:p>
            <a:r>
              <a:rPr lang="fr-CA" sz="3200">
                <a:latin typeface="Calibri" panose="020F0502020204030204" pitchFamily="34" charset="0"/>
                <a:ea typeface="Calibri" panose="020F0502020204030204" pitchFamily="34" charset="0"/>
                <a:cs typeface="Calibri" panose="020F0502020204030204" pitchFamily="34" charset="0"/>
              </a:rPr>
              <a:t>Un lieu de rassemblement public</a:t>
            </a:r>
          </a:p>
        </p:txBody>
      </p:sp>
    </p:spTree>
    <p:extLst>
      <p:ext uri="{BB962C8B-B14F-4D97-AF65-F5344CB8AC3E}">
        <p14:creationId xmlns:p14="http://schemas.microsoft.com/office/powerpoint/2010/main" val="2062682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8CA16-6F86-9B64-7F75-BAD489975650}"/>
              </a:ext>
            </a:extLst>
          </p:cNvPr>
          <p:cNvSpPr>
            <a:spLocks noGrp="1"/>
          </p:cNvSpPr>
          <p:nvPr>
            <p:ph type="title"/>
          </p:nvPr>
        </p:nvSpPr>
        <p:spPr>
          <a:xfrm>
            <a:off x="765048" y="715485"/>
            <a:ext cx="10515600" cy="735265"/>
          </a:xfrm>
        </p:spPr>
        <p:txBody>
          <a:bodyPr/>
          <a:lstStyle/>
          <a:p>
            <a:r>
              <a:rPr lang="fr-CA" sz="4800" b="1" noProof="0">
                <a:latin typeface="Calibri" panose="020F0502020204030204" pitchFamily="34" charset="0"/>
                <a:ea typeface="Calibri" panose="020F0502020204030204" pitchFamily="34" charset="0"/>
                <a:cs typeface="Calibri" panose="020F0502020204030204" pitchFamily="34" charset="0"/>
              </a:rPr>
              <a:t>Activité de recherche sur un cénotaphe</a:t>
            </a:r>
          </a:p>
        </p:txBody>
      </p:sp>
      <p:sp>
        <p:nvSpPr>
          <p:cNvPr id="5" name="ZoneTexte 4">
            <a:extLst>
              <a:ext uri="{FF2B5EF4-FFF2-40B4-BE49-F238E27FC236}">
                <a16:creationId xmlns:a16="http://schemas.microsoft.com/office/drawing/2014/main" id="{CBF352C1-D175-5437-4F06-4E8B44C297B1}"/>
              </a:ext>
            </a:extLst>
          </p:cNvPr>
          <p:cNvSpPr txBox="1"/>
          <p:nvPr/>
        </p:nvSpPr>
        <p:spPr>
          <a:xfrm>
            <a:off x="941832" y="2162663"/>
            <a:ext cx="10735056" cy="830997"/>
          </a:xfrm>
          <a:prstGeom prst="rect">
            <a:avLst/>
          </a:prstGeom>
          <a:noFill/>
        </p:spPr>
        <p:txBody>
          <a:bodyPr wrap="square">
            <a:spAutoFit/>
          </a:bodyPr>
          <a:lstStyle/>
          <a:p>
            <a:r>
              <a:rPr lang="fr-CA" sz="2400">
                <a:latin typeface="Calibri" panose="020F0502020204030204" pitchFamily="34" charset="0"/>
                <a:ea typeface="Calibri" panose="020F0502020204030204" pitchFamily="34" charset="0"/>
                <a:cs typeface="Calibri" panose="020F0502020204030204" pitchFamily="34" charset="0"/>
              </a:rPr>
              <a:t>Choisissez un des cénotaphes présentés dans les pages suivantes, ou faites une recherche parmi notre base de données des </a:t>
            </a:r>
            <a:r>
              <a:rPr lang="fr-CA" sz="2400">
                <a:latin typeface="Calibri" panose="020F0502020204030204" pitchFamily="34" charset="0"/>
                <a:ea typeface="Calibri" panose="020F0502020204030204" pitchFamily="34" charset="0"/>
                <a:cs typeface="Calibri" panose="020F0502020204030204" pitchFamily="34" charset="0"/>
                <a:hlinkClick r:id="rId2"/>
              </a:rPr>
              <a:t>Monuments commémoratifs au Canada</a:t>
            </a:r>
            <a:r>
              <a:rPr lang="fr-CA" sz="240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998987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AA6B94F-CF71-DA40-9D8C-538C564201E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754092E-7A9F-585D-F451-7F2FF206285B}"/>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879DE5F1-8EB1-D91E-FFDD-6DB764BC7542}"/>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Box 7" descr="Photo en couleur d’un cénotaphe conçu comme une colonne en calcaire et un socle composé de panneaux de granit sculptés sur lesquels sont gravés 55 noms.">
            <a:extLst>
              <a:ext uri="{FF2B5EF4-FFF2-40B4-BE49-F238E27FC236}">
                <a16:creationId xmlns:a16="http://schemas.microsoft.com/office/drawing/2014/main" id="{CF391AD5-480E-5BD3-3EFB-A23FEF365270}"/>
              </a:ext>
            </a:extLst>
          </p:cNvPr>
          <p:cNvSpPr txBox="1"/>
          <p:nvPr/>
        </p:nvSpPr>
        <p:spPr>
          <a:xfrm>
            <a:off x="381088" y="1480189"/>
            <a:ext cx="7725964"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Le cénotaphe commémore le service des Canadiens d’origine japonaise pendant la Première Guerre mondiale.</a:t>
            </a:r>
          </a:p>
          <a:p>
            <a:pPr marL="285750" indent="-285750" fontAlgn="base">
              <a:buFont typeface="Arial" panose="020B0604020202020204" pitchFamily="34" charset="0"/>
              <a:buChar char="•"/>
            </a:pPr>
            <a:endParaRPr lang="en-CA" noProof="0">
              <a:latin typeface="Calibri" panose="020F0502020204030204" pitchFamily="34" charset="0"/>
              <a:ea typeface="Calibri" panose="020F0502020204030204" pitchFamily="34" charset="0"/>
              <a:cs typeface="Calibri" panose="020F0502020204030204" pitchFamily="34" charset="0"/>
            </a:endParaRPr>
          </a:p>
          <a:p>
            <a:pPr marL="285750" indent="-28575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Ce monument commémoratif comprend les noms d’environ 55 soldats morts au combat, et les noms de soldats revenus de la guerre. </a:t>
            </a:r>
          </a:p>
          <a:p>
            <a:pPr fontAlgn="base"/>
            <a:endParaRPr lang="en-CA" noProof="0">
              <a:latin typeface="Calibri" panose="020F0502020204030204" pitchFamily="34" charset="0"/>
              <a:ea typeface="Calibri" panose="020F0502020204030204" pitchFamily="34" charset="0"/>
              <a:cs typeface="Calibri" panose="020F0502020204030204" pitchFamily="34" charset="0"/>
            </a:endParaRPr>
          </a:p>
          <a:p>
            <a:pPr marL="285750" indent="-28575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Le cénotaphe est constitué d’une colonne en calcaire sur un socle de granit ainsi que de panneaux en bronze. Une lanterne de style pagode japonaise trône au sommet.</a:t>
            </a:r>
          </a:p>
          <a:p>
            <a:pPr marL="285750" indent="-285750" fontAlgn="base">
              <a:buFont typeface="Arial" panose="020B0604020202020204" pitchFamily="34" charset="0"/>
              <a:buChar char="•"/>
            </a:pPr>
            <a:endParaRPr lang="fr-CA" noProof="0">
              <a:latin typeface="Calibri" panose="020F0502020204030204" pitchFamily="34" charset="0"/>
              <a:ea typeface="Calibri" panose="020F0502020204030204" pitchFamily="34" charset="0"/>
              <a:cs typeface="Calibri" panose="020F0502020204030204" pitchFamily="34" charset="0"/>
            </a:endParaRPr>
          </a:p>
          <a:p>
            <a:pPr marL="285750" indent="-285750" fontAlgn="base">
              <a:buFont typeface="Arial" panose="020B0604020202020204" pitchFamily="34" charset="0"/>
              <a:buChar char="•"/>
            </a:pPr>
            <a:r>
              <a:rPr lang="fr-CA">
                <a:latin typeface="Calibri" panose="020F0502020204030204" pitchFamily="34" charset="0"/>
                <a:ea typeface="Calibri" panose="020F0502020204030204" pitchFamily="34" charset="0"/>
                <a:cs typeface="Calibri" panose="020F0502020204030204" pitchFamily="34" charset="0"/>
              </a:rPr>
              <a:t>Le cénotaphe est bordé de centaines de cerisiers.</a:t>
            </a:r>
            <a:r>
              <a:rPr lang="fr-CA" noProof="0">
                <a:latin typeface="Calibri" panose="020F0502020204030204" pitchFamily="34" charset="0"/>
                <a:ea typeface="Calibri" panose="020F0502020204030204" pitchFamily="34" charset="0"/>
                <a:cs typeface="Calibri" panose="020F0502020204030204" pitchFamily="34" charset="0"/>
              </a:rPr>
              <a:t> </a:t>
            </a:r>
          </a:p>
          <a:p>
            <a:pPr fontAlgn="base"/>
            <a:endParaRPr lang="en-CA" sz="1600" noProof="0">
              <a:latin typeface="Calibri" panose="020F0502020204030204" pitchFamily="34" charset="0"/>
              <a:ea typeface="Calibri" panose="020F0502020204030204" pitchFamily="34" charset="0"/>
              <a:cs typeface="Calibri" panose="020F0502020204030204" pitchFamily="34" charset="0"/>
            </a:endParaRPr>
          </a:p>
          <a:p>
            <a:pPr fontAlgn="base"/>
            <a:r>
              <a:rPr lang="fr-CA" sz="1400" b="1" noProof="0">
                <a:latin typeface="Calibri" panose="020F0502020204030204" pitchFamily="34" charset="0"/>
                <a:ea typeface="Calibri" panose="020F0502020204030204" pitchFamily="34" charset="0"/>
                <a:cs typeface="Calibri" panose="020F0502020204030204" pitchFamily="34" charset="0"/>
              </a:rPr>
              <a:t>Pour en savoir plus :</a:t>
            </a:r>
          </a:p>
          <a:p>
            <a:pPr marL="285750" indent="-285750" fontAlgn="base">
              <a:buFont typeface="Arial" panose="020B0604020202020204" pitchFamily="34" charset="0"/>
              <a:buChar char="•"/>
            </a:pPr>
            <a:r>
              <a:rPr lang="fr-CA" sz="1400" noProof="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Monument commémoratif de guerre des Canadiens d’origine japonaise </a:t>
            </a:r>
            <a:r>
              <a:rPr lang="fr-CA" sz="1400" noProof="0">
                <a:latin typeface="Calibri" panose="020F0502020204030204" pitchFamily="34" charset="0"/>
                <a:ea typeface="Calibri" panose="020F0502020204030204" pitchFamily="34" charset="0"/>
                <a:cs typeface="Calibri" panose="020F0502020204030204" pitchFamily="34" charset="0"/>
              </a:rPr>
              <a:t>(ACC)</a:t>
            </a:r>
          </a:p>
          <a:p>
            <a:pPr marL="285750" indent="-285750" fontAlgn="base">
              <a:buFont typeface="Arial" panose="020B0604020202020204" pitchFamily="34" charset="0"/>
              <a:buChar char="•"/>
            </a:pPr>
            <a:r>
              <a:rPr lang="en-US" sz="140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Stanley Park Japanese Canadian War Memorial</a:t>
            </a:r>
            <a:r>
              <a:rPr lang="fr-CA" sz="1400">
                <a:latin typeface="Calibri" panose="020F0502020204030204" pitchFamily="34" charset="0"/>
                <a:ea typeface="Calibri" panose="020F0502020204030204" pitchFamily="34" charset="0"/>
                <a:cs typeface="Calibri" panose="020F0502020204030204" pitchFamily="34" charset="0"/>
              </a:rPr>
              <a:t> (Lieux patrimoniaux du Canada)</a:t>
            </a:r>
            <a:endParaRPr lang="en-CA" sz="1400" noProof="0">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B99F1983-5C19-8774-919E-564140E3220E}"/>
              </a:ext>
            </a:extLst>
          </p:cNvPr>
          <p:cNvSpPr txBox="1"/>
          <p:nvPr/>
        </p:nvSpPr>
        <p:spPr>
          <a:xfrm>
            <a:off x="8226481" y="5162175"/>
            <a:ext cx="1148399" cy="276999"/>
          </a:xfrm>
          <a:prstGeom prst="rect">
            <a:avLst/>
          </a:prstGeom>
          <a:noFill/>
        </p:spPr>
        <p:txBody>
          <a:bodyPr wrap="square" rtlCol="0">
            <a:spAutoFit/>
          </a:bodyPr>
          <a:lstStyle/>
          <a:p>
            <a:r>
              <a:rPr lang="fr-CA" sz="1200">
                <a:latin typeface="Calibri" panose="020F0502020204030204" pitchFamily="34" charset="0"/>
                <a:ea typeface="Calibri" panose="020F0502020204030204" pitchFamily="34" charset="0"/>
                <a:cs typeface="Calibri" panose="020F0502020204030204" pitchFamily="34" charset="0"/>
                <a:hlinkClick r:id="rId3"/>
              </a:rPr>
              <a:t>Images : ACC</a:t>
            </a:r>
            <a:endParaRPr lang="fr-CA" sz="1200">
              <a:latin typeface="Calibri" panose="020F0502020204030204" pitchFamily="34" charset="0"/>
              <a:ea typeface="Calibri" panose="020F0502020204030204" pitchFamily="34" charset="0"/>
              <a:cs typeface="Calibri" panose="020F0502020204030204" pitchFamily="34" charset="0"/>
            </a:endParaRPr>
          </a:p>
        </p:txBody>
      </p:sp>
      <p:pic>
        <p:nvPicPr>
          <p:cNvPr id="11" name="Picture 2" descr="Photo en couleur d’une colonne verticale en calcaire gris montée sur un socle en granit.">
            <a:extLst>
              <a:ext uri="{FF2B5EF4-FFF2-40B4-BE49-F238E27FC236}">
                <a16:creationId xmlns:a16="http://schemas.microsoft.com/office/drawing/2014/main" id="{8633DC5F-F1CC-2142-4D0C-07780BD2A5E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26481" y="120431"/>
            <a:ext cx="3894136" cy="502619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Photo en couleur d’un panneau sur lequel sont gravés les noms de 55 Canadiens d’origine japonaise.">
            <a:extLst>
              <a:ext uri="{FF2B5EF4-FFF2-40B4-BE49-F238E27FC236}">
                <a16:creationId xmlns:a16="http://schemas.microsoft.com/office/drawing/2014/main" id="{9C856446-62ED-5779-5D7C-D1AE4EF46AB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60649" y="4234789"/>
            <a:ext cx="2359968" cy="1773936"/>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16415F54-803E-E08D-B0CD-2898F59C9E08}"/>
              </a:ext>
            </a:extLst>
          </p:cNvPr>
          <p:cNvSpPr txBox="1"/>
          <p:nvPr/>
        </p:nvSpPr>
        <p:spPr>
          <a:xfrm>
            <a:off x="470512" y="120431"/>
            <a:ext cx="6475402" cy="1261884"/>
          </a:xfrm>
          <a:prstGeom prst="rect">
            <a:avLst/>
          </a:prstGeom>
          <a:noFill/>
        </p:spPr>
        <p:txBody>
          <a:bodyPr wrap="square" lIns="91440" tIns="45720" rIns="91440" bIns="45720" anchor="t">
            <a:spAutoFit/>
          </a:bodyPr>
          <a:lstStyle/>
          <a:p>
            <a:r>
              <a:rPr lang="fr-CA" sz="2800">
                <a:latin typeface="Calibri" panose="020F0502020204030204" pitchFamily="34" charset="0"/>
                <a:ea typeface="Calibri" panose="020F0502020204030204" pitchFamily="34" charset="0"/>
                <a:cs typeface="Calibri" panose="020F0502020204030204" pitchFamily="34" charset="0"/>
              </a:rPr>
              <a:t>Monument commémoratif de guerre des Canadiens d’origine japonaise</a:t>
            </a:r>
          </a:p>
          <a:p>
            <a:r>
              <a:rPr lang="fr-CA" sz="2000">
                <a:latin typeface="Calibri" panose="020F0502020204030204" pitchFamily="34" charset="0"/>
                <a:ea typeface="Calibri" panose="020F0502020204030204" pitchFamily="34" charset="0"/>
                <a:cs typeface="Calibri" panose="020F0502020204030204" pitchFamily="34" charset="0"/>
              </a:rPr>
              <a:t>Vancouver, Colombie-Britannique</a:t>
            </a:r>
            <a:endParaRPr lang="fr-CA" noProof="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32552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661CC73-F810-C32D-5BC6-9F8DDC33840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E62F7AE-F020-1881-400C-88950607CA27}"/>
              </a:ext>
            </a:extLst>
          </p:cNvPr>
          <p:cNvSpPr/>
          <p:nvPr/>
        </p:nvSpPr>
        <p:spPr>
          <a:xfrm>
            <a:off x="0" y="0"/>
            <a:ext cx="203200" cy="6858000"/>
          </a:xfrm>
          <a:prstGeom prst="rect">
            <a:avLst/>
          </a:prstGeom>
          <a:solidFill>
            <a:srgbClr val="1CA5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CD166E5D-5798-51F7-4EED-79D72A6647BC}"/>
              </a:ext>
              <a:ext uri="{C183D7F6-B498-43B3-948B-1728B52AA6E4}">
                <adec:decorative xmlns:adec="http://schemas.microsoft.com/office/drawing/2017/decorative" val="1"/>
              </a:ext>
            </a:extLst>
          </p:cNvPr>
          <p:cNvCxnSpPr/>
          <p:nvPr/>
        </p:nvCxnSpPr>
        <p:spPr>
          <a:xfrm>
            <a:off x="1052211" y="6008725"/>
            <a:ext cx="10464286" cy="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50FBB70-2BFC-B8D4-944F-B3B949AFD98A}"/>
              </a:ext>
            </a:extLst>
          </p:cNvPr>
          <p:cNvSpPr txBox="1"/>
          <p:nvPr/>
        </p:nvSpPr>
        <p:spPr>
          <a:xfrm>
            <a:off x="514350" y="1213008"/>
            <a:ext cx="6716009"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Pour rendre hommage aux 850 hommes et femmes de Red Deer qui ont servi pendant la Première Guerre mondiale, dont 118 qui sont morts en service. </a:t>
            </a:r>
          </a:p>
          <a:p>
            <a:pPr fontAlgn="base"/>
            <a:endParaRPr lang="fr-CA" noProof="0">
              <a:latin typeface="Calibri" panose="020F0502020204030204" pitchFamily="34" charset="0"/>
              <a:ea typeface="Calibri" panose="020F0502020204030204" pitchFamily="34" charset="0"/>
              <a:cs typeface="Calibri" panose="020F0502020204030204" pitchFamily="34" charset="0"/>
            </a:endParaRPr>
          </a:p>
          <a:p>
            <a:pPr marL="285750" indent="-28575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La statue du </a:t>
            </a:r>
            <a:r>
              <a:rPr lang="fr-CA" i="1" noProof="0">
                <a:latin typeface="Calibri" panose="020F0502020204030204" pitchFamily="34" charset="0"/>
                <a:ea typeface="Calibri" panose="020F0502020204030204" pitchFamily="34" charset="0"/>
                <a:cs typeface="Calibri" panose="020F0502020204030204" pitchFamily="34" charset="0"/>
              </a:rPr>
              <a:t>Soldat inconnu</a:t>
            </a:r>
            <a:r>
              <a:rPr lang="fr-CA" noProof="0">
                <a:latin typeface="Calibri" panose="020F0502020204030204" pitchFamily="34" charset="0"/>
                <a:ea typeface="Calibri" panose="020F0502020204030204" pitchFamily="34" charset="0"/>
                <a:cs typeface="Calibri" panose="020F0502020204030204" pitchFamily="34" charset="0"/>
              </a:rPr>
              <a:t>, fait face à la gare </a:t>
            </a:r>
            <a:r>
              <a:rPr lang="fr-CA">
                <a:latin typeface="Calibri" panose="020F0502020204030204" pitchFamily="34" charset="0"/>
                <a:ea typeface="Calibri" panose="020F0502020204030204" pitchFamily="34" charset="0"/>
                <a:cs typeface="Calibri" panose="020F0502020204030204" pitchFamily="34" charset="0"/>
              </a:rPr>
              <a:t>du chemin de fer, lieu </a:t>
            </a:r>
            <a:r>
              <a:rPr lang="fr-CA" noProof="0">
                <a:latin typeface="Calibri" panose="020F0502020204030204" pitchFamily="34" charset="0"/>
                <a:ea typeface="Calibri" panose="020F0502020204030204" pitchFamily="34" charset="0"/>
                <a:cs typeface="Calibri" panose="020F0502020204030204" pitchFamily="34" charset="0"/>
              </a:rPr>
              <a:t>où de nombreux soldats sont partis pour servir durant la guerre.</a:t>
            </a:r>
          </a:p>
          <a:p>
            <a:pPr marL="285750" indent="-285750" fontAlgn="base">
              <a:buFont typeface="Arial" panose="020B0604020202020204" pitchFamily="34" charset="0"/>
              <a:buChar char="•"/>
            </a:pPr>
            <a:endParaRPr lang="fr-CA">
              <a:latin typeface="Calibri" panose="020F0502020204030204" pitchFamily="34" charset="0"/>
              <a:ea typeface="Calibri" panose="020F0502020204030204" pitchFamily="34" charset="0"/>
              <a:cs typeface="Calibri" panose="020F0502020204030204" pitchFamily="34" charset="0"/>
            </a:endParaRPr>
          </a:p>
          <a:p>
            <a:pPr marL="285750" indent="-285750" fontAlgn="base">
              <a:buFont typeface="Arial" panose="020B0604020202020204" pitchFamily="34" charset="0"/>
              <a:buChar char="•"/>
            </a:pPr>
            <a:r>
              <a:rPr lang="fr-CA" noProof="0">
                <a:latin typeface="Calibri" panose="020F0502020204030204" pitchFamily="34" charset="0"/>
                <a:ea typeface="Calibri" panose="020F0502020204030204" pitchFamily="34" charset="0"/>
                <a:cs typeface="Calibri" panose="020F0502020204030204" pitchFamily="34" charset="0"/>
              </a:rPr>
              <a:t>Les noms des citoyens qui ont servi en uniforme lors de la Première Guerre mondiale </a:t>
            </a:r>
            <a:r>
              <a:rPr lang="fr-CA">
                <a:latin typeface="Calibri" panose="020F0502020204030204" pitchFamily="34" charset="0"/>
                <a:ea typeface="Calibri" panose="020F0502020204030204" pitchFamily="34" charset="0"/>
                <a:cs typeface="Calibri" panose="020F0502020204030204" pitchFamily="34" charset="0"/>
              </a:rPr>
              <a:t>sont inscrits de manière originale à l’intérieur de la base du monument.</a:t>
            </a:r>
            <a:endParaRPr lang="fr-CA" noProof="0">
              <a:latin typeface="Calibri" panose="020F0502020204030204" pitchFamily="34" charset="0"/>
              <a:ea typeface="Calibri" panose="020F0502020204030204" pitchFamily="34" charset="0"/>
              <a:cs typeface="Calibri" panose="020F0502020204030204" pitchFamily="34" charset="0"/>
            </a:endParaRPr>
          </a:p>
          <a:p>
            <a:pPr fontAlgn="base"/>
            <a:endParaRPr lang="fr-CA" sz="1600" b="1" noProof="0">
              <a:latin typeface="Calibri" panose="020F0502020204030204" pitchFamily="34" charset="0"/>
              <a:ea typeface="Calibri" panose="020F0502020204030204" pitchFamily="34" charset="0"/>
              <a:cs typeface="Calibri" panose="020F0502020204030204" pitchFamily="34" charset="0"/>
            </a:endParaRPr>
          </a:p>
          <a:p>
            <a:r>
              <a:rPr lang="fr-CA" sz="1400" b="1" noProof="0">
                <a:latin typeface="Calibri" panose="020F0502020204030204" pitchFamily="34" charset="0"/>
                <a:ea typeface="Calibri" panose="020F0502020204030204" pitchFamily="34" charset="0"/>
                <a:cs typeface="Calibri" panose="020F0502020204030204" pitchFamily="34" charset="0"/>
              </a:rPr>
              <a:t>Pour en savoir plus :</a:t>
            </a:r>
          </a:p>
          <a:p>
            <a:pPr marL="285750" indent="-285750" fontAlgn="base">
              <a:buFont typeface="Arial" panose="020B0604020202020204" pitchFamily="34" charset="0"/>
              <a:buChar char="•"/>
            </a:pPr>
            <a:r>
              <a:rPr lang="fr-CA" sz="1400" noProof="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Cénotaphe de Red Deer (ACC)</a:t>
            </a:r>
          </a:p>
          <a:p>
            <a:pPr marL="285750" indent="-285750" fontAlgn="base">
              <a:buFont typeface="Arial" panose="020B0604020202020204" pitchFamily="34" charset="0"/>
              <a:buChar char="•"/>
            </a:pPr>
            <a:r>
              <a:rPr lang="fr-CA" sz="1400" noProof="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Red Deer </a:t>
            </a:r>
            <a:r>
              <a:rPr lang="fr-CA" sz="1400" noProof="0" err="1">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Cenotaph</a:t>
            </a:r>
            <a:r>
              <a:rPr lang="fr-CA" sz="1400" noProof="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Downtown </a:t>
            </a:r>
            <a:r>
              <a:rPr lang="fr-CA" sz="1400" noProof="0" err="1">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Heritage</a:t>
            </a:r>
            <a:r>
              <a:rPr lang="fr-CA" sz="1400" noProof="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Sites </a:t>
            </a:r>
            <a:r>
              <a:rPr lang="fr-CA" sz="1400" noProof="0" err="1">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Gallery</a:t>
            </a:r>
            <a:endParaRPr lang="fr-CA" sz="1400" noProof="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pPr marL="285750" indent="-285750" fontAlgn="base">
              <a:buFont typeface="Arial" panose="020B0604020202020204" pitchFamily="34" charset="0"/>
              <a:buChar char="•"/>
            </a:pPr>
            <a:r>
              <a:rPr lang="fr-CA" sz="1400" noProof="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Red Deer </a:t>
            </a:r>
            <a:r>
              <a:rPr lang="fr-CA" sz="1400" noProof="0" err="1">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Cenotaph</a:t>
            </a:r>
            <a:r>
              <a:rPr lang="fr-CA" sz="1400" noProof="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Alberta </a:t>
            </a:r>
            <a:r>
              <a:rPr lang="fr-CA" sz="1400" noProof="0" err="1">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Register</a:t>
            </a:r>
            <a:r>
              <a:rPr lang="fr-CA" sz="1400" noProof="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of Historic Places</a:t>
            </a:r>
          </a:p>
        </p:txBody>
      </p:sp>
      <p:sp>
        <p:nvSpPr>
          <p:cNvPr id="9" name="TextBox 8">
            <a:extLst>
              <a:ext uri="{FF2B5EF4-FFF2-40B4-BE49-F238E27FC236}">
                <a16:creationId xmlns:a16="http://schemas.microsoft.com/office/drawing/2014/main" id="{1F3230ED-2B4F-1345-5F18-216E0C70A2DE}"/>
              </a:ext>
            </a:extLst>
          </p:cNvPr>
          <p:cNvSpPr txBox="1"/>
          <p:nvPr/>
        </p:nvSpPr>
        <p:spPr>
          <a:xfrm>
            <a:off x="7824247" y="5332969"/>
            <a:ext cx="104548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200" noProof="0">
                <a:latin typeface="Calibri" panose="020F0502020204030204" pitchFamily="34" charset="0"/>
                <a:ea typeface="Calibri" panose="020F0502020204030204" pitchFamily="34" charset="0"/>
                <a:cs typeface="Calibri" panose="020F0502020204030204" pitchFamily="34" charset="0"/>
                <a:hlinkClick r:id="rId3"/>
              </a:rPr>
              <a:t>Image : ACC</a:t>
            </a:r>
            <a:endParaRPr lang="fr-CA" sz="1200" noProof="0">
              <a:latin typeface="Calibri" panose="020F0502020204030204" pitchFamily="34" charset="0"/>
              <a:ea typeface="Calibri" panose="020F0502020204030204" pitchFamily="34" charset="0"/>
              <a:cs typeface="Calibri" panose="020F0502020204030204" pitchFamily="34" charset="0"/>
            </a:endParaRPr>
          </a:p>
        </p:txBody>
      </p:sp>
      <p:pic>
        <p:nvPicPr>
          <p:cNvPr id="1026" name="Picture 2" descr="Une photo en couleur d’un cénotaphe en pierre blanche. Une statue sculptée représentant un soldat est montée sur un piédestal rectangulaire en pierre blanche. ">
            <a:extLst>
              <a:ext uri="{FF2B5EF4-FFF2-40B4-BE49-F238E27FC236}">
                <a16:creationId xmlns:a16="http://schemas.microsoft.com/office/drawing/2014/main" id="{A4206FCA-5BBE-C73A-9EBA-308396973CD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5020" r="40145"/>
          <a:stretch>
            <a:fillRect/>
          </a:stretch>
        </p:blipFill>
        <p:spPr bwMode="auto">
          <a:xfrm>
            <a:off x="7824247" y="282346"/>
            <a:ext cx="4147779" cy="504199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1795B327-8A6E-E0E7-F801-EEBC5AE8834C}"/>
              </a:ext>
            </a:extLst>
          </p:cNvPr>
          <p:cNvSpPr txBox="1"/>
          <p:nvPr/>
        </p:nvSpPr>
        <p:spPr>
          <a:xfrm>
            <a:off x="514350" y="141839"/>
            <a:ext cx="6094476" cy="830997"/>
          </a:xfrm>
          <a:prstGeom prst="rect">
            <a:avLst/>
          </a:prstGeom>
          <a:noFill/>
        </p:spPr>
        <p:txBody>
          <a:bodyPr wrap="square">
            <a:spAutoFit/>
          </a:bodyPr>
          <a:lstStyle/>
          <a:p>
            <a:r>
              <a:rPr lang="fr-CA" sz="2800" noProof="0"/>
              <a:t>Cénotaphe de Red Deer</a:t>
            </a:r>
          </a:p>
          <a:p>
            <a:r>
              <a:rPr lang="fr-CA" sz="2000" noProof="0"/>
              <a:t>Alberta</a:t>
            </a:r>
            <a:endParaRPr lang="fr-CA" noProof="0"/>
          </a:p>
        </p:txBody>
      </p:sp>
    </p:spTree>
    <p:extLst>
      <p:ext uri="{BB962C8B-B14F-4D97-AF65-F5344CB8AC3E}">
        <p14:creationId xmlns:p14="http://schemas.microsoft.com/office/powerpoint/2010/main" val="7304243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EE4FF8BA6947E4AA8685340DB4FACCE" ma:contentTypeVersion="27" ma:contentTypeDescription="Create a new document." ma:contentTypeScope="" ma:versionID="b355f9700622f8475fccd0c1d87585ec">
  <xsd:schema xmlns:xsd="http://www.w3.org/2001/XMLSchema" xmlns:xs="http://www.w3.org/2001/XMLSchema" xmlns:p="http://schemas.microsoft.com/office/2006/metadata/properties" xmlns:ns1="http://schemas.microsoft.com/sharepoint/v3" xmlns:ns2="d3475817-8aa0-463d-8033-9d47e24630b2" xmlns:ns3="eed7d0e8-ac63-4dee-bfa7-5c4c265525d9" xmlns:ns4="0c8e7898-adb1-4a21-9ea0-1fd6fd513e29" targetNamespace="http://schemas.microsoft.com/office/2006/metadata/properties" ma:root="true" ma:fieldsID="3d5198907ec40e38c63e290b2ab555a5" ns1:_="" ns2:_="" ns3:_="" ns4:_="">
    <xsd:import namespace="http://schemas.microsoft.com/sharepoint/v3"/>
    <xsd:import namespace="d3475817-8aa0-463d-8033-9d47e24630b2"/>
    <xsd:import namespace="eed7d0e8-ac63-4dee-bfa7-5c4c265525d9"/>
    <xsd:import namespace="0c8e7898-adb1-4a21-9ea0-1fd6fd513e29"/>
    <xsd:element name="properties">
      <xsd:complexType>
        <xsd:sequence>
          <xsd:element name="documentManagement">
            <xsd:complexType>
              <xsd:all>
                <xsd:element ref="ns2:_dlc_DocId" minOccurs="0"/>
                <xsd:element ref="ns2:_dlc_DocIdUrl" minOccurs="0"/>
                <xsd:element ref="ns2:_dlc_DocIdPersistId" minOccurs="0"/>
                <xsd:element ref="ns4:GCdocsDesc" minOccurs="0"/>
                <xsd:element ref="ns4:GCdocsDescFR"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BillingMetadata" minOccurs="0"/>
                <xsd:element ref="ns1:_ip_UnifiedCompliancePolicyProperties" minOccurs="0"/>
                <xsd:element ref="ns1:_ip_UnifiedCompliancePolicyUIActio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475817-8aa0-463d-8033-9d47e24630b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4" nillable="true" ma:displayName="Taxonomy Catch All Column" ma:hidden="true" ma:list="{ed2718d3-09bc-428c-852e-4caad582fe65}" ma:internalName="TaxCatchAll" ma:showField="CatchAllData" ma:web="d3475817-8aa0-463d-8033-9d47e24630b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ed7d0e8-ac63-4dee-bfa7-5c4c265525d9"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2576106-0640-4000-84dd-42f7612a6018"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MediaServiceLocation" ma:index="2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c8e7898-adb1-4a21-9ea0-1fd6fd513e29" elementFormDefault="qualified">
    <xsd:import namespace="http://schemas.microsoft.com/office/2006/documentManagement/types"/>
    <xsd:import namespace="http://schemas.microsoft.com/office/infopath/2007/PartnerControls"/>
    <xsd:element name="GCdocsDesc" ma:index="13" nillable="true" ma:displayName="Description (EN)" ma:internalName="GCdocsDesc">
      <xsd:simpleType>
        <xsd:restriction base="dms:Note"/>
      </xsd:simpleType>
    </xsd:element>
    <xsd:element name="GCdocsDescFR" ma:index="14" nillable="true" ma:displayName="Description (FR)" ma:internalName="GCdocsDescFR">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GCdocsDescFR xmlns="0c8e7898-adb1-4a21-9ea0-1fd6fd513e29" xsi:nil="true"/>
    <_ip_UnifiedCompliancePolicyProperties xmlns="http://schemas.microsoft.com/sharepoint/v3" xsi:nil="true"/>
    <lcf76f155ced4ddcb4097134ff3c332f xmlns="eed7d0e8-ac63-4dee-bfa7-5c4c265525d9">
      <Terms xmlns="http://schemas.microsoft.com/office/infopath/2007/PartnerControls"/>
    </lcf76f155ced4ddcb4097134ff3c332f>
    <TaxCatchAll xmlns="d3475817-8aa0-463d-8033-9d47e24630b2"/>
    <GCdocsDesc xmlns="0c8e7898-adb1-4a21-9ea0-1fd6fd513e29" xsi:nil="true"/>
  </documentManagement>
</p:properties>
</file>

<file path=customXml/itemProps1.xml><?xml version="1.0" encoding="utf-8"?>
<ds:datastoreItem xmlns:ds="http://schemas.openxmlformats.org/officeDocument/2006/customXml" ds:itemID="{A7D42B0D-B777-426C-BED3-B409D7C7809E}">
  <ds:schemaRefs>
    <ds:schemaRef ds:uri="0c8e7898-adb1-4a21-9ea0-1fd6fd513e29"/>
    <ds:schemaRef ds:uri="d3475817-8aa0-463d-8033-9d47e24630b2"/>
    <ds:schemaRef ds:uri="eed7d0e8-ac63-4dee-bfa7-5c4c265525d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A2C2F4C-D593-4C85-AAB0-462B333EF5A9}">
  <ds:schemaRefs>
    <ds:schemaRef ds:uri="http://schemas.microsoft.com/sharepoint/events"/>
  </ds:schemaRefs>
</ds:datastoreItem>
</file>

<file path=customXml/itemProps3.xml><?xml version="1.0" encoding="utf-8"?>
<ds:datastoreItem xmlns:ds="http://schemas.openxmlformats.org/officeDocument/2006/customXml" ds:itemID="{18AB88E3-1EDA-416B-985D-76ADE51071D6}">
  <ds:schemaRefs>
    <ds:schemaRef ds:uri="http://schemas.microsoft.com/sharepoint/v3/contenttype/forms"/>
  </ds:schemaRefs>
</ds:datastoreItem>
</file>

<file path=customXml/itemProps4.xml><?xml version="1.0" encoding="utf-8"?>
<ds:datastoreItem xmlns:ds="http://schemas.openxmlformats.org/officeDocument/2006/customXml" ds:itemID="{FEBC4390-F24F-43A2-B236-E7F5AD186AB4}">
  <ds:schemaRefs>
    <ds:schemaRef ds:uri="d3475817-8aa0-463d-8033-9d47e24630b2"/>
    <ds:schemaRef ds:uri="http://purl.org/dc/elements/1.1/"/>
    <ds:schemaRef ds:uri="http://schemas.microsoft.com/office/2006/metadata/properties"/>
    <ds:schemaRef ds:uri="http://schemas.microsoft.com/office/2006/documentManagement/types"/>
    <ds:schemaRef ds:uri="eed7d0e8-ac63-4dee-bfa7-5c4c265525d9"/>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0c8e7898-adb1-4a21-9ea0-1fd6fd513e29"/>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2018</Words>
  <Application>Microsoft Office PowerPoint</Application>
  <PresentationFormat>Widescreen</PresentationFormat>
  <Paragraphs>250</Paragraphs>
  <Slides>20</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Aptos</vt:lpstr>
      <vt:lpstr>Arial</vt:lpstr>
      <vt:lpstr>Arial,Sans-Serif</vt:lpstr>
      <vt:lpstr>Calibri</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Activité de recherche sur un cénotaphe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McNeill (she/her | elle) [E/F] (VAC/ACC)</dc:creator>
  <cp:lastModifiedBy>Elizabeth Jill Paton (VAC/ACC)</cp:lastModifiedBy>
  <cp:revision>1</cp:revision>
  <dcterms:created xsi:type="dcterms:W3CDTF">2025-12-29T14:36:43Z</dcterms:created>
  <dcterms:modified xsi:type="dcterms:W3CDTF">2026-04-20T19:38:52Z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1065300052</vt:i4>
  </property>
  <property fmtid="{D5CDD505-2E9C-101B-9397-08002B2CF9AE}" pid="3" name="_NewReviewCycle">
    <vt:lpwstr/>
  </property>
  <property fmtid="{D5CDD505-2E9C-101B-9397-08002B2CF9AE}" pid="4" name="_EmailSubject">
    <vt:lpwstr>021-260409-001: Request for translation - Community cenotaphs across Canada lesson plan</vt:lpwstr>
  </property>
  <property fmtid="{D5CDD505-2E9C-101B-9397-08002B2CF9AE}" pid="5" name="_AuthorEmail">
    <vt:lpwstr>crfrenchqcandtranslation-cqfrancaisettraductioncss@veterans.gc.ca</vt:lpwstr>
  </property>
  <property fmtid="{D5CDD505-2E9C-101B-9397-08002B2CF9AE}" pid="6" name="_AuthorEmailDisplayName">
    <vt:lpwstr>CR French QC and Translation - CQ français et traduction CSS (VAC/ACC)</vt:lpwstr>
  </property>
  <property fmtid="{D5CDD505-2E9C-101B-9397-08002B2CF9AE}" pid="7" name="MSIP_Label_834ed4f5-eae4-40c7-82be-b1cdf720a1b9_Enabled">
    <vt:lpwstr>true</vt:lpwstr>
  </property>
  <property fmtid="{D5CDD505-2E9C-101B-9397-08002B2CF9AE}" pid="8" name="MSIP_Label_834ed4f5-eae4-40c7-82be-b1cdf720a1b9_SetDate">
    <vt:lpwstr>2026-04-13T18:44:07Z</vt:lpwstr>
  </property>
  <property fmtid="{D5CDD505-2E9C-101B-9397-08002B2CF9AE}" pid="9" name="MSIP_Label_834ed4f5-eae4-40c7-82be-b1cdf720a1b9_Method">
    <vt:lpwstr>Standard</vt:lpwstr>
  </property>
  <property fmtid="{D5CDD505-2E9C-101B-9397-08002B2CF9AE}" pid="10" name="MSIP_Label_834ed4f5-eae4-40c7-82be-b1cdf720a1b9_Name">
    <vt:lpwstr>Unclassified - Non classifié</vt:lpwstr>
  </property>
  <property fmtid="{D5CDD505-2E9C-101B-9397-08002B2CF9AE}" pid="11" name="MSIP_Label_834ed4f5-eae4-40c7-82be-b1cdf720a1b9_SiteId">
    <vt:lpwstr>e0d54a3c-7bbe-4a64-9d46-f9f84a41c833</vt:lpwstr>
  </property>
  <property fmtid="{D5CDD505-2E9C-101B-9397-08002B2CF9AE}" pid="12" name="MSIP_Label_834ed4f5-eae4-40c7-82be-b1cdf720a1b9_ActionId">
    <vt:lpwstr>5d471b39-0494-4a87-8f7d-3651cd2aa599</vt:lpwstr>
  </property>
  <property fmtid="{D5CDD505-2E9C-101B-9397-08002B2CF9AE}" pid="13" name="MSIP_Label_834ed4f5-eae4-40c7-82be-b1cdf720a1b9_ContentBits">
    <vt:lpwstr>0</vt:lpwstr>
  </property>
  <property fmtid="{D5CDD505-2E9C-101B-9397-08002B2CF9AE}" pid="14" name="MSIP_Label_834ed4f5-eae4-40c7-82be-b1cdf720a1b9_Tag">
    <vt:lpwstr>10, 3, 0, 1</vt:lpwstr>
  </property>
  <property fmtid="{D5CDD505-2E9C-101B-9397-08002B2CF9AE}" pid="15" name="_PreviousAdHocReviewCycleID">
    <vt:i4>2115348463</vt:i4>
  </property>
  <property fmtid="{D5CDD505-2E9C-101B-9397-08002B2CF9AE}" pid="16" name="ContentTypeId">
    <vt:lpwstr>0x0101001EE4FF8BA6947E4AA8685340DB4FACCE</vt:lpwstr>
  </property>
</Properties>
</file>