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sldIdLst>
    <p:sldId id="256" r:id="rId6"/>
    <p:sldId id="257" r:id="rId7"/>
    <p:sldId id="258" r:id="rId8"/>
    <p:sldId id="259" r:id="rId9"/>
    <p:sldId id="260" r:id="rId10"/>
    <p:sldId id="262" r:id="rId11"/>
    <p:sldId id="264" r:id="rId12"/>
    <p:sldId id="266" r:id="rId13"/>
    <p:sldId id="263" r:id="rId14"/>
    <p:sldId id="267" r:id="rId15"/>
    <p:sldId id="269" r:id="rId16"/>
    <p:sldId id="270" r:id="rId17"/>
    <p:sldId id="268" r:id="rId18"/>
    <p:sldId id="271" r:id="rId19"/>
    <p:sldId id="273" r:id="rId20"/>
    <p:sldId id="272" r:id="rId21"/>
    <p:sldId id="274" r:id="rId22"/>
    <p:sldId id="275" r:id="rId23"/>
    <p:sldId id="276" r:id="rId24"/>
    <p:sldId id="27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63A894F-83E9-F203-C93C-7C0EC9DAE5C0}" name="Elizabeth Jill Paton (VAC/ACC)" initials="JP" userId="S::jill.paton@veterans.gc.ca::02e2f622-6222-463a-b3ba-ab337969573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300"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ne Audet (he/him | il/lui) [F/E] (VAC/ACC)" userId="0f0e239f-cc24-4971-8a83-5197ff4fab34" providerId="ADAL" clId="{969EEF9A-FC27-4FC4-BA5A-FD7223AA6915}"/>
    <pc:docChg chg="undo custSel modSld">
      <pc:chgData name="Rene Audet (he/him | il/lui) [F/E] (VAC/ACC)" userId="0f0e239f-cc24-4971-8a83-5197ff4fab34" providerId="ADAL" clId="{969EEF9A-FC27-4FC4-BA5A-FD7223AA6915}" dt="2026-04-16T22:26:26.824" v="143" actId="6549"/>
      <pc:docMkLst>
        <pc:docMk/>
      </pc:docMkLst>
      <pc:sldChg chg="modSp mod">
        <pc:chgData name="Rene Audet (he/him | il/lui) [F/E] (VAC/ACC)" userId="0f0e239f-cc24-4971-8a83-5197ff4fab34" providerId="ADAL" clId="{969EEF9A-FC27-4FC4-BA5A-FD7223AA6915}" dt="2026-04-16T13:58:32.707" v="14" actId="14100"/>
        <pc:sldMkLst>
          <pc:docMk/>
          <pc:sldMk cId="4150062717" sldId="257"/>
        </pc:sldMkLst>
        <pc:spChg chg="mod">
          <ac:chgData name="Rene Audet (he/him | il/lui) [F/E] (VAC/ACC)" userId="0f0e239f-cc24-4971-8a83-5197ff4fab34" providerId="ADAL" clId="{969EEF9A-FC27-4FC4-BA5A-FD7223AA6915}" dt="2026-04-16T13:52:09.159" v="10" actId="1076"/>
          <ac:spMkLst>
            <pc:docMk/>
            <pc:sldMk cId="4150062717" sldId="257"/>
            <ac:spMk id="3" creationId="{5B010936-3DC7-55D9-8526-D6DB564E3D25}"/>
          </ac:spMkLst>
        </pc:spChg>
        <pc:spChg chg="mod">
          <ac:chgData name="Rene Audet (he/him | il/lui) [F/E] (VAC/ACC)" userId="0f0e239f-cc24-4971-8a83-5197ff4fab34" providerId="ADAL" clId="{969EEF9A-FC27-4FC4-BA5A-FD7223AA6915}" dt="2026-04-16T13:53:29.190" v="13" actId="20577"/>
          <ac:spMkLst>
            <pc:docMk/>
            <pc:sldMk cId="4150062717" sldId="257"/>
            <ac:spMk id="4" creationId="{9FD3D387-62BE-CAF0-D17E-3E45B9292D32}"/>
          </ac:spMkLst>
        </pc:spChg>
        <pc:picChg chg="mod">
          <ac:chgData name="Rene Audet (he/him | il/lui) [F/E] (VAC/ACC)" userId="0f0e239f-cc24-4971-8a83-5197ff4fab34" providerId="ADAL" clId="{969EEF9A-FC27-4FC4-BA5A-FD7223AA6915}" dt="2026-04-16T13:58:32.707" v="14" actId="14100"/>
          <ac:picMkLst>
            <pc:docMk/>
            <pc:sldMk cId="4150062717" sldId="257"/>
            <ac:picMk id="12" creationId="{E5CEBDD4-56C7-5FDB-9E70-11F72D237D40}"/>
          </ac:picMkLst>
        </pc:picChg>
      </pc:sldChg>
      <pc:sldChg chg="modSp mod">
        <pc:chgData name="Rene Audet (he/him | il/lui) [F/E] (VAC/ACC)" userId="0f0e239f-cc24-4971-8a83-5197ff4fab34" providerId="ADAL" clId="{969EEF9A-FC27-4FC4-BA5A-FD7223AA6915}" dt="2026-04-16T14:06:42.468" v="22" actId="14100"/>
        <pc:sldMkLst>
          <pc:docMk/>
          <pc:sldMk cId="1716373285" sldId="258"/>
        </pc:sldMkLst>
        <pc:spChg chg="mod">
          <ac:chgData name="Rene Audet (he/him | il/lui) [F/E] (VAC/ACC)" userId="0f0e239f-cc24-4971-8a83-5197ff4fab34" providerId="ADAL" clId="{969EEF9A-FC27-4FC4-BA5A-FD7223AA6915}" dt="2026-04-16T14:06:42.468" v="22" actId="14100"/>
          <ac:spMkLst>
            <pc:docMk/>
            <pc:sldMk cId="1716373285" sldId="258"/>
            <ac:spMk id="4" creationId="{8759273D-CC70-3D74-C811-7A4682A9B370}"/>
          </ac:spMkLst>
        </pc:spChg>
      </pc:sldChg>
      <pc:sldChg chg="modSp mod">
        <pc:chgData name="Rene Audet (he/him | il/lui) [F/E] (VAC/ACC)" userId="0f0e239f-cc24-4971-8a83-5197ff4fab34" providerId="ADAL" clId="{969EEF9A-FC27-4FC4-BA5A-FD7223AA6915}" dt="2026-04-16T14:22:09.173" v="26" actId="14100"/>
        <pc:sldMkLst>
          <pc:docMk/>
          <pc:sldMk cId="3093691967" sldId="259"/>
        </pc:sldMkLst>
        <pc:spChg chg="mod">
          <ac:chgData name="Rene Audet (he/him | il/lui) [F/E] (VAC/ACC)" userId="0f0e239f-cc24-4971-8a83-5197ff4fab34" providerId="ADAL" clId="{969EEF9A-FC27-4FC4-BA5A-FD7223AA6915}" dt="2026-04-16T14:22:09.173" v="26" actId="14100"/>
          <ac:spMkLst>
            <pc:docMk/>
            <pc:sldMk cId="3093691967" sldId="259"/>
            <ac:spMk id="4" creationId="{12C8636A-997A-8C2A-0898-AFBA9E346C77}"/>
          </ac:spMkLst>
        </pc:spChg>
      </pc:sldChg>
      <pc:sldChg chg="modSp mod">
        <pc:chgData name="Rene Audet (he/him | il/lui) [F/E] (VAC/ACC)" userId="0f0e239f-cc24-4971-8a83-5197ff4fab34" providerId="ADAL" clId="{969EEF9A-FC27-4FC4-BA5A-FD7223AA6915}" dt="2026-04-16T14:39:24.427" v="27" actId="14100"/>
        <pc:sldMkLst>
          <pc:docMk/>
          <pc:sldMk cId="3414356935" sldId="260"/>
        </pc:sldMkLst>
        <pc:spChg chg="mod">
          <ac:chgData name="Rene Audet (he/him | il/lui) [F/E] (VAC/ACC)" userId="0f0e239f-cc24-4971-8a83-5197ff4fab34" providerId="ADAL" clId="{969EEF9A-FC27-4FC4-BA5A-FD7223AA6915}" dt="2026-04-16T14:39:24.427" v="27" actId="14100"/>
          <ac:spMkLst>
            <pc:docMk/>
            <pc:sldMk cId="3414356935" sldId="260"/>
            <ac:spMk id="4" creationId="{5412B297-5D28-4889-2A2F-4A27B791C1DB}"/>
          </ac:spMkLst>
        </pc:spChg>
      </pc:sldChg>
      <pc:sldChg chg="modSp mod">
        <pc:chgData name="Rene Audet (he/him | il/lui) [F/E] (VAC/ACC)" userId="0f0e239f-cc24-4971-8a83-5197ff4fab34" providerId="ADAL" clId="{969EEF9A-FC27-4FC4-BA5A-FD7223AA6915}" dt="2026-04-16T20:04:56.159" v="55" actId="1076"/>
        <pc:sldMkLst>
          <pc:docMk/>
          <pc:sldMk cId="174218592" sldId="262"/>
        </pc:sldMkLst>
        <pc:spChg chg="mod">
          <ac:chgData name="Rene Audet (he/him | il/lui) [F/E] (VAC/ACC)" userId="0f0e239f-cc24-4971-8a83-5197ff4fab34" providerId="ADAL" clId="{969EEF9A-FC27-4FC4-BA5A-FD7223AA6915}" dt="2026-04-16T20:04:56.159" v="55" actId="1076"/>
          <ac:spMkLst>
            <pc:docMk/>
            <pc:sldMk cId="174218592" sldId="262"/>
            <ac:spMk id="3" creationId="{0E4A3452-9F13-8E94-95EF-EE9412ED3764}"/>
          </ac:spMkLst>
        </pc:spChg>
        <pc:spChg chg="mod">
          <ac:chgData name="Rene Audet (he/him | il/lui) [F/E] (VAC/ACC)" userId="0f0e239f-cc24-4971-8a83-5197ff4fab34" providerId="ADAL" clId="{969EEF9A-FC27-4FC4-BA5A-FD7223AA6915}" dt="2026-04-16T17:00:42.888" v="45" actId="14100"/>
          <ac:spMkLst>
            <pc:docMk/>
            <pc:sldMk cId="174218592" sldId="262"/>
            <ac:spMk id="4" creationId="{0E2EB419-D744-0135-F15A-853E7A93E193}"/>
          </ac:spMkLst>
        </pc:spChg>
      </pc:sldChg>
      <pc:sldChg chg="modSp mod">
        <pc:chgData name="Rene Audet (he/him | il/lui) [F/E] (VAC/ACC)" userId="0f0e239f-cc24-4971-8a83-5197ff4fab34" providerId="ADAL" clId="{969EEF9A-FC27-4FC4-BA5A-FD7223AA6915}" dt="2026-04-16T15:11:44.267" v="39" actId="20577"/>
        <pc:sldMkLst>
          <pc:docMk/>
          <pc:sldMk cId="3930828335" sldId="263"/>
        </pc:sldMkLst>
        <pc:spChg chg="mod">
          <ac:chgData name="Rene Audet (he/him | il/lui) [F/E] (VAC/ACC)" userId="0f0e239f-cc24-4971-8a83-5197ff4fab34" providerId="ADAL" clId="{969EEF9A-FC27-4FC4-BA5A-FD7223AA6915}" dt="2026-04-16T15:11:44.267" v="39" actId="20577"/>
          <ac:spMkLst>
            <pc:docMk/>
            <pc:sldMk cId="3930828335" sldId="263"/>
            <ac:spMk id="4" creationId="{D279844A-CD72-0D6A-2154-2D94CF7490CD}"/>
          </ac:spMkLst>
        </pc:spChg>
      </pc:sldChg>
      <pc:sldChg chg="modSp mod">
        <pc:chgData name="Rene Audet (he/him | il/lui) [F/E] (VAC/ACC)" userId="0f0e239f-cc24-4971-8a83-5197ff4fab34" providerId="ADAL" clId="{969EEF9A-FC27-4FC4-BA5A-FD7223AA6915}" dt="2026-04-16T14:47:58.567" v="33" actId="14100"/>
        <pc:sldMkLst>
          <pc:docMk/>
          <pc:sldMk cId="1998987060" sldId="264"/>
        </pc:sldMkLst>
        <pc:spChg chg="mod">
          <ac:chgData name="Rene Audet (he/him | il/lui) [F/E] (VAC/ACC)" userId="0f0e239f-cc24-4971-8a83-5197ff4fab34" providerId="ADAL" clId="{969EEF9A-FC27-4FC4-BA5A-FD7223AA6915}" dt="2026-04-16T14:47:43.931" v="30" actId="1076"/>
          <ac:spMkLst>
            <pc:docMk/>
            <pc:sldMk cId="1998987060" sldId="264"/>
            <ac:spMk id="2" creationId="{E838CA16-6F86-9B64-7F75-BAD489975650}"/>
          </ac:spMkLst>
        </pc:spChg>
        <pc:spChg chg="mod">
          <ac:chgData name="Rene Audet (he/him | il/lui) [F/E] (VAC/ACC)" userId="0f0e239f-cc24-4971-8a83-5197ff4fab34" providerId="ADAL" clId="{969EEF9A-FC27-4FC4-BA5A-FD7223AA6915}" dt="2026-04-16T14:47:58.567" v="33" actId="14100"/>
          <ac:spMkLst>
            <pc:docMk/>
            <pc:sldMk cId="1998987060" sldId="264"/>
            <ac:spMk id="4" creationId="{B55B71EA-2224-76C9-74B0-A7D5FAE14238}"/>
          </ac:spMkLst>
        </pc:spChg>
      </pc:sldChg>
      <pc:sldChg chg="modSp mod">
        <pc:chgData name="Rene Audet (he/him | il/lui) [F/E] (VAC/ACC)" userId="0f0e239f-cc24-4971-8a83-5197ff4fab34" providerId="ADAL" clId="{969EEF9A-FC27-4FC4-BA5A-FD7223AA6915}" dt="2026-04-16T20:05:31.902" v="57" actId="139"/>
        <pc:sldMkLst>
          <pc:docMk/>
          <pc:sldMk cId="3587201370" sldId="266"/>
        </pc:sldMkLst>
        <pc:spChg chg="mod">
          <ac:chgData name="Rene Audet (he/him | il/lui) [F/E] (VAC/ACC)" userId="0f0e239f-cc24-4971-8a83-5197ff4fab34" providerId="ADAL" clId="{969EEF9A-FC27-4FC4-BA5A-FD7223AA6915}" dt="2026-04-16T20:05:31.902" v="57" actId="139"/>
          <ac:spMkLst>
            <pc:docMk/>
            <pc:sldMk cId="3587201370" sldId="266"/>
            <ac:spMk id="2" creationId="{D84C2A04-5A60-CD81-919B-20F0568B5070}"/>
          </ac:spMkLst>
        </pc:spChg>
        <pc:spChg chg="mod">
          <ac:chgData name="Rene Audet (he/him | il/lui) [F/E] (VAC/ACC)" userId="0f0e239f-cc24-4971-8a83-5197ff4fab34" providerId="ADAL" clId="{969EEF9A-FC27-4FC4-BA5A-FD7223AA6915}" dt="2026-04-16T15:05:54.064" v="35" actId="14100"/>
          <ac:spMkLst>
            <pc:docMk/>
            <pc:sldMk cId="3587201370" sldId="266"/>
            <ac:spMk id="4" creationId="{5AF98C9B-3501-BDCA-3438-6EDDE252F9E5}"/>
          </ac:spMkLst>
        </pc:spChg>
        <pc:spChg chg="mod">
          <ac:chgData name="Rene Audet (he/him | il/lui) [F/E] (VAC/ACC)" userId="0f0e239f-cc24-4971-8a83-5197ff4fab34" providerId="ADAL" clId="{969EEF9A-FC27-4FC4-BA5A-FD7223AA6915}" dt="2026-04-16T15:06:56.054" v="36" actId="20577"/>
          <ac:spMkLst>
            <pc:docMk/>
            <pc:sldMk cId="3587201370" sldId="266"/>
            <ac:spMk id="14" creationId="{BC0F8917-609F-3F33-0A86-5991D14B6AC2}"/>
          </ac:spMkLst>
        </pc:spChg>
      </pc:sldChg>
      <pc:sldChg chg="modSp mod">
        <pc:chgData name="Rene Audet (he/him | il/lui) [F/E] (VAC/ACC)" userId="0f0e239f-cc24-4971-8a83-5197ff4fab34" providerId="ADAL" clId="{969EEF9A-FC27-4FC4-BA5A-FD7223AA6915}" dt="2026-04-16T20:38:18.936" v="64" actId="14100"/>
        <pc:sldMkLst>
          <pc:docMk/>
          <pc:sldMk cId="1673440886" sldId="267"/>
        </pc:sldMkLst>
        <pc:spChg chg="mod">
          <ac:chgData name="Rene Audet (he/him | il/lui) [F/E] (VAC/ACC)" userId="0f0e239f-cc24-4971-8a83-5197ff4fab34" providerId="ADAL" clId="{969EEF9A-FC27-4FC4-BA5A-FD7223AA6915}" dt="2026-04-16T20:38:18.936" v="64" actId="14100"/>
          <ac:spMkLst>
            <pc:docMk/>
            <pc:sldMk cId="1673440886" sldId="267"/>
            <ac:spMk id="4" creationId="{C61369C7-FBF7-9155-7ED0-888ABEF9CFF3}"/>
          </ac:spMkLst>
        </pc:spChg>
        <pc:spChg chg="mod">
          <ac:chgData name="Rene Audet (he/him | il/lui) [F/E] (VAC/ACC)" userId="0f0e239f-cc24-4971-8a83-5197ff4fab34" providerId="ADAL" clId="{969EEF9A-FC27-4FC4-BA5A-FD7223AA6915}" dt="2026-04-16T20:38:08.491" v="61" actId="20577"/>
          <ac:spMkLst>
            <pc:docMk/>
            <pc:sldMk cId="1673440886" sldId="267"/>
            <ac:spMk id="8" creationId="{5CAAB385-A0B4-D2EE-37F1-0E6D65CD8559}"/>
          </ac:spMkLst>
        </pc:spChg>
      </pc:sldChg>
      <pc:sldChg chg="modSp mod">
        <pc:chgData name="Rene Audet (he/him | il/lui) [F/E] (VAC/ACC)" userId="0f0e239f-cc24-4971-8a83-5197ff4fab34" providerId="ADAL" clId="{969EEF9A-FC27-4FC4-BA5A-FD7223AA6915}" dt="2026-04-16T21:21:50.703" v="112" actId="27636"/>
        <pc:sldMkLst>
          <pc:docMk/>
          <pc:sldMk cId="3065827844" sldId="268"/>
        </pc:sldMkLst>
        <pc:spChg chg="mod">
          <ac:chgData name="Rene Audet (he/him | il/lui) [F/E] (VAC/ACC)" userId="0f0e239f-cc24-4971-8a83-5197ff4fab34" providerId="ADAL" clId="{969EEF9A-FC27-4FC4-BA5A-FD7223AA6915}" dt="2026-04-16T21:21:20.051" v="90" actId="1076"/>
          <ac:spMkLst>
            <pc:docMk/>
            <pc:sldMk cId="3065827844" sldId="268"/>
            <ac:spMk id="3" creationId="{51F1A549-002A-FE9E-B026-C71C61D37E3F}"/>
          </ac:spMkLst>
        </pc:spChg>
        <pc:spChg chg="mod">
          <ac:chgData name="Rene Audet (he/him | il/lui) [F/E] (VAC/ACC)" userId="0f0e239f-cc24-4971-8a83-5197ff4fab34" providerId="ADAL" clId="{969EEF9A-FC27-4FC4-BA5A-FD7223AA6915}" dt="2026-04-16T21:21:50.703" v="112" actId="27636"/>
          <ac:spMkLst>
            <pc:docMk/>
            <pc:sldMk cId="3065827844" sldId="268"/>
            <ac:spMk id="4" creationId="{DCA828E6-ABBE-CBA8-8D42-DBB89D1EF15A}"/>
          </ac:spMkLst>
        </pc:spChg>
      </pc:sldChg>
      <pc:sldChg chg="modSp mod">
        <pc:chgData name="Rene Audet (he/him | il/lui) [F/E] (VAC/ACC)" userId="0f0e239f-cc24-4971-8a83-5197ff4fab34" providerId="ADAL" clId="{969EEF9A-FC27-4FC4-BA5A-FD7223AA6915}" dt="2026-04-16T20:56:08.817" v="68" actId="20578"/>
        <pc:sldMkLst>
          <pc:docMk/>
          <pc:sldMk cId="4171558009" sldId="269"/>
        </pc:sldMkLst>
        <pc:spChg chg="mod">
          <ac:chgData name="Rene Audet (he/him | il/lui) [F/E] (VAC/ACC)" userId="0f0e239f-cc24-4971-8a83-5197ff4fab34" providerId="ADAL" clId="{969EEF9A-FC27-4FC4-BA5A-FD7223AA6915}" dt="2026-04-16T20:48:46.814" v="65" actId="14100"/>
          <ac:spMkLst>
            <pc:docMk/>
            <pc:sldMk cId="4171558009" sldId="269"/>
            <ac:spMk id="2" creationId="{CB41A11A-C5DD-3FA9-452D-7DD0FA1AED2C}"/>
          </ac:spMkLst>
        </pc:spChg>
        <pc:spChg chg="mod">
          <ac:chgData name="Rene Audet (he/him | il/lui) [F/E] (VAC/ACC)" userId="0f0e239f-cc24-4971-8a83-5197ff4fab34" providerId="ADAL" clId="{969EEF9A-FC27-4FC4-BA5A-FD7223AA6915}" dt="2026-04-16T20:53:26.264" v="67" actId="20578"/>
          <ac:spMkLst>
            <pc:docMk/>
            <pc:sldMk cId="4171558009" sldId="269"/>
            <ac:spMk id="4" creationId="{442FB1B9-EEE2-C5A7-7051-1DA5407577A9}"/>
          </ac:spMkLst>
        </pc:spChg>
        <pc:spChg chg="mod">
          <ac:chgData name="Rene Audet (he/him | il/lui) [F/E] (VAC/ACC)" userId="0f0e239f-cc24-4971-8a83-5197ff4fab34" providerId="ADAL" clId="{969EEF9A-FC27-4FC4-BA5A-FD7223AA6915}" dt="2026-04-16T20:56:08.817" v="68" actId="20578"/>
          <ac:spMkLst>
            <pc:docMk/>
            <pc:sldMk cId="4171558009" sldId="269"/>
            <ac:spMk id="8" creationId="{FAF3BDFD-BF91-FB5E-25D2-751D88FB58F3}"/>
          </ac:spMkLst>
        </pc:spChg>
      </pc:sldChg>
      <pc:sldChg chg="modSp mod">
        <pc:chgData name="Rene Audet (he/him | il/lui) [F/E] (VAC/ACC)" userId="0f0e239f-cc24-4971-8a83-5197ff4fab34" providerId="ADAL" clId="{969EEF9A-FC27-4FC4-BA5A-FD7223AA6915}" dt="2026-04-16T21:10:36.596" v="88" actId="6549"/>
        <pc:sldMkLst>
          <pc:docMk/>
          <pc:sldMk cId="3072504297" sldId="270"/>
        </pc:sldMkLst>
        <pc:spChg chg="mod">
          <ac:chgData name="Rene Audet (he/him | il/lui) [F/E] (VAC/ACC)" userId="0f0e239f-cc24-4971-8a83-5197ff4fab34" providerId="ADAL" clId="{969EEF9A-FC27-4FC4-BA5A-FD7223AA6915}" dt="2026-04-16T21:10:09.997" v="84" actId="14100"/>
          <ac:spMkLst>
            <pc:docMk/>
            <pc:sldMk cId="3072504297" sldId="270"/>
            <ac:spMk id="2" creationId="{0378E2DA-7434-4935-D216-923FA506439A}"/>
          </ac:spMkLst>
        </pc:spChg>
        <pc:spChg chg="mod">
          <ac:chgData name="Rene Audet (he/him | il/lui) [F/E] (VAC/ACC)" userId="0f0e239f-cc24-4971-8a83-5197ff4fab34" providerId="ADAL" clId="{969EEF9A-FC27-4FC4-BA5A-FD7223AA6915}" dt="2026-04-16T21:09:56.904" v="83" actId="14100"/>
          <ac:spMkLst>
            <pc:docMk/>
            <pc:sldMk cId="3072504297" sldId="270"/>
            <ac:spMk id="4" creationId="{4AFB2F20-63DD-55D1-C227-F94A2826FC76}"/>
          </ac:spMkLst>
        </pc:spChg>
        <pc:spChg chg="mod">
          <ac:chgData name="Rene Audet (he/him | il/lui) [F/E] (VAC/ACC)" userId="0f0e239f-cc24-4971-8a83-5197ff4fab34" providerId="ADAL" clId="{969EEF9A-FC27-4FC4-BA5A-FD7223AA6915}" dt="2026-04-16T21:10:36.596" v="88" actId="6549"/>
          <ac:spMkLst>
            <pc:docMk/>
            <pc:sldMk cId="3072504297" sldId="270"/>
            <ac:spMk id="8" creationId="{CBF42A64-33B1-5643-B07F-B5FACF3CE5AC}"/>
          </ac:spMkLst>
        </pc:spChg>
      </pc:sldChg>
      <pc:sldChg chg="modSp mod">
        <pc:chgData name="Rene Audet (he/him | il/lui) [F/E] (VAC/ACC)" userId="0f0e239f-cc24-4971-8a83-5197ff4fab34" providerId="ADAL" clId="{969EEF9A-FC27-4FC4-BA5A-FD7223AA6915}" dt="2026-04-16T21:31:30.197" v="118" actId="14100"/>
        <pc:sldMkLst>
          <pc:docMk/>
          <pc:sldMk cId="3458647347" sldId="271"/>
        </pc:sldMkLst>
        <pc:spChg chg="mod">
          <ac:chgData name="Rene Audet (he/him | il/lui) [F/E] (VAC/ACC)" userId="0f0e239f-cc24-4971-8a83-5197ff4fab34" providerId="ADAL" clId="{969EEF9A-FC27-4FC4-BA5A-FD7223AA6915}" dt="2026-04-16T21:31:30.197" v="118" actId="14100"/>
          <ac:spMkLst>
            <pc:docMk/>
            <pc:sldMk cId="3458647347" sldId="271"/>
            <ac:spMk id="4" creationId="{6DDC0A2E-3FB9-3E31-EAB5-268EA60200E9}"/>
          </ac:spMkLst>
        </pc:spChg>
      </pc:sldChg>
      <pc:sldChg chg="modSp mod">
        <pc:chgData name="Rene Audet (he/him | il/lui) [F/E] (VAC/ACC)" userId="0f0e239f-cc24-4971-8a83-5197ff4fab34" providerId="ADAL" clId="{969EEF9A-FC27-4FC4-BA5A-FD7223AA6915}" dt="2026-04-16T21:45:06.452" v="129" actId="14100"/>
        <pc:sldMkLst>
          <pc:docMk/>
          <pc:sldMk cId="3831268697" sldId="272"/>
        </pc:sldMkLst>
        <pc:spChg chg="mod">
          <ac:chgData name="Rene Audet (he/him | il/lui) [F/E] (VAC/ACC)" userId="0f0e239f-cc24-4971-8a83-5197ff4fab34" providerId="ADAL" clId="{969EEF9A-FC27-4FC4-BA5A-FD7223AA6915}" dt="2026-04-16T21:45:06.452" v="129" actId="14100"/>
          <ac:spMkLst>
            <pc:docMk/>
            <pc:sldMk cId="3831268697" sldId="272"/>
            <ac:spMk id="4" creationId="{28674BC0-56A0-D778-1610-DF529D2F1EF0}"/>
          </ac:spMkLst>
        </pc:spChg>
      </pc:sldChg>
      <pc:sldChg chg="modSp mod">
        <pc:chgData name="Rene Audet (he/him | il/lui) [F/E] (VAC/ACC)" userId="0f0e239f-cc24-4971-8a83-5197ff4fab34" providerId="ADAL" clId="{969EEF9A-FC27-4FC4-BA5A-FD7223AA6915}" dt="2026-04-16T21:40:02.105" v="119" actId="1076"/>
        <pc:sldMkLst>
          <pc:docMk/>
          <pc:sldMk cId="847407801" sldId="273"/>
        </pc:sldMkLst>
        <pc:spChg chg="mod">
          <ac:chgData name="Rene Audet (he/him | il/lui) [F/E] (VAC/ACC)" userId="0f0e239f-cc24-4971-8a83-5197ff4fab34" providerId="ADAL" clId="{969EEF9A-FC27-4FC4-BA5A-FD7223AA6915}" dt="2026-04-16T21:40:02.105" v="119" actId="1076"/>
          <ac:spMkLst>
            <pc:docMk/>
            <pc:sldMk cId="847407801" sldId="273"/>
            <ac:spMk id="8" creationId="{24868373-94F1-3A5C-1398-A0C10711AFC9}"/>
          </ac:spMkLst>
        </pc:spChg>
      </pc:sldChg>
      <pc:sldChg chg="modSp mod">
        <pc:chgData name="Rene Audet (he/him | il/lui) [F/E] (VAC/ACC)" userId="0f0e239f-cc24-4971-8a83-5197ff4fab34" providerId="ADAL" clId="{969EEF9A-FC27-4FC4-BA5A-FD7223AA6915}" dt="2026-04-16T22:02:12.703" v="130" actId="6549"/>
        <pc:sldMkLst>
          <pc:docMk/>
          <pc:sldMk cId="3425302534" sldId="274"/>
        </pc:sldMkLst>
        <pc:spChg chg="mod">
          <ac:chgData name="Rene Audet (he/him | il/lui) [F/E] (VAC/ACC)" userId="0f0e239f-cc24-4971-8a83-5197ff4fab34" providerId="ADAL" clId="{969EEF9A-FC27-4FC4-BA5A-FD7223AA6915}" dt="2026-04-16T22:02:12.703" v="130" actId="6549"/>
          <ac:spMkLst>
            <pc:docMk/>
            <pc:sldMk cId="3425302534" sldId="274"/>
            <ac:spMk id="7" creationId="{EBF0697D-046C-2008-0923-7C41237B4858}"/>
          </ac:spMkLst>
        </pc:spChg>
      </pc:sldChg>
      <pc:sldChg chg="modSp mod">
        <pc:chgData name="Rene Audet (he/him | il/lui) [F/E] (VAC/ACC)" userId="0f0e239f-cc24-4971-8a83-5197ff4fab34" providerId="ADAL" clId="{969EEF9A-FC27-4FC4-BA5A-FD7223AA6915}" dt="2026-04-16T22:08:32.349" v="131" actId="14100"/>
        <pc:sldMkLst>
          <pc:docMk/>
          <pc:sldMk cId="2961191374" sldId="275"/>
        </pc:sldMkLst>
        <pc:spChg chg="mod">
          <ac:chgData name="Rene Audet (he/him | il/lui) [F/E] (VAC/ACC)" userId="0f0e239f-cc24-4971-8a83-5197ff4fab34" providerId="ADAL" clId="{969EEF9A-FC27-4FC4-BA5A-FD7223AA6915}" dt="2026-04-16T22:08:32.349" v="131" actId="14100"/>
          <ac:spMkLst>
            <pc:docMk/>
            <pc:sldMk cId="2961191374" sldId="275"/>
            <ac:spMk id="4" creationId="{6D3E5597-5AFB-F721-24D4-4FA731B7FE44}"/>
          </ac:spMkLst>
        </pc:spChg>
      </pc:sldChg>
      <pc:sldChg chg="modSp mod">
        <pc:chgData name="Rene Audet (he/him | il/lui) [F/E] (VAC/ACC)" userId="0f0e239f-cc24-4971-8a83-5197ff4fab34" providerId="ADAL" clId="{969EEF9A-FC27-4FC4-BA5A-FD7223AA6915}" dt="2026-04-16T22:12:41.131" v="132" actId="14100"/>
        <pc:sldMkLst>
          <pc:docMk/>
          <pc:sldMk cId="2128933316" sldId="276"/>
        </pc:sldMkLst>
        <pc:spChg chg="mod">
          <ac:chgData name="Rene Audet (he/him | il/lui) [F/E] (VAC/ACC)" userId="0f0e239f-cc24-4971-8a83-5197ff4fab34" providerId="ADAL" clId="{969EEF9A-FC27-4FC4-BA5A-FD7223AA6915}" dt="2026-04-16T22:12:41.131" v="132" actId="14100"/>
          <ac:spMkLst>
            <pc:docMk/>
            <pc:sldMk cId="2128933316" sldId="276"/>
            <ac:spMk id="4" creationId="{6D97E434-43C5-D9AB-ABD5-4696D94EE53C}"/>
          </ac:spMkLst>
        </pc:spChg>
      </pc:sldChg>
      <pc:sldChg chg="modSp mod">
        <pc:chgData name="Rene Audet (he/him | il/lui) [F/E] (VAC/ACC)" userId="0f0e239f-cc24-4971-8a83-5197ff4fab34" providerId="ADAL" clId="{969EEF9A-FC27-4FC4-BA5A-FD7223AA6915}" dt="2026-04-16T22:26:26.824" v="143" actId="6549"/>
        <pc:sldMkLst>
          <pc:docMk/>
          <pc:sldMk cId="794182006" sldId="277"/>
        </pc:sldMkLst>
        <pc:spChg chg="mod">
          <ac:chgData name="Rene Audet (he/him | il/lui) [F/E] (VAC/ACC)" userId="0f0e239f-cc24-4971-8a83-5197ff4fab34" providerId="ADAL" clId="{969EEF9A-FC27-4FC4-BA5A-FD7223AA6915}" dt="2026-04-16T22:25:32.006" v="139" actId="14100"/>
          <ac:spMkLst>
            <pc:docMk/>
            <pc:sldMk cId="794182006" sldId="277"/>
            <ac:spMk id="4" creationId="{866850E4-5EC8-B26A-2CDD-76C9B5E49E4A}"/>
          </ac:spMkLst>
        </pc:spChg>
        <pc:spChg chg="mod">
          <ac:chgData name="Rene Audet (he/him | il/lui) [F/E] (VAC/ACC)" userId="0f0e239f-cc24-4971-8a83-5197ff4fab34" providerId="ADAL" clId="{969EEF9A-FC27-4FC4-BA5A-FD7223AA6915}" dt="2026-04-16T22:26:26.824" v="143" actId="6549"/>
          <ac:spMkLst>
            <pc:docMk/>
            <pc:sldMk cId="794182006" sldId="277"/>
            <ac:spMk id="14" creationId="{DBE84F14-C3C2-2B61-707A-64E013ACC852}"/>
          </ac:spMkLst>
        </pc:spChg>
      </pc:sldChg>
    </pc:docChg>
  </pc:docChgLst>
  <pc:docChgLst>
    <pc:chgData name="Elizabeth Jill Paton (VAC/ACC)" userId="02e2f622-6222-463a-b3ba-ab337969573d" providerId="ADAL" clId="{D24E02B8-694D-4781-9908-6C6A9696C55B}"/>
    <pc:docChg chg="undo custSel modSld sldOrd modMainMaster">
      <pc:chgData name="Elizabeth Jill Paton (VAC/ACC)" userId="02e2f622-6222-463a-b3ba-ab337969573d" providerId="ADAL" clId="{D24E02B8-694D-4781-9908-6C6A9696C55B}" dt="2026-04-20T19:36:48.142" v="11131" actId="1076"/>
      <pc:docMkLst>
        <pc:docMk/>
      </pc:docMkLst>
      <pc:sldChg chg="modSp mod setBg">
        <pc:chgData name="Elizabeth Jill Paton (VAC/ACC)" userId="02e2f622-6222-463a-b3ba-ab337969573d" providerId="ADAL" clId="{D24E02B8-694D-4781-9908-6C6A9696C55B}" dt="2026-04-17T19:32:03.015" v="11125" actId="1076"/>
        <pc:sldMkLst>
          <pc:docMk/>
          <pc:sldMk cId="3135536933" sldId="256"/>
        </pc:sldMkLst>
        <pc:spChg chg="mod">
          <ac:chgData name="Elizabeth Jill Paton (VAC/ACC)" userId="02e2f622-6222-463a-b3ba-ab337969573d" providerId="ADAL" clId="{D24E02B8-694D-4781-9908-6C6A9696C55B}" dt="2026-04-17T19:32:03.015" v="11125" actId="1076"/>
          <ac:spMkLst>
            <pc:docMk/>
            <pc:sldMk cId="3135536933" sldId="256"/>
            <ac:spMk id="2" creationId="{3102FD35-2DD0-07D2-AE42-A71B9DB07013}"/>
          </ac:spMkLst>
        </pc:spChg>
      </pc:sldChg>
      <pc:sldChg chg="addSp modSp mod ord">
        <pc:chgData name="Elizabeth Jill Paton (VAC/ACC)" userId="02e2f622-6222-463a-b3ba-ab337969573d" providerId="ADAL" clId="{D24E02B8-694D-4781-9908-6C6A9696C55B}" dt="2026-04-16T16:54:35.570" v="11119" actId="6549"/>
        <pc:sldMkLst>
          <pc:docMk/>
          <pc:sldMk cId="4150062717" sldId="257"/>
        </pc:sldMkLst>
        <pc:spChg chg="add mod">
          <ac:chgData name="Elizabeth Jill Paton (VAC/ACC)" userId="02e2f622-6222-463a-b3ba-ab337969573d" providerId="ADAL" clId="{D24E02B8-694D-4781-9908-6C6A9696C55B}" dt="2026-04-07T12:52:20.515" v="1971" actId="20577"/>
          <ac:spMkLst>
            <pc:docMk/>
            <pc:sldMk cId="4150062717" sldId="257"/>
            <ac:spMk id="3" creationId="{5B010936-3DC7-55D9-8526-D6DB564E3D25}"/>
          </ac:spMkLst>
        </pc:spChg>
        <pc:spChg chg="mod">
          <ac:chgData name="Elizabeth Jill Paton (VAC/ACC)" userId="02e2f622-6222-463a-b3ba-ab337969573d" providerId="ADAL" clId="{D24E02B8-694D-4781-9908-6C6A9696C55B}" dt="2026-04-16T16:54:35.570" v="11119" actId="6549"/>
          <ac:spMkLst>
            <pc:docMk/>
            <pc:sldMk cId="4150062717" sldId="257"/>
            <ac:spMk id="4" creationId="{9FD3D387-62BE-CAF0-D17E-3E45B9292D32}"/>
          </ac:spMkLst>
        </pc:spChg>
        <pc:picChg chg="mod">
          <ac:chgData name="Elizabeth Jill Paton (VAC/ACC)" userId="02e2f622-6222-463a-b3ba-ab337969573d" providerId="ADAL" clId="{D24E02B8-694D-4781-9908-6C6A9696C55B}" dt="2026-04-02T12:49:11.804" v="323" actId="962"/>
          <ac:picMkLst>
            <pc:docMk/>
            <pc:sldMk cId="4150062717" sldId="257"/>
            <ac:picMk id="12" creationId="{E5CEBDD4-56C7-5FDB-9E70-11F72D237D40}"/>
          </ac:picMkLst>
        </pc:picChg>
      </pc:sldChg>
      <pc:sldChg chg="addSp modSp mod">
        <pc:chgData name="Elizabeth Jill Paton (VAC/ACC)" userId="02e2f622-6222-463a-b3ba-ab337969573d" providerId="ADAL" clId="{D24E02B8-694D-4781-9908-6C6A9696C55B}" dt="2026-04-20T19:33:15.751" v="11126" actId="1076"/>
        <pc:sldMkLst>
          <pc:docMk/>
          <pc:sldMk cId="1716373285" sldId="258"/>
        </pc:sldMkLst>
        <pc:spChg chg="mod">
          <ac:chgData name="Elizabeth Jill Paton (VAC/ACC)" userId="02e2f622-6222-463a-b3ba-ab337969573d" providerId="ADAL" clId="{D24E02B8-694D-4781-9908-6C6A9696C55B}" dt="2026-04-07T12:53:33.039" v="1974"/>
          <ac:spMkLst>
            <pc:docMk/>
            <pc:sldMk cId="1716373285" sldId="258"/>
            <ac:spMk id="4" creationId="{8759273D-CC70-3D74-C811-7A4682A9B370}"/>
          </ac:spMkLst>
        </pc:spChg>
        <pc:spChg chg="add mod">
          <ac:chgData name="Elizabeth Jill Paton (VAC/ACC)" userId="02e2f622-6222-463a-b3ba-ab337969573d" providerId="ADAL" clId="{D24E02B8-694D-4781-9908-6C6A9696C55B}" dt="2026-04-20T19:33:15.751" v="11126" actId="1076"/>
          <ac:spMkLst>
            <pc:docMk/>
            <pc:sldMk cId="1716373285" sldId="258"/>
            <ac:spMk id="5" creationId="{FE680DD5-F990-D57F-523B-036193EEAC93}"/>
          </ac:spMkLst>
        </pc:spChg>
        <pc:picChg chg="mod">
          <ac:chgData name="Elizabeth Jill Paton (VAC/ACC)" userId="02e2f622-6222-463a-b3ba-ab337969573d" providerId="ADAL" clId="{D24E02B8-694D-4781-9908-6C6A9696C55B}" dt="2026-04-02T12:51:05.057" v="699" actId="962"/>
          <ac:picMkLst>
            <pc:docMk/>
            <pc:sldMk cId="1716373285" sldId="258"/>
            <ac:picMk id="3" creationId="{C9848993-02E5-F1EE-DACE-194A6CC2A940}"/>
          </ac:picMkLst>
        </pc:picChg>
      </pc:sldChg>
      <pc:sldChg chg="addSp modSp mod">
        <pc:chgData name="Elizabeth Jill Paton (VAC/ACC)" userId="02e2f622-6222-463a-b3ba-ab337969573d" providerId="ADAL" clId="{D24E02B8-694D-4781-9908-6C6A9696C55B}" dt="2026-04-07T13:10:37.735" v="2648" actId="962"/>
        <pc:sldMkLst>
          <pc:docMk/>
          <pc:sldMk cId="3093691967" sldId="259"/>
        </pc:sldMkLst>
        <pc:spChg chg="add mod">
          <ac:chgData name="Elizabeth Jill Paton (VAC/ACC)" userId="02e2f622-6222-463a-b3ba-ab337969573d" providerId="ADAL" clId="{D24E02B8-694D-4781-9908-6C6A9696C55B}" dt="2026-04-07T12:57:18.833" v="2010" actId="1076"/>
          <ac:spMkLst>
            <pc:docMk/>
            <pc:sldMk cId="3093691967" sldId="259"/>
            <ac:spMk id="3" creationId="{FB171461-9418-ABA8-290C-A467D710EFEE}"/>
          </ac:spMkLst>
        </pc:spChg>
        <pc:picChg chg="mod">
          <ac:chgData name="Elizabeth Jill Paton (VAC/ACC)" userId="02e2f622-6222-463a-b3ba-ab337969573d" providerId="ADAL" clId="{D24E02B8-694D-4781-9908-6C6A9696C55B}" dt="2026-04-07T13:10:37.735" v="2648" actId="962"/>
          <ac:picMkLst>
            <pc:docMk/>
            <pc:sldMk cId="3093691967" sldId="259"/>
            <ac:picMk id="5" creationId="{3D97FDA5-2D1F-06F3-CFBF-4BAC59BBAEF0}"/>
          </ac:picMkLst>
        </pc:picChg>
      </pc:sldChg>
      <pc:sldChg chg="addSp delSp modSp mod">
        <pc:chgData name="Elizabeth Jill Paton (VAC/ACC)" userId="02e2f622-6222-463a-b3ba-ab337969573d" providerId="ADAL" clId="{D24E02B8-694D-4781-9908-6C6A9696C55B}" dt="2026-04-20T19:33:43.485" v="11127" actId="1076"/>
        <pc:sldMkLst>
          <pc:docMk/>
          <pc:sldMk cId="3414356935" sldId="260"/>
        </pc:sldMkLst>
        <pc:spChg chg="add mod">
          <ac:chgData name="Elizabeth Jill Paton (VAC/ACC)" userId="02e2f622-6222-463a-b3ba-ab337969573d" providerId="ADAL" clId="{D24E02B8-694D-4781-9908-6C6A9696C55B}" dt="2026-04-20T19:33:43.485" v="11127" actId="1076"/>
          <ac:spMkLst>
            <pc:docMk/>
            <pc:sldMk cId="3414356935" sldId="260"/>
            <ac:spMk id="6" creationId="{A6361D56-2277-A88F-9DA1-EE31C85CE805}"/>
          </ac:spMkLst>
        </pc:spChg>
        <pc:spChg chg="add mod">
          <ac:chgData name="Elizabeth Jill Paton (VAC/ACC)" userId="02e2f622-6222-463a-b3ba-ab337969573d" providerId="ADAL" clId="{D24E02B8-694D-4781-9908-6C6A9696C55B}" dt="2026-04-07T13:04:58.411" v="2058" actId="1076"/>
          <ac:spMkLst>
            <pc:docMk/>
            <pc:sldMk cId="3414356935" sldId="260"/>
            <ac:spMk id="7" creationId="{63B68CBA-B4DF-98F7-3C35-79CB723A6209}"/>
          </ac:spMkLst>
        </pc:spChg>
        <pc:picChg chg="mod">
          <ac:chgData name="Elizabeth Jill Paton (VAC/ACC)" userId="02e2f622-6222-463a-b3ba-ab337969573d" providerId="ADAL" clId="{D24E02B8-694D-4781-9908-6C6A9696C55B}" dt="2026-04-07T13:07:10.702" v="2402" actId="962"/>
          <ac:picMkLst>
            <pc:docMk/>
            <pc:sldMk cId="3414356935" sldId="260"/>
            <ac:picMk id="8" creationId="{CA198415-B044-2351-6548-A26836498ACB}"/>
          </ac:picMkLst>
        </pc:picChg>
        <pc:picChg chg="mod">
          <ac:chgData name="Elizabeth Jill Paton (VAC/ACC)" userId="02e2f622-6222-463a-b3ba-ab337969573d" providerId="ADAL" clId="{D24E02B8-694D-4781-9908-6C6A9696C55B}" dt="2026-04-07T13:05:51.367" v="2110" actId="962"/>
          <ac:picMkLst>
            <pc:docMk/>
            <pc:sldMk cId="3414356935" sldId="260"/>
            <ac:picMk id="11" creationId="{980F21E3-DD87-D845-B9CF-31FE1A8BD058}"/>
          </ac:picMkLst>
        </pc:picChg>
      </pc:sldChg>
      <pc:sldChg chg="addSp modSp mod">
        <pc:chgData name="Elizabeth Jill Paton (VAC/ACC)" userId="02e2f622-6222-463a-b3ba-ab337969573d" providerId="ADAL" clId="{D24E02B8-694D-4781-9908-6C6A9696C55B}" dt="2026-04-20T19:34:13.548" v="11128" actId="1076"/>
        <pc:sldMkLst>
          <pc:docMk/>
          <pc:sldMk cId="174218592" sldId="262"/>
        </pc:sldMkLst>
        <pc:spChg chg="add mod">
          <ac:chgData name="Elizabeth Jill Paton (VAC/ACC)" userId="02e2f622-6222-463a-b3ba-ab337969573d" providerId="ADAL" clId="{D24E02B8-694D-4781-9908-6C6A9696C55B}" dt="2026-04-20T19:34:13.548" v="11128" actId="1076"/>
          <ac:spMkLst>
            <pc:docMk/>
            <pc:sldMk cId="174218592" sldId="262"/>
            <ac:spMk id="3" creationId="{0E4A3452-9F13-8E94-95EF-EE9412ED3764}"/>
          </ac:spMkLst>
        </pc:spChg>
        <pc:picChg chg="mod">
          <ac:chgData name="Elizabeth Jill Paton (VAC/ACC)" userId="02e2f622-6222-463a-b3ba-ab337969573d" providerId="ADAL" clId="{D24E02B8-694D-4781-9908-6C6A9696C55B}" dt="2026-04-07T13:11:10.908" v="2722" actId="962"/>
          <ac:picMkLst>
            <pc:docMk/>
            <pc:sldMk cId="174218592" sldId="262"/>
            <ac:picMk id="6" creationId="{64F80A46-FEA3-73A3-0041-86106E3E7E8A}"/>
          </ac:picMkLst>
        </pc:picChg>
      </pc:sldChg>
      <pc:sldChg chg="addSp modSp mod">
        <pc:chgData name="Elizabeth Jill Paton (VAC/ACC)" userId="02e2f622-6222-463a-b3ba-ab337969573d" providerId="ADAL" clId="{D24E02B8-694D-4781-9908-6C6A9696C55B}" dt="2026-04-07T16:30:27.791" v="10652" actId="1076"/>
        <pc:sldMkLst>
          <pc:docMk/>
          <pc:sldMk cId="3930828335" sldId="263"/>
        </pc:sldMkLst>
        <pc:spChg chg="add mod">
          <ac:chgData name="Elizabeth Jill Paton (VAC/ACC)" userId="02e2f622-6222-463a-b3ba-ab337969573d" providerId="ADAL" clId="{D24E02B8-694D-4781-9908-6C6A9696C55B}" dt="2026-04-02T13:03:46.829" v="1921" actId="20577"/>
          <ac:spMkLst>
            <pc:docMk/>
            <pc:sldMk cId="3930828335" sldId="263"/>
            <ac:spMk id="5" creationId="{5C9ACE20-1E59-28BD-99FC-456E8A12A2B9}"/>
          </ac:spMkLst>
        </pc:spChg>
        <pc:spChg chg="mod">
          <ac:chgData name="Elizabeth Jill Paton (VAC/ACC)" userId="02e2f622-6222-463a-b3ba-ab337969573d" providerId="ADAL" clId="{D24E02B8-694D-4781-9908-6C6A9696C55B}" dt="2026-04-07T16:30:19.255" v="10651" actId="20577"/>
          <ac:spMkLst>
            <pc:docMk/>
            <pc:sldMk cId="3930828335" sldId="263"/>
            <ac:spMk id="6" creationId="{D58C5BFD-9BA8-5E1E-7C02-2EC35C0C4963}"/>
          </ac:spMkLst>
        </pc:spChg>
        <pc:picChg chg="mod">
          <ac:chgData name="Elizabeth Jill Paton (VAC/ACC)" userId="02e2f622-6222-463a-b3ba-ab337969573d" providerId="ADAL" clId="{D24E02B8-694D-4781-9908-6C6A9696C55B}" dt="2026-04-07T16:30:27.791" v="10652" actId="1076"/>
          <ac:picMkLst>
            <pc:docMk/>
            <pc:sldMk cId="3930828335" sldId="263"/>
            <ac:picMk id="3" creationId="{84C2E24E-2F40-95D9-1A92-2E069C7D4D9E}"/>
          </ac:picMkLst>
        </pc:picChg>
      </pc:sldChg>
      <pc:sldChg chg="addSp modSp mod">
        <pc:chgData name="Elizabeth Jill Paton (VAC/ACC)" userId="02e2f622-6222-463a-b3ba-ab337969573d" providerId="ADAL" clId="{D24E02B8-694D-4781-9908-6C6A9696C55B}" dt="2026-04-07T16:29:49.913" v="10625" actId="1076"/>
        <pc:sldMkLst>
          <pc:docMk/>
          <pc:sldMk cId="3587201370" sldId="266"/>
        </pc:sldMkLst>
        <pc:spChg chg="add mod">
          <ac:chgData name="Elizabeth Jill Paton (VAC/ACC)" userId="02e2f622-6222-463a-b3ba-ab337969573d" providerId="ADAL" clId="{D24E02B8-694D-4781-9908-6C6A9696C55B}" dt="2026-04-02T13:02:15.816" v="1916" actId="1076"/>
          <ac:spMkLst>
            <pc:docMk/>
            <pc:sldMk cId="3587201370" sldId="266"/>
            <ac:spMk id="3" creationId="{39CB6A30-6C48-FA29-3DDD-F1F7FC8630D2}"/>
          </ac:spMkLst>
        </pc:spChg>
        <pc:spChg chg="mod">
          <ac:chgData name="Elizabeth Jill Paton (VAC/ACC)" userId="02e2f622-6222-463a-b3ba-ab337969573d" providerId="ADAL" clId="{D24E02B8-694D-4781-9908-6C6A9696C55B}" dt="2026-04-07T16:29:49.913" v="10625" actId="1076"/>
          <ac:spMkLst>
            <pc:docMk/>
            <pc:sldMk cId="3587201370" sldId="266"/>
            <ac:spMk id="14" creationId="{BC0F8917-609F-3F33-0A86-5991D14B6AC2}"/>
          </ac:spMkLst>
        </pc:spChg>
        <pc:picChg chg="mod">
          <ac:chgData name="Elizabeth Jill Paton (VAC/ACC)" userId="02e2f622-6222-463a-b3ba-ab337969573d" providerId="ADAL" clId="{D24E02B8-694D-4781-9908-6C6A9696C55B}" dt="2026-04-07T13:14:57.181" v="3208" actId="962"/>
          <ac:picMkLst>
            <pc:docMk/>
            <pc:sldMk cId="3587201370" sldId="266"/>
            <ac:picMk id="11" creationId="{D67ACCCA-ACF2-16F3-F11D-356D2F1F12EA}"/>
          </ac:picMkLst>
        </pc:picChg>
        <pc:picChg chg="mod">
          <ac:chgData name="Elizabeth Jill Paton (VAC/ACC)" userId="02e2f622-6222-463a-b3ba-ab337969573d" providerId="ADAL" clId="{D24E02B8-694D-4781-9908-6C6A9696C55B}" dt="2026-04-07T13:16:05.376" v="3276" actId="962"/>
          <ac:picMkLst>
            <pc:docMk/>
            <pc:sldMk cId="3587201370" sldId="266"/>
            <ac:picMk id="12" creationId="{CF73B079-3274-072E-F901-CE566A0632FF}"/>
          </ac:picMkLst>
        </pc:picChg>
      </pc:sldChg>
      <pc:sldChg chg="addSp modSp mod">
        <pc:chgData name="Elizabeth Jill Paton (VAC/ACC)" userId="02e2f622-6222-463a-b3ba-ab337969573d" providerId="ADAL" clId="{D24E02B8-694D-4781-9908-6C6A9696C55B}" dt="2026-04-07T16:31:22.548" v="10683" actId="20577"/>
        <pc:sldMkLst>
          <pc:docMk/>
          <pc:sldMk cId="1673440886" sldId="267"/>
        </pc:sldMkLst>
        <pc:spChg chg="add mod">
          <ac:chgData name="Elizabeth Jill Paton (VAC/ACC)" userId="02e2f622-6222-463a-b3ba-ab337969573d" providerId="ADAL" clId="{D24E02B8-694D-4781-9908-6C6A9696C55B}" dt="2026-04-02T13:04:11.209" v="1924" actId="20577"/>
          <ac:spMkLst>
            <pc:docMk/>
            <pc:sldMk cId="1673440886" sldId="267"/>
            <ac:spMk id="3" creationId="{94152496-D69B-A9E5-B8B3-A169F3C940EB}"/>
          </ac:spMkLst>
        </pc:spChg>
        <pc:spChg chg="mod">
          <ac:chgData name="Elizabeth Jill Paton (VAC/ACC)" userId="02e2f622-6222-463a-b3ba-ab337969573d" providerId="ADAL" clId="{D24E02B8-694D-4781-9908-6C6A9696C55B}" dt="2026-04-07T16:31:22.548" v="10683" actId="20577"/>
          <ac:spMkLst>
            <pc:docMk/>
            <pc:sldMk cId="1673440886" sldId="267"/>
            <ac:spMk id="8" creationId="{5CAAB385-A0B4-D2EE-37F1-0E6D65CD8559}"/>
          </ac:spMkLst>
        </pc:spChg>
        <pc:picChg chg="mod">
          <ac:chgData name="Elizabeth Jill Paton (VAC/ACC)" userId="02e2f622-6222-463a-b3ba-ab337969573d" providerId="ADAL" clId="{D24E02B8-694D-4781-9908-6C6A9696C55B}" dt="2026-04-07T13:22:28.389" v="4079" actId="962"/>
          <ac:picMkLst>
            <pc:docMk/>
            <pc:sldMk cId="1673440886" sldId="267"/>
            <ac:picMk id="6" creationId="{8944000D-07E0-52CE-4671-E4567F33969F}"/>
          </ac:picMkLst>
        </pc:picChg>
      </pc:sldChg>
      <pc:sldChg chg="addSp modSp mod">
        <pc:chgData name="Elizabeth Jill Paton (VAC/ACC)" userId="02e2f622-6222-463a-b3ba-ab337969573d" providerId="ADAL" clId="{D24E02B8-694D-4781-9908-6C6A9696C55B}" dt="2026-04-07T16:35:29.946" v="10901" actId="20577"/>
        <pc:sldMkLst>
          <pc:docMk/>
          <pc:sldMk cId="3065827844" sldId="268"/>
        </pc:sldMkLst>
        <pc:spChg chg="add mod">
          <ac:chgData name="Elizabeth Jill Paton (VAC/ACC)" userId="02e2f622-6222-463a-b3ba-ab337969573d" providerId="ADAL" clId="{D24E02B8-694D-4781-9908-6C6A9696C55B}" dt="2026-04-02T13:10:11.839" v="1932" actId="1076"/>
          <ac:spMkLst>
            <pc:docMk/>
            <pc:sldMk cId="3065827844" sldId="268"/>
            <ac:spMk id="3" creationId="{51F1A549-002A-FE9E-B026-C71C61D37E3F}"/>
          </ac:spMkLst>
        </pc:spChg>
        <pc:spChg chg="mod">
          <ac:chgData name="Elizabeth Jill Paton (VAC/ACC)" userId="02e2f622-6222-463a-b3ba-ab337969573d" providerId="ADAL" clId="{D24E02B8-694D-4781-9908-6C6A9696C55B}" dt="2026-04-07T16:35:29.946" v="10901" actId="20577"/>
          <ac:spMkLst>
            <pc:docMk/>
            <pc:sldMk cId="3065827844" sldId="268"/>
            <ac:spMk id="7" creationId="{ECF495C3-7F53-9BC1-41E8-7B9A87214F6A}"/>
          </ac:spMkLst>
        </pc:spChg>
        <pc:picChg chg="mod">
          <ac:chgData name="Elizabeth Jill Paton (VAC/ACC)" userId="02e2f622-6222-463a-b3ba-ab337969573d" providerId="ADAL" clId="{D24E02B8-694D-4781-9908-6C6A9696C55B}" dt="2026-04-07T13:35:42.527" v="5513" actId="962"/>
          <ac:picMkLst>
            <pc:docMk/>
            <pc:sldMk cId="3065827844" sldId="268"/>
            <ac:picMk id="8" creationId="{866E41A3-6D2B-6563-CD3E-9993DED1B866}"/>
          </ac:picMkLst>
        </pc:picChg>
      </pc:sldChg>
      <pc:sldChg chg="addSp modSp mod">
        <pc:chgData name="Elizabeth Jill Paton (VAC/ACC)" userId="02e2f622-6222-463a-b3ba-ab337969573d" providerId="ADAL" clId="{D24E02B8-694D-4781-9908-6C6A9696C55B}" dt="2026-04-07T16:33:00.407" v="10777" actId="20577"/>
        <pc:sldMkLst>
          <pc:docMk/>
          <pc:sldMk cId="4171558009" sldId="269"/>
        </pc:sldMkLst>
        <pc:spChg chg="add mod">
          <ac:chgData name="Elizabeth Jill Paton (VAC/ACC)" userId="02e2f622-6222-463a-b3ba-ab337969573d" providerId="ADAL" clId="{D24E02B8-694D-4781-9908-6C6A9696C55B}" dt="2026-04-02T13:08:19.135" v="1927" actId="20577"/>
          <ac:spMkLst>
            <pc:docMk/>
            <pc:sldMk cId="4171558009" sldId="269"/>
            <ac:spMk id="5" creationId="{B4EE855D-D5C2-7542-17A0-51A35AF0F47B}"/>
          </ac:spMkLst>
        </pc:spChg>
        <pc:spChg chg="mod">
          <ac:chgData name="Elizabeth Jill Paton (VAC/ACC)" userId="02e2f622-6222-463a-b3ba-ab337969573d" providerId="ADAL" clId="{D24E02B8-694D-4781-9908-6C6A9696C55B}" dt="2026-04-07T16:33:00.407" v="10777" actId="20577"/>
          <ac:spMkLst>
            <pc:docMk/>
            <pc:sldMk cId="4171558009" sldId="269"/>
            <ac:spMk id="8" creationId="{FAF3BDFD-BF91-FB5E-25D2-751D88FB58F3}"/>
          </ac:spMkLst>
        </pc:spChg>
        <pc:picChg chg="mod">
          <ac:chgData name="Elizabeth Jill Paton (VAC/ACC)" userId="02e2f622-6222-463a-b3ba-ab337969573d" providerId="ADAL" clId="{D24E02B8-694D-4781-9908-6C6A9696C55B}" dt="2026-04-07T13:29:38.962" v="4765" actId="962"/>
          <ac:picMkLst>
            <pc:docMk/>
            <pc:sldMk cId="4171558009" sldId="269"/>
            <ac:picMk id="3" creationId="{36A38116-F981-4016-0971-030FBBDC26F8}"/>
          </ac:picMkLst>
        </pc:picChg>
      </pc:sldChg>
      <pc:sldChg chg="addSp modSp mod">
        <pc:chgData name="Elizabeth Jill Paton (VAC/ACC)" userId="02e2f622-6222-463a-b3ba-ab337969573d" providerId="ADAL" clId="{D24E02B8-694D-4781-9908-6C6A9696C55B}" dt="2026-04-07T16:33:52.672" v="10843" actId="20577"/>
        <pc:sldMkLst>
          <pc:docMk/>
          <pc:sldMk cId="3072504297" sldId="270"/>
        </pc:sldMkLst>
        <pc:spChg chg="add mod">
          <ac:chgData name="Elizabeth Jill Paton (VAC/ACC)" userId="02e2f622-6222-463a-b3ba-ab337969573d" providerId="ADAL" clId="{D24E02B8-694D-4781-9908-6C6A9696C55B}" dt="2026-04-02T13:08:53.791" v="1930" actId="1076"/>
          <ac:spMkLst>
            <pc:docMk/>
            <pc:sldMk cId="3072504297" sldId="270"/>
            <ac:spMk id="3" creationId="{61FF3DCE-89C4-3692-9AEE-A2D115A79BBB}"/>
          </ac:spMkLst>
        </pc:spChg>
        <pc:spChg chg="mod">
          <ac:chgData name="Elizabeth Jill Paton (VAC/ACC)" userId="02e2f622-6222-463a-b3ba-ab337969573d" providerId="ADAL" clId="{D24E02B8-694D-4781-9908-6C6A9696C55B}" dt="2026-04-07T16:33:52.672" v="10843" actId="20577"/>
          <ac:spMkLst>
            <pc:docMk/>
            <pc:sldMk cId="3072504297" sldId="270"/>
            <ac:spMk id="8" creationId="{CBF42A64-33B1-5643-B07F-B5FACF3CE5AC}"/>
          </ac:spMkLst>
        </pc:spChg>
        <pc:picChg chg="mod">
          <ac:chgData name="Elizabeth Jill Paton (VAC/ACC)" userId="02e2f622-6222-463a-b3ba-ab337969573d" providerId="ADAL" clId="{D24E02B8-694D-4781-9908-6C6A9696C55B}" dt="2026-04-07T13:31:41.641" v="4923" actId="962"/>
          <ac:picMkLst>
            <pc:docMk/>
            <pc:sldMk cId="3072504297" sldId="270"/>
            <ac:picMk id="5" creationId="{087F9B39-DCEA-BB11-05AE-9841C5D19684}"/>
          </ac:picMkLst>
        </pc:picChg>
      </pc:sldChg>
      <pc:sldChg chg="addSp modSp mod">
        <pc:chgData name="Elizabeth Jill Paton (VAC/ACC)" userId="02e2f622-6222-463a-b3ba-ab337969573d" providerId="ADAL" clId="{D24E02B8-694D-4781-9908-6C6A9696C55B}" dt="2026-04-07T13:42:33.812" v="6139" actId="962"/>
        <pc:sldMkLst>
          <pc:docMk/>
          <pc:sldMk cId="3458647347" sldId="271"/>
        </pc:sldMkLst>
        <pc:spChg chg="add mod">
          <ac:chgData name="Elizabeth Jill Paton (VAC/ACC)" userId="02e2f622-6222-463a-b3ba-ab337969573d" providerId="ADAL" clId="{D24E02B8-694D-4781-9908-6C6A9696C55B}" dt="2026-04-02T13:10:27.555" v="1934" actId="1076"/>
          <ac:spMkLst>
            <pc:docMk/>
            <pc:sldMk cId="3458647347" sldId="271"/>
            <ac:spMk id="5" creationId="{C8B06069-DB2A-5D80-D118-6570D79E4152}"/>
          </ac:spMkLst>
        </pc:spChg>
        <pc:picChg chg="mod">
          <ac:chgData name="Elizabeth Jill Paton (VAC/ACC)" userId="02e2f622-6222-463a-b3ba-ab337969573d" providerId="ADAL" clId="{D24E02B8-694D-4781-9908-6C6A9696C55B}" dt="2026-04-07T13:42:33.812" v="6139" actId="962"/>
          <ac:picMkLst>
            <pc:docMk/>
            <pc:sldMk cId="3458647347" sldId="271"/>
            <ac:picMk id="3" creationId="{16EB429F-3F0D-0DCE-F225-F1779F17E2D2}"/>
          </ac:picMkLst>
        </pc:picChg>
      </pc:sldChg>
      <pc:sldChg chg="addSp modSp mod">
        <pc:chgData name="Elizabeth Jill Paton (VAC/ACC)" userId="02e2f622-6222-463a-b3ba-ab337969573d" providerId="ADAL" clId="{D24E02B8-694D-4781-9908-6C6A9696C55B}" dt="2026-04-07T13:55:25.300" v="7371" actId="962"/>
        <pc:sldMkLst>
          <pc:docMk/>
          <pc:sldMk cId="3831268697" sldId="272"/>
        </pc:sldMkLst>
        <pc:spChg chg="add mod">
          <ac:chgData name="Elizabeth Jill Paton (VAC/ACC)" userId="02e2f622-6222-463a-b3ba-ab337969573d" providerId="ADAL" clId="{D24E02B8-694D-4781-9908-6C6A9696C55B}" dt="2026-04-02T13:11:00.539" v="1938" actId="1076"/>
          <ac:spMkLst>
            <pc:docMk/>
            <pc:sldMk cId="3831268697" sldId="272"/>
            <ac:spMk id="3" creationId="{E44B488A-2AC0-50D5-782F-58A4041BE89A}"/>
          </ac:spMkLst>
        </pc:spChg>
        <pc:picChg chg="mod">
          <ac:chgData name="Elizabeth Jill Paton (VAC/ACC)" userId="02e2f622-6222-463a-b3ba-ab337969573d" providerId="ADAL" clId="{D24E02B8-694D-4781-9908-6C6A9696C55B}" dt="2026-04-07T13:55:25.300" v="7371" actId="962"/>
          <ac:picMkLst>
            <pc:docMk/>
            <pc:sldMk cId="3831268697" sldId="272"/>
            <ac:picMk id="6" creationId="{80037777-4BED-7A56-AFBC-D9B645B076FF}"/>
          </ac:picMkLst>
        </pc:picChg>
      </pc:sldChg>
      <pc:sldChg chg="addSp modSp mod">
        <pc:chgData name="Elizabeth Jill Paton (VAC/ACC)" userId="02e2f622-6222-463a-b3ba-ab337969573d" providerId="ADAL" clId="{D24E02B8-694D-4781-9908-6C6A9696C55B}" dt="2026-04-07T13:49:05.956" v="6537" actId="962"/>
        <pc:sldMkLst>
          <pc:docMk/>
          <pc:sldMk cId="847407801" sldId="273"/>
        </pc:sldMkLst>
        <pc:spChg chg="add mod">
          <ac:chgData name="Elizabeth Jill Paton (VAC/ACC)" userId="02e2f622-6222-463a-b3ba-ab337969573d" providerId="ADAL" clId="{D24E02B8-694D-4781-9908-6C6A9696C55B}" dt="2026-04-02T13:10:44.432" v="1936" actId="1076"/>
          <ac:spMkLst>
            <pc:docMk/>
            <pc:sldMk cId="847407801" sldId="273"/>
            <ac:spMk id="3" creationId="{5D7E8B7A-06AA-98E0-83CE-90881373681F}"/>
          </ac:spMkLst>
        </pc:spChg>
        <pc:picChg chg="mod">
          <ac:chgData name="Elizabeth Jill Paton (VAC/ACC)" userId="02e2f622-6222-463a-b3ba-ab337969573d" providerId="ADAL" clId="{D24E02B8-694D-4781-9908-6C6A9696C55B}" dt="2026-04-07T13:49:05.956" v="6537" actId="962"/>
          <ac:picMkLst>
            <pc:docMk/>
            <pc:sldMk cId="847407801" sldId="273"/>
            <ac:picMk id="5" creationId="{BD12658A-57CE-D283-50E8-FFE77590BB02}"/>
          </ac:picMkLst>
        </pc:picChg>
      </pc:sldChg>
      <pc:sldChg chg="addSp modSp mod">
        <pc:chgData name="Elizabeth Jill Paton (VAC/ACC)" userId="02e2f622-6222-463a-b3ba-ab337969573d" providerId="ADAL" clId="{D24E02B8-694D-4781-9908-6C6A9696C55B}" dt="2026-04-20T19:36:35.430" v="11130" actId="1076"/>
        <pc:sldMkLst>
          <pc:docMk/>
          <pc:sldMk cId="3425302534" sldId="274"/>
        </pc:sldMkLst>
        <pc:spChg chg="add mod">
          <ac:chgData name="Elizabeth Jill Paton (VAC/ACC)" userId="02e2f622-6222-463a-b3ba-ab337969573d" providerId="ADAL" clId="{D24E02B8-694D-4781-9908-6C6A9696C55B}" dt="2026-04-20T19:36:35.430" v="11130" actId="1076"/>
          <ac:spMkLst>
            <pc:docMk/>
            <pc:sldMk cId="3425302534" sldId="274"/>
            <ac:spMk id="3" creationId="{08D4639B-15F9-DA70-23AD-6EFAB4B4FB09}"/>
          </ac:spMkLst>
        </pc:spChg>
        <pc:picChg chg="mod">
          <ac:chgData name="Elizabeth Jill Paton (VAC/ACC)" userId="02e2f622-6222-463a-b3ba-ab337969573d" providerId="ADAL" clId="{D24E02B8-694D-4781-9908-6C6A9696C55B}" dt="2026-04-07T14:00:46.261" v="8385" actId="962"/>
          <ac:picMkLst>
            <pc:docMk/>
            <pc:sldMk cId="3425302534" sldId="274"/>
            <ac:picMk id="5" creationId="{DBFB8001-4F0C-D638-8B00-F8F0D95E9632}"/>
          </ac:picMkLst>
        </pc:picChg>
      </pc:sldChg>
      <pc:sldChg chg="addSp modSp mod">
        <pc:chgData name="Elizabeth Jill Paton (VAC/ACC)" userId="02e2f622-6222-463a-b3ba-ab337969573d" providerId="ADAL" clId="{D24E02B8-694D-4781-9908-6C6A9696C55B}" dt="2026-04-20T19:36:48.142" v="11131" actId="1076"/>
        <pc:sldMkLst>
          <pc:docMk/>
          <pc:sldMk cId="2961191374" sldId="275"/>
        </pc:sldMkLst>
        <pc:spChg chg="add mod">
          <ac:chgData name="Elizabeth Jill Paton (VAC/ACC)" userId="02e2f622-6222-463a-b3ba-ab337969573d" providerId="ADAL" clId="{D24E02B8-694D-4781-9908-6C6A9696C55B}" dt="2026-04-20T19:36:48.142" v="11131" actId="1076"/>
          <ac:spMkLst>
            <pc:docMk/>
            <pc:sldMk cId="2961191374" sldId="275"/>
            <ac:spMk id="3" creationId="{B42E8279-BBE6-92BC-A9A3-BC28552B2964}"/>
          </ac:spMkLst>
        </pc:spChg>
        <pc:spChg chg="mod">
          <ac:chgData name="Elizabeth Jill Paton (VAC/ACC)" userId="02e2f622-6222-463a-b3ba-ab337969573d" providerId="ADAL" clId="{D24E02B8-694D-4781-9908-6C6A9696C55B}" dt="2026-04-07T16:37:52.848" v="10931" actId="20577"/>
          <ac:spMkLst>
            <pc:docMk/>
            <pc:sldMk cId="2961191374" sldId="275"/>
            <ac:spMk id="8" creationId="{B429C110-CF8F-BC65-D4CA-5C56FD170BA7}"/>
          </ac:spMkLst>
        </pc:spChg>
        <pc:picChg chg="mod">
          <ac:chgData name="Elizabeth Jill Paton (VAC/ACC)" userId="02e2f622-6222-463a-b3ba-ab337969573d" providerId="ADAL" clId="{D24E02B8-694D-4781-9908-6C6A9696C55B}" dt="2026-04-07T14:07:13.736" v="9383" actId="962"/>
          <ac:picMkLst>
            <pc:docMk/>
            <pc:sldMk cId="2961191374" sldId="275"/>
            <ac:picMk id="5" creationId="{7F0BEA7D-C7BE-5515-3FA2-05923FB0F0AE}"/>
          </ac:picMkLst>
        </pc:picChg>
      </pc:sldChg>
      <pc:sldChg chg="addSp modSp mod">
        <pc:chgData name="Elizabeth Jill Paton (VAC/ACC)" userId="02e2f622-6222-463a-b3ba-ab337969573d" providerId="ADAL" clId="{D24E02B8-694D-4781-9908-6C6A9696C55B}" dt="2026-04-07T16:38:14.600" v="10960" actId="14100"/>
        <pc:sldMkLst>
          <pc:docMk/>
          <pc:sldMk cId="2128933316" sldId="276"/>
        </pc:sldMkLst>
        <pc:spChg chg="add mod">
          <ac:chgData name="Elizabeth Jill Paton (VAC/ACC)" userId="02e2f622-6222-463a-b3ba-ab337969573d" providerId="ADAL" clId="{D24E02B8-694D-4781-9908-6C6A9696C55B}" dt="2026-04-07T14:16:13.215" v="9801" actId="962"/>
          <ac:spMkLst>
            <pc:docMk/>
            <pc:sldMk cId="2128933316" sldId="276"/>
            <ac:spMk id="5" creationId="{19FFE825-4E97-C9E4-BF0B-D1359D4EB7D3}"/>
          </ac:spMkLst>
        </pc:spChg>
        <pc:spChg chg="mod">
          <ac:chgData name="Elizabeth Jill Paton (VAC/ACC)" userId="02e2f622-6222-463a-b3ba-ab337969573d" providerId="ADAL" clId="{D24E02B8-694D-4781-9908-6C6A9696C55B}" dt="2026-04-07T16:38:14.600" v="10960" actId="14100"/>
          <ac:spMkLst>
            <pc:docMk/>
            <pc:sldMk cId="2128933316" sldId="276"/>
            <ac:spMk id="7" creationId="{80DCC569-376C-4F25-DC23-97FD23F0E46B}"/>
          </ac:spMkLst>
        </pc:spChg>
      </pc:sldChg>
      <pc:sldChg chg="addSp modSp mod">
        <pc:chgData name="Elizabeth Jill Paton (VAC/ACC)" userId="02e2f622-6222-463a-b3ba-ab337969573d" providerId="ADAL" clId="{D24E02B8-694D-4781-9908-6C6A9696C55B}" dt="2026-04-07T16:39:03.314" v="11021" actId="20577"/>
        <pc:sldMkLst>
          <pc:docMk/>
          <pc:sldMk cId="794182006" sldId="277"/>
        </pc:sldMkLst>
        <pc:spChg chg="add mod">
          <ac:chgData name="Elizabeth Jill Paton (VAC/ACC)" userId="02e2f622-6222-463a-b3ba-ab337969573d" providerId="ADAL" clId="{D24E02B8-694D-4781-9908-6C6A9696C55B}" dt="2026-04-07T14:18:27.693" v="10050" actId="962"/>
          <ac:spMkLst>
            <pc:docMk/>
            <pc:sldMk cId="794182006" sldId="277"/>
            <ac:spMk id="6" creationId="{730BFF22-5B17-0CA5-F9AB-0A84B380AA74}"/>
          </ac:spMkLst>
        </pc:spChg>
        <pc:spChg chg="mod">
          <ac:chgData name="Elizabeth Jill Paton (VAC/ACC)" userId="02e2f622-6222-463a-b3ba-ab337969573d" providerId="ADAL" clId="{D24E02B8-694D-4781-9908-6C6A9696C55B}" dt="2026-04-07T16:39:03.314" v="11021" actId="20577"/>
          <ac:spMkLst>
            <pc:docMk/>
            <pc:sldMk cId="794182006" sldId="277"/>
            <ac:spMk id="14" creationId="{DBE84F14-C3C2-2B61-707A-64E013ACC852}"/>
          </ac:spMkLst>
        </pc:spChg>
        <pc:picChg chg="mod">
          <ac:chgData name="Elizabeth Jill Paton (VAC/ACC)" userId="02e2f622-6222-463a-b3ba-ab337969573d" providerId="ADAL" clId="{D24E02B8-694D-4781-9908-6C6A9696C55B}" dt="2026-04-07T14:20:07.684" v="10596" actId="962"/>
          <ac:picMkLst>
            <pc:docMk/>
            <pc:sldMk cId="794182006" sldId="277"/>
            <ac:picMk id="3" creationId="{DC97B075-0046-1730-AD6B-A030F662F35B}"/>
          </ac:picMkLst>
        </pc:picChg>
      </pc:sldChg>
      <pc:sldMasterChg chg="setBg modSldLayout">
        <pc:chgData name="Elizabeth Jill Paton (VAC/ACC)" userId="02e2f622-6222-463a-b3ba-ab337969573d" providerId="ADAL" clId="{D24E02B8-694D-4781-9908-6C6A9696C55B}" dt="2026-04-17T19:31:41.792" v="11122"/>
        <pc:sldMasterMkLst>
          <pc:docMk/>
          <pc:sldMasterMk cId="3891906102" sldId="2147483648"/>
        </pc:sldMasterMkLst>
        <pc:sldLayoutChg chg="setBg">
          <pc:chgData name="Elizabeth Jill Paton (VAC/ACC)" userId="02e2f622-6222-463a-b3ba-ab337969573d" providerId="ADAL" clId="{D24E02B8-694D-4781-9908-6C6A9696C55B}" dt="2026-04-17T19:31:41.792" v="11122"/>
          <pc:sldLayoutMkLst>
            <pc:docMk/>
            <pc:sldMasterMk cId="3891906102" sldId="2147483648"/>
            <pc:sldLayoutMk cId="1139976054" sldId="2147483649"/>
          </pc:sldLayoutMkLst>
        </pc:sldLayoutChg>
        <pc:sldLayoutChg chg="setBg">
          <pc:chgData name="Elizabeth Jill Paton (VAC/ACC)" userId="02e2f622-6222-463a-b3ba-ab337969573d" providerId="ADAL" clId="{D24E02B8-694D-4781-9908-6C6A9696C55B}" dt="2026-04-17T19:31:41.792" v="11122"/>
          <pc:sldLayoutMkLst>
            <pc:docMk/>
            <pc:sldMasterMk cId="3891906102" sldId="2147483648"/>
            <pc:sldLayoutMk cId="831036709" sldId="2147483650"/>
          </pc:sldLayoutMkLst>
        </pc:sldLayoutChg>
        <pc:sldLayoutChg chg="setBg">
          <pc:chgData name="Elizabeth Jill Paton (VAC/ACC)" userId="02e2f622-6222-463a-b3ba-ab337969573d" providerId="ADAL" clId="{D24E02B8-694D-4781-9908-6C6A9696C55B}" dt="2026-04-17T19:31:41.792" v="11122"/>
          <pc:sldLayoutMkLst>
            <pc:docMk/>
            <pc:sldMasterMk cId="3891906102" sldId="2147483648"/>
            <pc:sldLayoutMk cId="2470151944" sldId="2147483651"/>
          </pc:sldLayoutMkLst>
        </pc:sldLayoutChg>
        <pc:sldLayoutChg chg="setBg">
          <pc:chgData name="Elizabeth Jill Paton (VAC/ACC)" userId="02e2f622-6222-463a-b3ba-ab337969573d" providerId="ADAL" clId="{D24E02B8-694D-4781-9908-6C6A9696C55B}" dt="2026-04-17T19:31:41.792" v="11122"/>
          <pc:sldLayoutMkLst>
            <pc:docMk/>
            <pc:sldMasterMk cId="3891906102" sldId="2147483648"/>
            <pc:sldLayoutMk cId="252272562" sldId="2147483652"/>
          </pc:sldLayoutMkLst>
        </pc:sldLayoutChg>
        <pc:sldLayoutChg chg="setBg">
          <pc:chgData name="Elizabeth Jill Paton (VAC/ACC)" userId="02e2f622-6222-463a-b3ba-ab337969573d" providerId="ADAL" clId="{D24E02B8-694D-4781-9908-6C6A9696C55B}" dt="2026-04-17T19:31:41.792" v="11122"/>
          <pc:sldLayoutMkLst>
            <pc:docMk/>
            <pc:sldMasterMk cId="3891906102" sldId="2147483648"/>
            <pc:sldLayoutMk cId="1183644376" sldId="2147483653"/>
          </pc:sldLayoutMkLst>
        </pc:sldLayoutChg>
        <pc:sldLayoutChg chg="setBg">
          <pc:chgData name="Elizabeth Jill Paton (VAC/ACC)" userId="02e2f622-6222-463a-b3ba-ab337969573d" providerId="ADAL" clId="{D24E02B8-694D-4781-9908-6C6A9696C55B}" dt="2026-04-17T19:31:41.792" v="11122"/>
          <pc:sldLayoutMkLst>
            <pc:docMk/>
            <pc:sldMasterMk cId="3891906102" sldId="2147483648"/>
            <pc:sldLayoutMk cId="2748520427" sldId="2147483654"/>
          </pc:sldLayoutMkLst>
        </pc:sldLayoutChg>
        <pc:sldLayoutChg chg="setBg">
          <pc:chgData name="Elizabeth Jill Paton (VAC/ACC)" userId="02e2f622-6222-463a-b3ba-ab337969573d" providerId="ADAL" clId="{D24E02B8-694D-4781-9908-6C6A9696C55B}" dt="2026-04-17T19:31:41.792" v="11122"/>
          <pc:sldLayoutMkLst>
            <pc:docMk/>
            <pc:sldMasterMk cId="3891906102" sldId="2147483648"/>
            <pc:sldLayoutMk cId="1469376512" sldId="2147483655"/>
          </pc:sldLayoutMkLst>
        </pc:sldLayoutChg>
        <pc:sldLayoutChg chg="setBg">
          <pc:chgData name="Elizabeth Jill Paton (VAC/ACC)" userId="02e2f622-6222-463a-b3ba-ab337969573d" providerId="ADAL" clId="{D24E02B8-694D-4781-9908-6C6A9696C55B}" dt="2026-04-17T19:31:41.792" v="11122"/>
          <pc:sldLayoutMkLst>
            <pc:docMk/>
            <pc:sldMasterMk cId="3891906102" sldId="2147483648"/>
            <pc:sldLayoutMk cId="3670966435" sldId="2147483656"/>
          </pc:sldLayoutMkLst>
        </pc:sldLayoutChg>
        <pc:sldLayoutChg chg="setBg">
          <pc:chgData name="Elizabeth Jill Paton (VAC/ACC)" userId="02e2f622-6222-463a-b3ba-ab337969573d" providerId="ADAL" clId="{D24E02B8-694D-4781-9908-6C6A9696C55B}" dt="2026-04-17T19:31:41.792" v="11122"/>
          <pc:sldLayoutMkLst>
            <pc:docMk/>
            <pc:sldMasterMk cId="3891906102" sldId="2147483648"/>
            <pc:sldLayoutMk cId="2149879224" sldId="2147483657"/>
          </pc:sldLayoutMkLst>
        </pc:sldLayoutChg>
        <pc:sldLayoutChg chg="setBg">
          <pc:chgData name="Elizabeth Jill Paton (VAC/ACC)" userId="02e2f622-6222-463a-b3ba-ab337969573d" providerId="ADAL" clId="{D24E02B8-694D-4781-9908-6C6A9696C55B}" dt="2026-04-17T19:31:41.792" v="11122"/>
          <pc:sldLayoutMkLst>
            <pc:docMk/>
            <pc:sldMasterMk cId="3891906102" sldId="2147483648"/>
            <pc:sldLayoutMk cId="374662660" sldId="2147483658"/>
          </pc:sldLayoutMkLst>
        </pc:sldLayoutChg>
        <pc:sldLayoutChg chg="setBg">
          <pc:chgData name="Elizabeth Jill Paton (VAC/ACC)" userId="02e2f622-6222-463a-b3ba-ab337969573d" providerId="ADAL" clId="{D24E02B8-694D-4781-9908-6C6A9696C55B}" dt="2026-04-17T19:31:41.792" v="11122"/>
          <pc:sldLayoutMkLst>
            <pc:docMk/>
            <pc:sldMasterMk cId="3891906102" sldId="2147483648"/>
            <pc:sldLayoutMk cId="3462772472" sldId="2147483659"/>
          </pc:sldLayoutMkLst>
        </pc:sldLayoutChg>
      </pc:sldMasterChg>
    </pc:docChg>
  </pc:docChgLst>
  <pc:docChgLst>
    <pc:chgData name="Amanda Kelly (she/her | elle) [E/F] (VAC/ACC)" userId="S::amanda.kelly@veterans.gc.ca::577ea8ae-3d16-411e-a979-6ae4340163e4" providerId="AD" clId="Web-{6C72922C-5AC1-B4C6-DA9A-82D6E349624C}"/>
    <pc:docChg chg="modSld">
      <pc:chgData name="Amanda Kelly (she/her | elle) [E/F] (VAC/ACC)" userId="S::amanda.kelly@veterans.gc.ca::577ea8ae-3d16-411e-a979-6ae4340163e4" providerId="AD" clId="Web-{6C72922C-5AC1-B4C6-DA9A-82D6E349624C}" dt="2026-04-01T18:21:31.781" v="7"/>
      <pc:docMkLst>
        <pc:docMk/>
      </pc:docMkLst>
      <pc:sldChg chg="addSp delSp modSp">
        <pc:chgData name="Amanda Kelly (she/her | elle) [E/F] (VAC/ACC)" userId="S::amanda.kelly@veterans.gc.ca::577ea8ae-3d16-411e-a979-6ae4340163e4" providerId="AD" clId="Web-{6C72922C-5AC1-B4C6-DA9A-82D6E349624C}" dt="2026-04-01T18:21:31.781" v="7"/>
        <pc:sldMkLst>
          <pc:docMk/>
          <pc:sldMk cId="3587201370" sldId="266"/>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B6657-4662-2164-D5E0-1F3B729A1EB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81D9E25-538B-A391-CA88-521D97B940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FDB684-8C9A-A90F-5948-28E8668675C7}"/>
              </a:ext>
            </a:extLst>
          </p:cNvPr>
          <p:cNvSpPr>
            <a:spLocks noGrp="1"/>
          </p:cNvSpPr>
          <p:nvPr>
            <p:ph type="dt" sz="half" idx="10"/>
          </p:nvPr>
        </p:nvSpPr>
        <p:spPr/>
        <p:txBody>
          <a:bodyPr/>
          <a:lstStyle/>
          <a:p>
            <a:fld id="{73DFF510-3282-4C4E-8002-1D654AB6DB1B}" type="datetimeFigureOut">
              <a:rPr lang="en-US" smtClean="0"/>
              <a:t>2026/04/20</a:t>
            </a:fld>
            <a:endParaRPr lang="en-US"/>
          </a:p>
        </p:txBody>
      </p:sp>
      <p:sp>
        <p:nvSpPr>
          <p:cNvPr id="5" name="Footer Placeholder 4">
            <a:extLst>
              <a:ext uri="{FF2B5EF4-FFF2-40B4-BE49-F238E27FC236}">
                <a16:creationId xmlns:a16="http://schemas.microsoft.com/office/drawing/2014/main" id="{84F8EA90-800E-E10D-F4B5-ABE4C2C912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29B199-CE9B-3448-68E7-F89B965CBCE6}"/>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11399760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0ECA4-5675-0178-214D-19E38E29724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0ABA38D-2E88-3075-F7E9-647743E10C9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EC7090-0612-FF34-3B84-EAAC688A4E28}"/>
              </a:ext>
            </a:extLst>
          </p:cNvPr>
          <p:cNvSpPr>
            <a:spLocks noGrp="1"/>
          </p:cNvSpPr>
          <p:nvPr>
            <p:ph type="dt" sz="half" idx="10"/>
          </p:nvPr>
        </p:nvSpPr>
        <p:spPr/>
        <p:txBody>
          <a:bodyPr/>
          <a:lstStyle/>
          <a:p>
            <a:fld id="{73DFF510-3282-4C4E-8002-1D654AB6DB1B}" type="datetimeFigureOut">
              <a:rPr lang="en-US" smtClean="0"/>
              <a:t>2026/04/20</a:t>
            </a:fld>
            <a:endParaRPr lang="en-US"/>
          </a:p>
        </p:txBody>
      </p:sp>
      <p:sp>
        <p:nvSpPr>
          <p:cNvPr id="5" name="Footer Placeholder 4">
            <a:extLst>
              <a:ext uri="{FF2B5EF4-FFF2-40B4-BE49-F238E27FC236}">
                <a16:creationId xmlns:a16="http://schemas.microsoft.com/office/drawing/2014/main" id="{62470BDB-F327-4549-2BD1-8A57FFF860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FEF114-05A1-5235-C3E8-7A2D5AC9346E}"/>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374662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25EDAB-9D3A-6B0C-6C3A-06B41266DD5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241B2F-BFEB-CA03-936F-9DBD0399576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662524-BF31-FA7F-38BA-87BB78EBDA60}"/>
              </a:ext>
            </a:extLst>
          </p:cNvPr>
          <p:cNvSpPr>
            <a:spLocks noGrp="1"/>
          </p:cNvSpPr>
          <p:nvPr>
            <p:ph type="dt" sz="half" idx="10"/>
          </p:nvPr>
        </p:nvSpPr>
        <p:spPr/>
        <p:txBody>
          <a:bodyPr/>
          <a:lstStyle/>
          <a:p>
            <a:fld id="{73DFF510-3282-4C4E-8002-1D654AB6DB1B}" type="datetimeFigureOut">
              <a:rPr lang="en-US" smtClean="0"/>
              <a:t>2026/04/20</a:t>
            </a:fld>
            <a:endParaRPr lang="en-US"/>
          </a:p>
        </p:txBody>
      </p:sp>
      <p:sp>
        <p:nvSpPr>
          <p:cNvPr id="5" name="Footer Placeholder 4">
            <a:extLst>
              <a:ext uri="{FF2B5EF4-FFF2-40B4-BE49-F238E27FC236}">
                <a16:creationId xmlns:a16="http://schemas.microsoft.com/office/drawing/2014/main" id="{6A388D13-9C5E-CB9C-1C83-6CD25222CD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3C0642-A894-32E0-4D28-D97B03CDBEA2}"/>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3462772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1438E-60AD-844D-5A1E-C1C672ACCD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B4F886-6BFB-ABB6-A38E-EBE581A5C0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2371EF-B4FC-7066-16C3-76674191D7E1}"/>
              </a:ext>
            </a:extLst>
          </p:cNvPr>
          <p:cNvSpPr>
            <a:spLocks noGrp="1"/>
          </p:cNvSpPr>
          <p:nvPr>
            <p:ph type="dt" sz="half" idx="10"/>
          </p:nvPr>
        </p:nvSpPr>
        <p:spPr/>
        <p:txBody>
          <a:bodyPr/>
          <a:lstStyle/>
          <a:p>
            <a:fld id="{73DFF510-3282-4C4E-8002-1D654AB6DB1B}" type="datetimeFigureOut">
              <a:rPr lang="en-US" smtClean="0"/>
              <a:t>2026/04/20</a:t>
            </a:fld>
            <a:endParaRPr lang="en-US"/>
          </a:p>
        </p:txBody>
      </p:sp>
      <p:sp>
        <p:nvSpPr>
          <p:cNvPr id="5" name="Footer Placeholder 4">
            <a:extLst>
              <a:ext uri="{FF2B5EF4-FFF2-40B4-BE49-F238E27FC236}">
                <a16:creationId xmlns:a16="http://schemas.microsoft.com/office/drawing/2014/main" id="{A7C196A5-A18A-AE4B-E13F-EBE23CDC93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6A658B-0890-9D06-A618-D29E72AFCC20}"/>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831036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79C59-1553-0307-5650-CB7C5CFE28F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036810E-C67A-8DD0-B041-90518B23F98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6B4FB75-C8A7-3B1D-BC20-7AC2614DECBF}"/>
              </a:ext>
            </a:extLst>
          </p:cNvPr>
          <p:cNvSpPr>
            <a:spLocks noGrp="1"/>
          </p:cNvSpPr>
          <p:nvPr>
            <p:ph type="dt" sz="half" idx="10"/>
          </p:nvPr>
        </p:nvSpPr>
        <p:spPr/>
        <p:txBody>
          <a:bodyPr/>
          <a:lstStyle/>
          <a:p>
            <a:fld id="{73DFF510-3282-4C4E-8002-1D654AB6DB1B}" type="datetimeFigureOut">
              <a:rPr lang="en-US" smtClean="0"/>
              <a:t>2026/04/20</a:t>
            </a:fld>
            <a:endParaRPr lang="en-US"/>
          </a:p>
        </p:txBody>
      </p:sp>
      <p:sp>
        <p:nvSpPr>
          <p:cNvPr id="5" name="Footer Placeholder 4">
            <a:extLst>
              <a:ext uri="{FF2B5EF4-FFF2-40B4-BE49-F238E27FC236}">
                <a16:creationId xmlns:a16="http://schemas.microsoft.com/office/drawing/2014/main" id="{A5FECB37-1B89-9EE9-105B-EB36A36914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BCA5AC-85CD-5F82-CF7E-60328FA36D30}"/>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2470151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2F769-9767-88A7-24B8-A1D4320FEF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2F85C7-46F0-0D8A-252B-0E1273A6CA5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70A1E95-737A-B9C2-0E57-3B1A4C4CAE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E90F5DB-180B-78C0-B8D2-AF7292461584}"/>
              </a:ext>
            </a:extLst>
          </p:cNvPr>
          <p:cNvSpPr>
            <a:spLocks noGrp="1"/>
          </p:cNvSpPr>
          <p:nvPr>
            <p:ph type="dt" sz="half" idx="10"/>
          </p:nvPr>
        </p:nvSpPr>
        <p:spPr/>
        <p:txBody>
          <a:bodyPr/>
          <a:lstStyle/>
          <a:p>
            <a:fld id="{73DFF510-3282-4C4E-8002-1D654AB6DB1B}" type="datetimeFigureOut">
              <a:rPr lang="en-US" smtClean="0"/>
              <a:t>2026/04/20</a:t>
            </a:fld>
            <a:endParaRPr lang="en-US"/>
          </a:p>
        </p:txBody>
      </p:sp>
      <p:sp>
        <p:nvSpPr>
          <p:cNvPr id="6" name="Footer Placeholder 5">
            <a:extLst>
              <a:ext uri="{FF2B5EF4-FFF2-40B4-BE49-F238E27FC236}">
                <a16:creationId xmlns:a16="http://schemas.microsoft.com/office/drawing/2014/main" id="{B01D2860-5581-272D-47FB-FF40F90258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86DA74-4A7E-B4C9-2B06-3C6F801E30C7}"/>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252272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5BAA0-E23B-657B-E71D-09CE3FA4D1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31B3722-0407-3609-2C63-622061460F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9B807B4-5ADC-B559-73E1-85F5D5C6746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F99AB3-AF82-1D71-EC61-5AE8711EDC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E280610-CDE1-8712-5514-9B54C212950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2ED83F-7952-B0F5-BF92-75C595B40548}"/>
              </a:ext>
            </a:extLst>
          </p:cNvPr>
          <p:cNvSpPr>
            <a:spLocks noGrp="1"/>
          </p:cNvSpPr>
          <p:nvPr>
            <p:ph type="dt" sz="half" idx="10"/>
          </p:nvPr>
        </p:nvSpPr>
        <p:spPr/>
        <p:txBody>
          <a:bodyPr/>
          <a:lstStyle/>
          <a:p>
            <a:fld id="{73DFF510-3282-4C4E-8002-1D654AB6DB1B}" type="datetimeFigureOut">
              <a:rPr lang="en-US" smtClean="0"/>
              <a:t>2026/04/20</a:t>
            </a:fld>
            <a:endParaRPr lang="en-US"/>
          </a:p>
        </p:txBody>
      </p:sp>
      <p:sp>
        <p:nvSpPr>
          <p:cNvPr id="8" name="Footer Placeholder 7">
            <a:extLst>
              <a:ext uri="{FF2B5EF4-FFF2-40B4-BE49-F238E27FC236}">
                <a16:creationId xmlns:a16="http://schemas.microsoft.com/office/drawing/2014/main" id="{91724502-27A3-F9E7-D587-F76CD7C4E3F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1ECC31C-769D-0EA0-BA0D-06B37E77DCCE}"/>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1183644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885E6-E388-4C8F-206E-8B62A428ED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5161C19-2C90-4EFE-241B-2EE9DE84D47E}"/>
              </a:ext>
            </a:extLst>
          </p:cNvPr>
          <p:cNvSpPr>
            <a:spLocks noGrp="1"/>
          </p:cNvSpPr>
          <p:nvPr>
            <p:ph type="dt" sz="half" idx="10"/>
          </p:nvPr>
        </p:nvSpPr>
        <p:spPr/>
        <p:txBody>
          <a:bodyPr/>
          <a:lstStyle/>
          <a:p>
            <a:fld id="{73DFF510-3282-4C4E-8002-1D654AB6DB1B}" type="datetimeFigureOut">
              <a:rPr lang="en-US" smtClean="0"/>
              <a:t>2026/04/20</a:t>
            </a:fld>
            <a:endParaRPr lang="en-US"/>
          </a:p>
        </p:txBody>
      </p:sp>
      <p:sp>
        <p:nvSpPr>
          <p:cNvPr id="4" name="Footer Placeholder 3">
            <a:extLst>
              <a:ext uri="{FF2B5EF4-FFF2-40B4-BE49-F238E27FC236}">
                <a16:creationId xmlns:a16="http://schemas.microsoft.com/office/drawing/2014/main" id="{01F42D73-8FAB-DD01-C6C2-8CA9F011EA5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FE77C36-6227-3033-D07D-2620D5397C80}"/>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2748520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A6378E-4BBD-57F0-041D-58826183931A}"/>
              </a:ext>
            </a:extLst>
          </p:cNvPr>
          <p:cNvSpPr>
            <a:spLocks noGrp="1"/>
          </p:cNvSpPr>
          <p:nvPr>
            <p:ph type="dt" sz="half" idx="10"/>
          </p:nvPr>
        </p:nvSpPr>
        <p:spPr/>
        <p:txBody>
          <a:bodyPr/>
          <a:lstStyle/>
          <a:p>
            <a:fld id="{73DFF510-3282-4C4E-8002-1D654AB6DB1B}" type="datetimeFigureOut">
              <a:rPr lang="en-US" smtClean="0"/>
              <a:t>2026/04/20</a:t>
            </a:fld>
            <a:endParaRPr lang="en-US"/>
          </a:p>
        </p:txBody>
      </p:sp>
      <p:sp>
        <p:nvSpPr>
          <p:cNvPr id="3" name="Footer Placeholder 2">
            <a:extLst>
              <a:ext uri="{FF2B5EF4-FFF2-40B4-BE49-F238E27FC236}">
                <a16:creationId xmlns:a16="http://schemas.microsoft.com/office/drawing/2014/main" id="{DE6DF5CD-4A2D-A110-B7BC-D2113882D4F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580509D-6A07-DC7A-D8CD-A95AA0B49B6D}"/>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1469376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05411-6DBA-70C9-BF33-6C3CA9E859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3E642FD-2741-25C4-6D30-F52B4AE290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F9721C1-A96C-0483-65EF-4429668889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561A48-8228-B891-9DA3-3E2A599B8D9E}"/>
              </a:ext>
            </a:extLst>
          </p:cNvPr>
          <p:cNvSpPr>
            <a:spLocks noGrp="1"/>
          </p:cNvSpPr>
          <p:nvPr>
            <p:ph type="dt" sz="half" idx="10"/>
          </p:nvPr>
        </p:nvSpPr>
        <p:spPr/>
        <p:txBody>
          <a:bodyPr/>
          <a:lstStyle/>
          <a:p>
            <a:fld id="{73DFF510-3282-4C4E-8002-1D654AB6DB1B}" type="datetimeFigureOut">
              <a:rPr lang="en-US" smtClean="0"/>
              <a:t>2026/04/20</a:t>
            </a:fld>
            <a:endParaRPr lang="en-US"/>
          </a:p>
        </p:txBody>
      </p:sp>
      <p:sp>
        <p:nvSpPr>
          <p:cNvPr id="6" name="Footer Placeholder 5">
            <a:extLst>
              <a:ext uri="{FF2B5EF4-FFF2-40B4-BE49-F238E27FC236}">
                <a16:creationId xmlns:a16="http://schemas.microsoft.com/office/drawing/2014/main" id="{E6DC3DCA-7325-2D8C-841D-BC9A052EB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1DFED3-CE84-BD23-C1AA-564FD7E4A8E5}"/>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3670966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F7CFE-ACA9-FC21-B42C-B369266749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1824ED-9B90-15A4-BEA7-BE6A06EB38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5F800B-086F-8F63-23B6-26B2CA6554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B6DE2F-248F-56CC-2267-F4795626C627}"/>
              </a:ext>
            </a:extLst>
          </p:cNvPr>
          <p:cNvSpPr>
            <a:spLocks noGrp="1"/>
          </p:cNvSpPr>
          <p:nvPr>
            <p:ph type="dt" sz="half" idx="10"/>
          </p:nvPr>
        </p:nvSpPr>
        <p:spPr/>
        <p:txBody>
          <a:bodyPr/>
          <a:lstStyle/>
          <a:p>
            <a:fld id="{73DFF510-3282-4C4E-8002-1D654AB6DB1B}" type="datetimeFigureOut">
              <a:rPr lang="en-US" smtClean="0"/>
              <a:t>2026/04/20</a:t>
            </a:fld>
            <a:endParaRPr lang="en-US"/>
          </a:p>
        </p:txBody>
      </p:sp>
      <p:sp>
        <p:nvSpPr>
          <p:cNvPr id="6" name="Footer Placeholder 5">
            <a:extLst>
              <a:ext uri="{FF2B5EF4-FFF2-40B4-BE49-F238E27FC236}">
                <a16:creationId xmlns:a16="http://schemas.microsoft.com/office/drawing/2014/main" id="{4A57D4AF-69AC-0AE3-61F7-765A7FEE8E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0C153F-423C-AB54-0DB1-C24004B97D7D}"/>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2149879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26A3FE-905F-70A7-7B13-4D385453B2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B0D342C-64E1-D804-3106-B5C98E3FCF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5DEA44-7FA0-5897-0614-658EFD54F1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3DFF510-3282-4C4E-8002-1D654AB6DB1B}" type="datetimeFigureOut">
              <a:rPr lang="en-US" smtClean="0"/>
              <a:t>2026/04/20</a:t>
            </a:fld>
            <a:endParaRPr lang="en-US"/>
          </a:p>
        </p:txBody>
      </p:sp>
      <p:sp>
        <p:nvSpPr>
          <p:cNvPr id="5" name="Footer Placeholder 4">
            <a:extLst>
              <a:ext uri="{FF2B5EF4-FFF2-40B4-BE49-F238E27FC236}">
                <a16:creationId xmlns:a16="http://schemas.microsoft.com/office/drawing/2014/main" id="{1FED0B96-0A7E-F729-45A6-18E4CEBD3F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A84D237-B050-ED6D-A0D1-26F2BEB49F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C3D3106-ADC2-4505-B9B1-54314365A2B8}" type="slidenum">
              <a:rPr lang="en-US" smtClean="0"/>
              <a:t>‹#›</a:t>
            </a:fld>
            <a:endParaRPr lang="en-US"/>
          </a:p>
        </p:txBody>
      </p:sp>
    </p:spTree>
    <p:extLst>
      <p:ext uri="{BB962C8B-B14F-4D97-AF65-F5344CB8AC3E}">
        <p14:creationId xmlns:p14="http://schemas.microsoft.com/office/powerpoint/2010/main" val="3891906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veterans.gc.ca/en/remembrance/memorials/overseas/st-julien-canadian-memorial" TargetMode="External"/><Relationship Id="rId1" Type="http://schemas.openxmlformats.org/officeDocument/2006/relationships/slideLayout" Target="../slideLayouts/slideLayout9.xml"/><Relationship Id="rId5" Type="http://schemas.openxmlformats.org/officeDocument/2006/relationships/hyperlink" Target="https://www.sasktoday.ca/video/video-regina-unites-at-victoria-park-cenotaph-for-remembrance-day-11480902" TargetMode="External"/><Relationship Id="rId4" Type="http://schemas.openxmlformats.org/officeDocument/2006/relationships/hyperlink" Target="https://www.veterans.gc.ca/en/remembrance/memorials/canada/regina-cenotaph"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veterans.gc.ca/en/remembrance/memorials/canada/memorial-provincial-park" TargetMode="External"/><Relationship Id="rId2" Type="http://schemas.openxmlformats.org/officeDocument/2006/relationships/hyperlink" Target="https://www.veterans.gc.ca/en/remembrance/memorials/canada/winnipeg-cenotaph" TargetMode="External"/><Relationship Id="rId1" Type="http://schemas.openxmlformats.org/officeDocument/2006/relationships/slideLayout" Target="../slideLayouts/slideLayout9.xml"/><Relationship Id="rId5" Type="http://schemas.openxmlformats.org/officeDocument/2006/relationships/image" Target="../media/image13.png"/><Relationship Id="rId4" Type="http://schemas.openxmlformats.org/officeDocument/2006/relationships/hyperlink" Target="https://www.mhs.mb.ca/docs/sites/winnipegcenotaph.shtml"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goodreads.com/book/show/18245471-the-boys-from-barrie" TargetMode="External"/><Relationship Id="rId2" Type="http://schemas.openxmlformats.org/officeDocument/2006/relationships/hyperlink" Target="https://www.veterans.gc.ca/en/remembrance/memorials/canada/barrie-cenotaph" TargetMode="External"/><Relationship Id="rId1" Type="http://schemas.openxmlformats.org/officeDocument/2006/relationships/slideLayout" Target="../slideLayouts/slideLayout9.xml"/><Relationship Id="rId5" Type="http://schemas.openxmlformats.org/officeDocument/2006/relationships/image" Target="../media/image14.png"/><Relationship Id="rId4" Type="http://schemas.openxmlformats.org/officeDocument/2006/relationships/hyperlink" Target="https://www.barrie.ca/community-recreation-environment/heritage/honouring-our-canadian-armed-forces"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kids.kiddle.co/Cenotaph_(Montreal)" TargetMode="External"/><Relationship Id="rId2" Type="http://schemas.openxmlformats.org/officeDocument/2006/relationships/hyperlink" Target="https://www.veterans.gc.ca/en/remembrance/memorials/canada/montreal-cenotaph" TargetMode="External"/><Relationship Id="rId1" Type="http://schemas.openxmlformats.org/officeDocument/2006/relationships/slideLayout" Target="../slideLayouts/slideLayout9.xml"/><Relationship Id="rId5" Type="http://schemas.openxmlformats.org/officeDocument/2006/relationships/image" Target="../media/image15.png"/><Relationship Id="rId4" Type="http://schemas.openxmlformats.org/officeDocument/2006/relationships/hyperlink" Target="https://www.westminster-abbey.org/abbey-commemorations/commemorations/viscount-byng-of-vimy"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veterans.gc.ca/en/remembrance/memorials/canada/dieppe-cenotaph" TargetMode="External"/><Relationship Id="rId2" Type="http://schemas.openxmlformats.org/officeDocument/2006/relationships/hyperlink" Target="https://www.veterans.gc.ca/en/remembrance/military-history/second-world-war/dieppe-raid" TargetMode="External"/><Relationship Id="rId1" Type="http://schemas.openxmlformats.org/officeDocument/2006/relationships/slideLayout" Target="../slideLayouts/slideLayout9.xml"/><Relationship Id="rId5" Type="http://schemas.openxmlformats.org/officeDocument/2006/relationships/image" Target="../media/image16.png"/><Relationship Id="rId4" Type="http://schemas.openxmlformats.org/officeDocument/2006/relationships/hyperlink" Target="https://www.youtube.com/watch?v=2nornDd_TOY"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thecanadianencyclopedia.ca/en/article/sinking-of-hmhs-llandovery-castle" TargetMode="External"/><Relationship Id="rId2" Type="http://schemas.openxmlformats.org/officeDocument/2006/relationships/hyperlink" Target="https://www.veterans.gc.ca/en/remembrance/memorials/canadian-virtual-war-memorial/683906" TargetMode="External"/><Relationship Id="rId1" Type="http://schemas.openxmlformats.org/officeDocument/2006/relationships/slideLayout" Target="../slideLayouts/slideLayout9.xml"/><Relationship Id="rId6" Type="http://schemas.openxmlformats.org/officeDocument/2006/relationships/image" Target="../media/image17.png"/><Relationship Id="rId5" Type="http://schemas.openxmlformats.org/officeDocument/2006/relationships/hyperlink" Target="https://veterans.gc.ca/en/remembrance/memorials/canada/rena-mclean-veterans-garden" TargetMode="External"/><Relationship Id="rId4" Type="http://schemas.openxmlformats.org/officeDocument/2006/relationships/hyperlink" Target="https://www.veterans.gc.ca/en/remembrance/memorials/canada/soldiers-monument"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hyperlink" Target="https://www.veterans.gc.ca/en/remembrance/memorials/canada/lest-we-forget-cenotaph" TargetMode="Externa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hyperlink" Target="https://www.veterans.gc.ca/en/remembrance/memorials/canadian-virtual-war-memorial/677269" TargetMode="External"/><Relationship Id="rId7" Type="http://schemas.openxmlformats.org/officeDocument/2006/relationships/image" Target="../media/image19.png"/><Relationship Id="rId2" Type="http://schemas.openxmlformats.org/officeDocument/2006/relationships/hyperlink" Target="https://veterans.gc.ca/en/remembrance/memorials/canadian-virtual-war-memorial/611409" TargetMode="External"/><Relationship Id="rId1" Type="http://schemas.openxmlformats.org/officeDocument/2006/relationships/slideLayout" Target="../slideLayouts/slideLayout9.xml"/><Relationship Id="rId6" Type="http://schemas.openxmlformats.org/officeDocument/2006/relationships/hyperlink" Target="https://www.veterans.gc.ca/en/remembrance/memorials/canada/hodges-cove-cenotaph" TargetMode="External"/><Relationship Id="rId5" Type="http://schemas.openxmlformats.org/officeDocument/2006/relationships/hyperlink" Target="https://veterans.gc.ca/en/remembrance/memorials/canadian-virtual-war-memorial/648439" TargetMode="External"/><Relationship Id="rId4" Type="http://schemas.openxmlformats.org/officeDocument/2006/relationships/hyperlink" Target="https://veterans.gc.ca/en/remembrance/memorials/canadian-virtual-war-memorial/644803"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veterans.gc.ca/en/remembrance/memorials/canada/whitehorse-cenotaph" TargetMode="External"/><Relationship Id="rId2" Type="http://schemas.openxmlformats.org/officeDocument/2006/relationships/hyperlink" Target="https://www.veterans.gc.ca/en/remembrance/people-and-stories/michael-james-orourke" TargetMode="External"/><Relationship Id="rId1" Type="http://schemas.openxmlformats.org/officeDocument/2006/relationships/slideLayout" Target="../slideLayouts/slideLayout9.xml"/><Relationship Id="rId5" Type="http://schemas.openxmlformats.org/officeDocument/2006/relationships/image" Target="../media/image20.png"/><Relationship Id="rId4" Type="http://schemas.openxmlformats.org/officeDocument/2006/relationships/hyperlink" Target="https://www.explorenorth.com/library/military/cenotaph-whitehorse.html"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veterans.gc.ca/en/remembrance/memorials/canada/yellowknife-cenotaph" TargetMode="External"/><Relationship Id="rId2" Type="http://schemas.openxmlformats.org/officeDocument/2006/relationships/hyperlink" Target="https://www.veterans.gc.ca/en/remembrance/memorials/canada/yellowknife-memorial" TargetMode="External"/><Relationship Id="rId1" Type="http://schemas.openxmlformats.org/officeDocument/2006/relationships/slideLayout" Target="../slideLayouts/slideLayout9.xml"/><Relationship Id="rId6" Type="http://schemas.openxmlformats.org/officeDocument/2006/relationships/image" Target="../media/image21.png"/><Relationship Id="rId5" Type="http://schemas.openxmlformats.org/officeDocument/2006/relationships/hyperlink" Target="https://www.veterans.gc.ca/en/remembrance/memorials/canada/glossary-memorials-terms" TargetMode="External"/><Relationship Id="rId4" Type="http://schemas.openxmlformats.org/officeDocument/2006/relationships/hyperlink" Target="https://cabinradio.ca/267351/news/yellowknife/in-pictures-remembrance-day-in-yellowknife/"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hyperlink" Target="https://nunatsiaq.com/stories/article/indigenous-veterans-honoured-at-iqaluit-service/" TargetMode="External"/><Relationship Id="rId2" Type="http://schemas.openxmlformats.org/officeDocument/2006/relationships/hyperlink" Target="https://www.veterans.gc.ca/en/remembrance/memorials/canada/iqaluit-veterans-memorial" TargetMode="External"/><Relationship Id="rId1" Type="http://schemas.openxmlformats.org/officeDocument/2006/relationships/slideLayout" Target="../slideLayouts/slideLayout9.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hyperlink" Target="https://nunatsiaq.com/stories/article/remembrance-day-in-iqaluit-veterans-know-the-price-paid-for-our-freedom/"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veterans.gc.ca/en/remembrance/memorials/canada/forest-cenotaph" TargetMode="External"/><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hyperlink" Target="https://www.veterans.gc.ca/en/remembrance/memorials/canada/loverna-cenotaph" TargetMode="External"/><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9.xml"/><Relationship Id="rId5" Type="http://schemas.openxmlformats.org/officeDocument/2006/relationships/hyperlink" Target="https://www.veterans.gc.ca/en/remembrance/memorials/canada/colonsay-cenotaph" TargetMode="External"/><Relationship Id="rId4" Type="http://schemas.openxmlformats.org/officeDocument/2006/relationships/hyperlink" Target="ttps://www.veterans.gc.ca/en/remembrance/memorials/canada/kenaston-cenotaph"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hyperlink" Target="https://www.veterans.gc.ca/en/remembrance/memorials/canada"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9.xml"/><Relationship Id="rId5" Type="http://schemas.openxmlformats.org/officeDocument/2006/relationships/hyperlink" Target="https://www.historicplaces.ca/en/rep-reg/place-lieu.aspx?id=23115&amp;pid=0" TargetMode="External"/><Relationship Id="rId4" Type="http://schemas.openxmlformats.org/officeDocument/2006/relationships/hyperlink" Target="https://www.veterans.gc.ca/en/remembrance/memorials/canada/japanese-canadian-war-memorial"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veterans.gc.ca/en/remembrance/memorials/canada/red-deer-cenotaph" TargetMode="External"/><Relationship Id="rId2" Type="http://schemas.openxmlformats.org/officeDocument/2006/relationships/image" Target="../media/image11.png"/><Relationship Id="rId1" Type="http://schemas.openxmlformats.org/officeDocument/2006/relationships/slideLayout" Target="../slideLayouts/slideLayout9.xml"/><Relationship Id="rId5" Type="http://schemas.openxmlformats.org/officeDocument/2006/relationships/hyperlink" Target="https://hermis.alberta.ca/ARHP/Details.aspx?DeptID=1&amp;ObjectID=4665-1369" TargetMode="External"/><Relationship Id="rId4" Type="http://schemas.openxmlformats.org/officeDocument/2006/relationships/hyperlink" Target="https://www.reddeer.ca/about-red-deer/history/heritage/community-heritage-planning/red-deers-inventory-of-heritage-sites/downtown-heritage-sites-gallery/cul---cenotaph---heritage-site.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2FD35-2DD0-07D2-AE42-A71B9DB07013}"/>
              </a:ext>
            </a:extLst>
          </p:cNvPr>
          <p:cNvSpPr>
            <a:spLocks noGrp="1"/>
          </p:cNvSpPr>
          <p:nvPr>
            <p:ph type="ctrTitle"/>
          </p:nvPr>
        </p:nvSpPr>
        <p:spPr>
          <a:xfrm>
            <a:off x="1959429" y="2235200"/>
            <a:ext cx="9144000" cy="2387600"/>
          </a:xfrm>
        </p:spPr>
        <p:txBody>
          <a:bodyPr/>
          <a:lstStyle/>
          <a:p>
            <a:r>
              <a:rPr lang="en-US" dirty="0"/>
              <a:t>Community cenotaphs</a:t>
            </a:r>
            <a:br>
              <a:rPr lang="en-US" dirty="0"/>
            </a:br>
            <a:r>
              <a:rPr lang="en-US" dirty="0"/>
              <a:t>across Canada</a:t>
            </a:r>
          </a:p>
        </p:txBody>
      </p:sp>
    </p:spTree>
    <p:extLst>
      <p:ext uri="{BB962C8B-B14F-4D97-AF65-F5344CB8AC3E}">
        <p14:creationId xmlns:p14="http://schemas.microsoft.com/office/powerpoint/2010/main" val="3135536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85150-2499-DFB8-4F9B-7A6A10ED35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A381AC-D06C-5031-D6CD-C9BE082C8111}"/>
              </a:ext>
            </a:extLst>
          </p:cNvPr>
          <p:cNvSpPr>
            <a:spLocks noGrp="1"/>
          </p:cNvSpPr>
          <p:nvPr>
            <p:ph type="title"/>
          </p:nvPr>
        </p:nvSpPr>
        <p:spPr>
          <a:xfrm>
            <a:off x="839788" y="355600"/>
            <a:ext cx="5456237" cy="533400"/>
          </a:xfrm>
        </p:spPr>
        <p:txBody>
          <a:bodyPr>
            <a:normAutofit fontScale="90000"/>
          </a:bodyPr>
          <a:lstStyle/>
          <a:p>
            <a:r>
              <a:rPr lang="en-US"/>
              <a:t>Regina Cenotaph</a:t>
            </a:r>
            <a:br>
              <a:rPr lang="en-US" dirty="0"/>
            </a:br>
            <a:r>
              <a:rPr lang="en-US" sz="2200"/>
              <a:t>Regina, Saskatchewan</a:t>
            </a:r>
            <a:endParaRPr lang="en-US" sz="2200" dirty="0"/>
          </a:p>
        </p:txBody>
      </p:sp>
      <p:sp>
        <p:nvSpPr>
          <p:cNvPr id="4" name="Text Placeholder 3">
            <a:extLst>
              <a:ext uri="{FF2B5EF4-FFF2-40B4-BE49-F238E27FC236}">
                <a16:creationId xmlns:a16="http://schemas.microsoft.com/office/drawing/2014/main" id="{C61369C7-FBF7-9155-7ED0-888ABEF9CFF3}"/>
              </a:ext>
            </a:extLst>
          </p:cNvPr>
          <p:cNvSpPr>
            <a:spLocks noGrp="1"/>
          </p:cNvSpPr>
          <p:nvPr>
            <p:ph type="body" sz="half" idx="2"/>
          </p:nvPr>
        </p:nvSpPr>
        <p:spPr>
          <a:xfrm>
            <a:off x="839789" y="1092200"/>
            <a:ext cx="6228524" cy="2986024"/>
          </a:xfrm>
        </p:spPr>
        <p:txBody>
          <a:bodyPr vert="horz" lIns="91440" tIns="45720" rIns="91440" bIns="45720" rtlCol="0" anchor="t">
            <a:normAutofit/>
          </a:bodyPr>
          <a:lstStyle/>
          <a:p>
            <a:pPr marL="285750" indent="-285750">
              <a:lnSpc>
                <a:spcPct val="100000"/>
              </a:lnSpc>
              <a:spcBef>
                <a:spcPts val="0"/>
              </a:spcBef>
              <a:spcAft>
                <a:spcPts val="1200"/>
              </a:spcAft>
              <a:buChar char="•"/>
            </a:pPr>
            <a:r>
              <a:rPr lang="en-US" sz="2000" dirty="0">
                <a:latin typeface="Calibri"/>
                <a:ea typeface="Calibri"/>
                <a:cs typeface="Calibri"/>
              </a:rPr>
              <a:t>Unveiled on November 11, 1926 </a:t>
            </a:r>
            <a:r>
              <a:rPr lang="en-US" sz="2000" dirty="0">
                <a:solidFill>
                  <a:srgbClr val="000000"/>
                </a:solidFill>
                <a:latin typeface="Calibri"/>
                <a:ea typeface="Calibri"/>
                <a:cs typeface="Calibri"/>
              </a:rPr>
              <a:t>to </a:t>
            </a:r>
            <a:r>
              <a:rPr lang="en-US" sz="2000" dirty="0" err="1">
                <a:solidFill>
                  <a:srgbClr val="000000"/>
                </a:solidFill>
                <a:latin typeface="Calibri"/>
                <a:ea typeface="Calibri"/>
                <a:cs typeface="Calibri"/>
              </a:rPr>
              <a:t>honour</a:t>
            </a:r>
            <a:r>
              <a:rPr lang="en-US" sz="2000" dirty="0">
                <a:solidFill>
                  <a:srgbClr val="000000"/>
                </a:solidFill>
                <a:latin typeface="Calibri"/>
                <a:ea typeface="Calibri"/>
                <a:cs typeface="Calibri"/>
              </a:rPr>
              <a:t> local soldiers killed in the </a:t>
            </a:r>
            <a:r>
              <a:rPr lang="en-US" sz="2000" dirty="0">
                <a:latin typeface="Calibri"/>
                <a:ea typeface="Calibri"/>
                <a:cs typeface="Calibri"/>
              </a:rPr>
              <a:t>First World</a:t>
            </a:r>
            <a:r>
              <a:rPr lang="en-US" sz="2000" dirty="0">
                <a:solidFill>
                  <a:srgbClr val="000000"/>
                </a:solidFill>
                <a:latin typeface="Calibri"/>
                <a:ea typeface="Calibri"/>
                <a:cs typeface="Calibri"/>
              </a:rPr>
              <a:t> War. </a:t>
            </a:r>
          </a:p>
          <a:p>
            <a:pPr marL="285750" indent="-285750">
              <a:lnSpc>
                <a:spcPct val="100000"/>
              </a:lnSpc>
              <a:spcBef>
                <a:spcPts val="0"/>
              </a:spcBef>
              <a:spcAft>
                <a:spcPts val="1200"/>
              </a:spcAft>
              <a:buChar char="•"/>
            </a:pPr>
            <a:r>
              <a:rPr lang="en-US" sz="2000" dirty="0">
                <a:solidFill>
                  <a:srgbClr val="000000"/>
                </a:solidFill>
                <a:latin typeface="Calibri"/>
                <a:ea typeface="Calibri"/>
                <a:cs typeface="Calibri"/>
              </a:rPr>
              <a:t>Features a small version of The Brooding Soldier sculpture by local architect Frederick </a:t>
            </a:r>
            <a:r>
              <a:rPr lang="en-US" sz="2000" dirty="0" err="1">
                <a:solidFill>
                  <a:srgbClr val="000000"/>
                </a:solidFill>
                <a:latin typeface="Calibri"/>
                <a:ea typeface="Calibri"/>
                <a:cs typeface="Calibri"/>
              </a:rPr>
              <a:t>Clemesha</a:t>
            </a:r>
            <a:r>
              <a:rPr lang="en-US" sz="2000" dirty="0">
                <a:solidFill>
                  <a:srgbClr val="000000"/>
                </a:solidFill>
                <a:latin typeface="Calibri"/>
                <a:ea typeface="Calibri"/>
                <a:cs typeface="Calibri"/>
              </a:rPr>
              <a:t>. The original stands at the </a:t>
            </a:r>
            <a:r>
              <a:rPr lang="en-US" sz="2000" dirty="0">
                <a:solidFill>
                  <a:srgbClr val="000000"/>
                </a:solidFill>
                <a:latin typeface="Calibri"/>
                <a:ea typeface="Calibri"/>
                <a:cs typeface="Calibri"/>
                <a:hlinkClick r:id="rId2"/>
              </a:rPr>
              <a:t>St. Julien Canadian Memorial </a:t>
            </a:r>
            <a:r>
              <a:rPr lang="en-US" sz="2000" dirty="0">
                <a:solidFill>
                  <a:srgbClr val="000000"/>
                </a:solidFill>
                <a:latin typeface="Calibri"/>
                <a:ea typeface="Calibri"/>
                <a:cs typeface="Calibri"/>
              </a:rPr>
              <a:t>in Belgium.</a:t>
            </a:r>
          </a:p>
          <a:p>
            <a:pPr marL="285750" indent="-285750">
              <a:lnSpc>
                <a:spcPct val="100000"/>
              </a:lnSpc>
              <a:spcBef>
                <a:spcPts val="0"/>
              </a:spcBef>
              <a:spcAft>
                <a:spcPts val="1200"/>
              </a:spcAft>
              <a:buChar char="•"/>
            </a:pPr>
            <a:r>
              <a:rPr lang="en-US" sz="2000" dirty="0">
                <a:solidFill>
                  <a:srgbClr val="000000"/>
                </a:solidFill>
                <a:latin typeface="Calibri"/>
                <a:ea typeface="Calibri"/>
                <a:cs typeface="Calibri"/>
              </a:rPr>
              <a:t>The cenotaph has been rededicated twice to recognize additional conflicts. </a:t>
            </a:r>
            <a:endParaRPr lang="en-US" dirty="0">
              <a:latin typeface="Aptos" panose="02110004020202020204"/>
              <a:ea typeface="Calibri"/>
              <a:cs typeface="Calibri"/>
            </a:endParaRPr>
          </a:p>
        </p:txBody>
      </p:sp>
      <p:pic>
        <p:nvPicPr>
          <p:cNvPr id="6" name="Picture 5" descr="A colour photograph of the Regina Cenotaph in Saskatchewan. The grey stone incorporates a carving of the &quot;Brooding Soldier&quot;. ">
            <a:extLst>
              <a:ext uri="{FF2B5EF4-FFF2-40B4-BE49-F238E27FC236}">
                <a16:creationId xmlns:a16="http://schemas.microsoft.com/office/drawing/2014/main" id="{8944000D-07E0-52CE-4671-E4567F33969F}"/>
              </a:ext>
            </a:extLst>
          </p:cNvPr>
          <p:cNvPicPr>
            <a:picLocks noChangeAspect="1"/>
          </p:cNvPicPr>
          <p:nvPr/>
        </p:nvPicPr>
        <p:blipFill>
          <a:blip r:embed="rId3"/>
          <a:stretch>
            <a:fillRect/>
          </a:stretch>
        </p:blipFill>
        <p:spPr>
          <a:xfrm>
            <a:off x="7625715" y="-1588"/>
            <a:ext cx="4570730" cy="6861175"/>
          </a:xfrm>
          <a:prstGeom prst="rect">
            <a:avLst/>
          </a:prstGeom>
        </p:spPr>
      </p:pic>
      <p:sp>
        <p:nvSpPr>
          <p:cNvPr id="8" name="TextBox 7">
            <a:extLst>
              <a:ext uri="{FF2B5EF4-FFF2-40B4-BE49-F238E27FC236}">
                <a16:creationId xmlns:a16="http://schemas.microsoft.com/office/drawing/2014/main" id="{5CAAB385-A0B4-D2EE-37F1-0E6D65CD8559}"/>
              </a:ext>
            </a:extLst>
          </p:cNvPr>
          <p:cNvSpPr txBox="1"/>
          <p:nvPr/>
        </p:nvSpPr>
        <p:spPr>
          <a:xfrm>
            <a:off x="725574" y="5150232"/>
            <a:ext cx="6096000" cy="6470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1400" b="1" baseline="0" dirty="0">
                <a:latin typeface="Calibri"/>
                <a:ea typeface="Calibri"/>
                <a:cs typeface="Calibri"/>
              </a:rPr>
              <a:t>More information:</a:t>
            </a:r>
            <a:endParaRPr lang="en-US" sz="1400" dirty="0">
              <a:latin typeface="Calibri"/>
              <a:ea typeface="Calibri"/>
              <a:cs typeface="Calibri"/>
            </a:endParaRPr>
          </a:p>
          <a:p>
            <a:pPr marL="285750" indent="-285750">
              <a:lnSpc>
                <a:spcPct val="90000"/>
              </a:lnSpc>
              <a:buFont typeface="Arial,Sans-Serif"/>
              <a:buChar char="•"/>
            </a:pPr>
            <a:r>
              <a:rPr lang="en-US" sz="1300" dirty="0">
                <a:solidFill>
                  <a:srgbClr val="000000"/>
                </a:solidFill>
                <a:latin typeface="Calibri"/>
                <a:ea typeface="Calibri"/>
                <a:cs typeface="Calibri"/>
                <a:hlinkClick r:id="rId4">
                  <a:extLst>
                    <a:ext uri="{A12FA001-AC4F-418D-AE19-62706E023703}">
                      <ahyp:hlinkClr xmlns:ahyp="http://schemas.microsoft.com/office/drawing/2018/hyperlinkcolor" val="tx"/>
                    </a:ext>
                  </a:extLst>
                </a:hlinkClick>
              </a:rPr>
              <a:t>Regina Cenotaph</a:t>
            </a:r>
            <a:r>
              <a:rPr lang="en-US" sz="1300" dirty="0">
                <a:solidFill>
                  <a:srgbClr val="000000"/>
                </a:solidFill>
                <a:latin typeface="Calibri"/>
                <a:ea typeface="Calibri"/>
                <a:cs typeface="Calibri"/>
              </a:rPr>
              <a:t> </a:t>
            </a:r>
            <a:r>
              <a:rPr lang="en-US" sz="1300" baseline="0" dirty="0">
                <a:latin typeface="Calibri"/>
                <a:ea typeface="Calibri"/>
                <a:cs typeface="Calibri"/>
              </a:rPr>
              <a:t>(Veterans Affairs Canada)</a:t>
            </a:r>
            <a:endParaRPr lang="en-US" sz="1300" dirty="0">
              <a:latin typeface="Calibri"/>
              <a:ea typeface="Calibri"/>
              <a:cs typeface="Calibri"/>
            </a:endParaRPr>
          </a:p>
          <a:p>
            <a:pPr marL="285750" indent="-285750">
              <a:lnSpc>
                <a:spcPct val="90000"/>
              </a:lnSpc>
              <a:buFont typeface="Arial,Sans-Serif"/>
              <a:buChar char="•"/>
            </a:pPr>
            <a:r>
              <a:rPr lang="en-US" sz="1300" dirty="0">
                <a:solidFill>
                  <a:srgbClr val="000000"/>
                </a:solidFill>
                <a:latin typeface="Calibri"/>
                <a:ea typeface="Calibri"/>
                <a:cs typeface="Calibri"/>
              </a:rPr>
              <a:t>Video: </a:t>
            </a:r>
            <a:r>
              <a:rPr lang="en-US" sz="1300" dirty="0">
                <a:solidFill>
                  <a:srgbClr val="000000"/>
                </a:solidFill>
                <a:latin typeface="Calibri"/>
                <a:ea typeface="Calibri"/>
                <a:cs typeface="Calibri"/>
                <a:hlinkClick r:id="rId5">
                  <a:extLst>
                    <a:ext uri="{A12FA001-AC4F-418D-AE19-62706E023703}">
                      <ahyp:hlinkClr xmlns:ahyp="http://schemas.microsoft.com/office/drawing/2018/hyperlinkcolor" val="tx"/>
                    </a:ext>
                  </a:extLst>
                </a:hlinkClick>
              </a:rPr>
              <a:t>Regina unites at Victoria </a:t>
            </a:r>
            <a:r>
              <a:rPr lang="en-US" sz="1300" dirty="0">
                <a:latin typeface="Calibri"/>
                <a:ea typeface="Calibri"/>
                <a:cs typeface="Calibri"/>
                <a:hlinkClick r:id="rId5">
                  <a:extLst>
                    <a:ext uri="{A12FA001-AC4F-418D-AE19-62706E023703}">
                      <ahyp:hlinkClr xmlns:ahyp="http://schemas.microsoft.com/office/drawing/2018/hyperlinkcolor" val="tx"/>
                    </a:ext>
                  </a:extLst>
                </a:hlinkClick>
              </a:rPr>
              <a:t>Park Cenotaph for Remembrance Day</a:t>
            </a:r>
            <a:endParaRPr lang="en-US" sz="1300" dirty="0">
              <a:latin typeface="Aptos"/>
              <a:ea typeface="Calibri"/>
              <a:cs typeface="Calibri"/>
            </a:endParaRPr>
          </a:p>
        </p:txBody>
      </p:sp>
      <p:sp>
        <p:nvSpPr>
          <p:cNvPr id="3" name="TextBox 2">
            <a:extLst>
              <a:ext uri="{FF2B5EF4-FFF2-40B4-BE49-F238E27FC236}">
                <a16:creationId xmlns:a16="http://schemas.microsoft.com/office/drawing/2014/main" id="{94152496-D69B-A9E5-B8B3-A169F3C940EB}"/>
              </a:ext>
            </a:extLst>
          </p:cNvPr>
          <p:cNvSpPr txBox="1"/>
          <p:nvPr/>
        </p:nvSpPr>
        <p:spPr>
          <a:xfrm>
            <a:off x="4052275" y="4839256"/>
            <a:ext cx="3409837" cy="369332"/>
          </a:xfrm>
          <a:prstGeom prst="rect">
            <a:avLst/>
          </a:prstGeom>
          <a:noFill/>
        </p:spPr>
        <p:txBody>
          <a:bodyPr wrap="square" rtlCol="0">
            <a:spAutoFit/>
          </a:bodyPr>
          <a:lstStyle/>
          <a:p>
            <a:r>
              <a:rPr lang="en-US" dirty="0"/>
              <a:t>Image: </a:t>
            </a:r>
            <a:r>
              <a:rPr lang="en-US" dirty="0">
                <a:hlinkClick r:id="rId4"/>
              </a:rPr>
              <a:t>Veterans Affairs Canada </a:t>
            </a:r>
            <a:endParaRPr lang="en-US" dirty="0"/>
          </a:p>
        </p:txBody>
      </p:sp>
    </p:spTree>
    <p:extLst>
      <p:ext uri="{BB962C8B-B14F-4D97-AF65-F5344CB8AC3E}">
        <p14:creationId xmlns:p14="http://schemas.microsoft.com/office/powerpoint/2010/main" val="16734408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4BD97-AB35-97CF-45C5-F1BC6DC6D7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41A11A-C5DD-3FA9-452D-7DD0FA1AED2C}"/>
              </a:ext>
            </a:extLst>
          </p:cNvPr>
          <p:cNvSpPr>
            <a:spLocks noGrp="1"/>
          </p:cNvSpPr>
          <p:nvPr>
            <p:ph type="title"/>
          </p:nvPr>
        </p:nvSpPr>
        <p:spPr>
          <a:xfrm>
            <a:off x="839788" y="146304"/>
            <a:ext cx="5456237" cy="742696"/>
          </a:xfrm>
        </p:spPr>
        <p:txBody>
          <a:bodyPr>
            <a:normAutofit fontScale="90000"/>
          </a:bodyPr>
          <a:lstStyle/>
          <a:p>
            <a:r>
              <a:rPr lang="en-US" dirty="0"/>
              <a:t>Winnipeg Cenotaph</a:t>
            </a:r>
            <a:br>
              <a:rPr lang="en-US" dirty="0"/>
            </a:br>
            <a:r>
              <a:rPr lang="en-US" sz="2200" dirty="0"/>
              <a:t>Winnipeg, Manitoba</a:t>
            </a:r>
          </a:p>
        </p:txBody>
      </p:sp>
      <p:sp>
        <p:nvSpPr>
          <p:cNvPr id="4" name="Text Placeholder 3">
            <a:extLst>
              <a:ext uri="{FF2B5EF4-FFF2-40B4-BE49-F238E27FC236}">
                <a16:creationId xmlns:a16="http://schemas.microsoft.com/office/drawing/2014/main" id="{442FB1B9-EEE2-C5A7-7051-1DA5407577A9}"/>
              </a:ext>
            </a:extLst>
          </p:cNvPr>
          <p:cNvSpPr>
            <a:spLocks noGrp="1"/>
          </p:cNvSpPr>
          <p:nvPr>
            <p:ph type="body" sz="half" idx="2"/>
          </p:nvPr>
        </p:nvSpPr>
        <p:spPr>
          <a:xfrm>
            <a:off x="839788" y="1092200"/>
            <a:ext cx="5959653" cy="3754120"/>
          </a:xfrm>
        </p:spPr>
        <p:txBody>
          <a:bodyPr vert="horz" lIns="91440" tIns="45720" rIns="91440" bIns="45720" rtlCol="0" anchor="t">
            <a:normAutofit/>
          </a:bodyPr>
          <a:lstStyle/>
          <a:p>
            <a:pPr marL="342900" indent="-342900">
              <a:buChar char="•"/>
            </a:pPr>
            <a:r>
              <a:rPr lang="en-US" sz="2100" dirty="0">
                <a:latin typeface="Calibri"/>
                <a:ea typeface="Calibri"/>
                <a:cs typeface="Calibri"/>
              </a:rPr>
              <a:t>Located on Memorial Boulevard near Memorial Park.</a:t>
            </a:r>
            <a:endParaRPr lang="en-US" sz="1800" dirty="0">
              <a:latin typeface="Aptos" panose="02110004020202020204"/>
              <a:ea typeface="Calibri"/>
              <a:cs typeface="Calibri"/>
            </a:endParaRPr>
          </a:p>
          <a:p>
            <a:pPr marL="342900" indent="-342900">
              <a:buChar char="•"/>
            </a:pPr>
            <a:r>
              <a:rPr lang="en-US" sz="2100" dirty="0">
                <a:latin typeface="Calibri"/>
                <a:ea typeface="Calibri"/>
                <a:cs typeface="Calibri"/>
              </a:rPr>
              <a:t>Designed by a local architect after a controversial national design competition rejected the original winning design because the artist, Emanuel Hahn, was born in Germany. </a:t>
            </a:r>
          </a:p>
          <a:p>
            <a:pPr marL="342900" indent="-342900">
              <a:buChar char="•"/>
            </a:pPr>
            <a:r>
              <a:rPr lang="en-US" sz="2100" dirty="0">
                <a:latin typeface="Calibri"/>
                <a:ea typeface="Calibri"/>
                <a:cs typeface="Calibri"/>
              </a:rPr>
              <a:t>Features a stone column with bronze symbols and several inscriptions, including:</a:t>
            </a:r>
            <a:br>
              <a:rPr lang="en-US" sz="2100" dirty="0">
                <a:latin typeface="Calibri"/>
                <a:ea typeface="Calibri"/>
                <a:cs typeface="Calibri"/>
              </a:rPr>
            </a:br>
            <a:endParaRPr lang="en-US" dirty="0"/>
          </a:p>
          <a:p>
            <a:pPr algn="ctr">
              <a:lnSpc>
                <a:spcPct val="100000"/>
              </a:lnSpc>
              <a:spcBef>
                <a:spcPts val="0"/>
              </a:spcBef>
            </a:pPr>
            <a:r>
              <a:rPr lang="en-US" sz="1800" b="1" dirty="0">
                <a:latin typeface="Calibri"/>
                <a:ea typeface="Calibri"/>
                <a:cs typeface="Calibri"/>
              </a:rPr>
              <a:t>Know all ye who pass by</a:t>
            </a:r>
          </a:p>
          <a:p>
            <a:pPr algn="ctr">
              <a:lnSpc>
                <a:spcPct val="100000"/>
              </a:lnSpc>
              <a:spcBef>
                <a:spcPts val="0"/>
              </a:spcBef>
            </a:pPr>
            <a:r>
              <a:rPr lang="en-US" sz="1800" b="1" dirty="0">
                <a:latin typeface="Calibri"/>
                <a:ea typeface="Calibri"/>
                <a:cs typeface="Calibri"/>
              </a:rPr>
              <a:t>that for your tomorrow</a:t>
            </a:r>
          </a:p>
          <a:p>
            <a:pPr algn="ctr">
              <a:lnSpc>
                <a:spcPct val="100000"/>
              </a:lnSpc>
              <a:spcBef>
                <a:spcPts val="0"/>
              </a:spcBef>
            </a:pPr>
            <a:r>
              <a:rPr lang="en-US" sz="1800" b="1" dirty="0">
                <a:latin typeface="Calibri"/>
                <a:ea typeface="Calibri"/>
                <a:cs typeface="Calibri"/>
              </a:rPr>
              <a:t>we gave our today.</a:t>
            </a:r>
            <a:endParaRPr lang="en-US" sz="2000" b="1" dirty="0">
              <a:latin typeface="Calibri"/>
              <a:ea typeface="Calibri"/>
              <a:cs typeface="Calibri"/>
            </a:endParaRPr>
          </a:p>
          <a:p>
            <a:endParaRPr lang="en-US" dirty="0">
              <a:latin typeface="Aptos" panose="02110004020202020204"/>
              <a:ea typeface="Calibri"/>
              <a:cs typeface="Calibri"/>
            </a:endParaRPr>
          </a:p>
        </p:txBody>
      </p:sp>
      <p:sp>
        <p:nvSpPr>
          <p:cNvPr id="8" name="TextBox 7">
            <a:extLst>
              <a:ext uri="{FF2B5EF4-FFF2-40B4-BE49-F238E27FC236}">
                <a16:creationId xmlns:a16="http://schemas.microsoft.com/office/drawing/2014/main" id="{FAF3BDFD-BF91-FB5E-25D2-751D88FB58F3}"/>
              </a:ext>
            </a:extLst>
          </p:cNvPr>
          <p:cNvSpPr txBox="1"/>
          <p:nvPr/>
        </p:nvSpPr>
        <p:spPr>
          <a:xfrm>
            <a:off x="711200" y="5115560"/>
            <a:ext cx="6096000" cy="111261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1400" b="1" baseline="0" dirty="0">
                <a:latin typeface="Calibri"/>
                <a:ea typeface="Calibri"/>
                <a:cs typeface="Calibri"/>
              </a:rPr>
              <a:t>More information:</a:t>
            </a:r>
            <a:endParaRPr lang="en-US" sz="1400" dirty="0">
              <a:latin typeface="Calibri"/>
              <a:ea typeface="Calibri"/>
              <a:cs typeface="Calibri"/>
            </a:endParaRPr>
          </a:p>
          <a:p>
            <a:pPr marL="285750" indent="-285750">
              <a:buFont typeface="Arial"/>
              <a:buChar char="•"/>
            </a:pPr>
            <a:r>
              <a:rPr lang="en-US" sz="1400" dirty="0">
                <a:latin typeface="Calibri"/>
                <a:ea typeface="Calibri"/>
                <a:cs typeface="Calibri"/>
                <a:hlinkClick r:id="rId2">
                  <a:extLst>
                    <a:ext uri="{A12FA001-AC4F-418D-AE19-62706E023703}">
                      <ahyp:hlinkClr xmlns:ahyp="http://schemas.microsoft.com/office/drawing/2018/hyperlinkcolor" val="tx"/>
                    </a:ext>
                  </a:extLst>
                </a:hlinkClick>
              </a:rPr>
              <a:t>Winnipeg Cenotaph </a:t>
            </a:r>
            <a:r>
              <a:rPr lang="en-US" sz="1400" baseline="0" dirty="0">
                <a:latin typeface="Calibri"/>
                <a:ea typeface="Calibri"/>
                <a:cs typeface="Calibri"/>
              </a:rPr>
              <a:t>(Veterans Affairs Canada)</a:t>
            </a:r>
            <a:endParaRPr lang="en-US" sz="1400" dirty="0">
              <a:latin typeface="Calibri"/>
              <a:ea typeface="Calibri"/>
              <a:cs typeface="Calibri"/>
            </a:endParaRPr>
          </a:p>
          <a:p>
            <a:pPr marL="285750" indent="-285750">
              <a:buFont typeface="Arial"/>
              <a:buChar char="•"/>
            </a:pPr>
            <a:r>
              <a:rPr lang="en-US" sz="1400" dirty="0">
                <a:latin typeface="Calibri"/>
                <a:ea typeface="Calibri"/>
                <a:cs typeface="Calibri"/>
                <a:hlinkClick r:id="rId3">
                  <a:extLst>
                    <a:ext uri="{A12FA001-AC4F-418D-AE19-62706E023703}">
                      <ahyp:hlinkClr xmlns:ahyp="http://schemas.microsoft.com/office/drawing/2018/hyperlinkcolor" val="tx"/>
                    </a:ext>
                  </a:extLst>
                </a:hlinkClick>
              </a:rPr>
              <a:t>Winnipeg Memorial Park (Veterans Affairs Canada)</a:t>
            </a:r>
            <a:endParaRPr lang="en-US" sz="1400" dirty="0">
              <a:hlinkClick r:id="rId3">
                <a:extLst>
                  <a:ext uri="{A12FA001-AC4F-418D-AE19-62706E023703}">
                    <ahyp:hlinkClr xmlns:ahyp="http://schemas.microsoft.com/office/drawing/2018/hyperlinkcolor" val="tx"/>
                  </a:ext>
                </a:extLst>
              </a:hlinkClick>
            </a:endParaRPr>
          </a:p>
          <a:p>
            <a:pPr marL="285750" indent="-285750">
              <a:buFont typeface="Arial"/>
              <a:buChar char="•"/>
            </a:pPr>
            <a:r>
              <a:rPr lang="en-US" sz="1400" dirty="0">
                <a:latin typeface="Calibri"/>
                <a:ea typeface="Calibri"/>
                <a:cs typeface="Calibri"/>
                <a:hlinkClick r:id="rId4">
                  <a:extLst>
                    <a:ext uri="{A12FA001-AC4F-418D-AE19-62706E023703}">
                      <ahyp:hlinkClr xmlns:ahyp="http://schemas.microsoft.com/office/drawing/2018/hyperlinkcolor" val="tx"/>
                    </a:ext>
                  </a:extLst>
                </a:hlinkClick>
              </a:rPr>
              <a:t>Manitoba Historical Archives Society</a:t>
            </a:r>
            <a:r>
              <a:rPr lang="en-US" sz="1400" dirty="0">
                <a:latin typeface="Calibri"/>
                <a:ea typeface="Calibri"/>
                <a:cs typeface="Calibri"/>
              </a:rPr>
              <a:t> (Available in English only) </a:t>
            </a:r>
            <a:endParaRPr lang="en-US" dirty="0"/>
          </a:p>
          <a:p>
            <a:pPr marL="285750" indent="-285750">
              <a:lnSpc>
                <a:spcPct val="90000"/>
              </a:lnSpc>
              <a:buFont typeface="Arial"/>
              <a:buChar char="•"/>
            </a:pPr>
            <a:endParaRPr lang="en-US" sz="1300" dirty="0">
              <a:latin typeface="Calibri"/>
              <a:ea typeface="Calibri"/>
              <a:cs typeface="Calibri"/>
            </a:endParaRPr>
          </a:p>
        </p:txBody>
      </p:sp>
      <p:pic>
        <p:nvPicPr>
          <p:cNvPr id="3" name="Picture 2" descr="A colour photograph of the Winnipeg Cenotaph in Manitoba. It is a tall column of stone, with bronze symbols of a sword, cross and small lion heads as well as several inscriptions. ">
            <a:extLst>
              <a:ext uri="{FF2B5EF4-FFF2-40B4-BE49-F238E27FC236}">
                <a16:creationId xmlns:a16="http://schemas.microsoft.com/office/drawing/2014/main" id="{36A38116-F981-4016-0971-030FBBDC26F8}"/>
              </a:ext>
            </a:extLst>
          </p:cNvPr>
          <p:cNvPicPr>
            <a:picLocks noChangeAspect="1"/>
          </p:cNvPicPr>
          <p:nvPr/>
        </p:nvPicPr>
        <p:blipFill>
          <a:blip r:embed="rId5"/>
          <a:stretch>
            <a:fillRect/>
          </a:stretch>
        </p:blipFill>
        <p:spPr>
          <a:xfrm>
            <a:off x="6954388" y="0"/>
            <a:ext cx="5234152" cy="6858000"/>
          </a:xfrm>
          <a:prstGeom prst="rect">
            <a:avLst/>
          </a:prstGeom>
        </p:spPr>
      </p:pic>
      <p:sp>
        <p:nvSpPr>
          <p:cNvPr id="5" name="TextBox 4">
            <a:extLst>
              <a:ext uri="{FF2B5EF4-FFF2-40B4-BE49-F238E27FC236}">
                <a16:creationId xmlns:a16="http://schemas.microsoft.com/office/drawing/2014/main" id="{B4EE855D-D5C2-7542-17A0-51A35AF0F47B}"/>
              </a:ext>
            </a:extLst>
          </p:cNvPr>
          <p:cNvSpPr txBox="1"/>
          <p:nvPr/>
        </p:nvSpPr>
        <p:spPr>
          <a:xfrm>
            <a:off x="3389604" y="6228172"/>
            <a:ext cx="3409837" cy="369332"/>
          </a:xfrm>
          <a:prstGeom prst="rect">
            <a:avLst/>
          </a:prstGeom>
          <a:noFill/>
        </p:spPr>
        <p:txBody>
          <a:bodyPr wrap="square" rtlCol="0">
            <a:spAutoFit/>
          </a:bodyPr>
          <a:lstStyle/>
          <a:p>
            <a:r>
              <a:rPr lang="en-US" dirty="0"/>
              <a:t>Image: </a:t>
            </a:r>
            <a:r>
              <a:rPr lang="en-US" dirty="0">
                <a:hlinkClick r:id="rId2"/>
              </a:rPr>
              <a:t>Veterans Affairs Canada </a:t>
            </a:r>
            <a:endParaRPr lang="en-US" dirty="0"/>
          </a:p>
        </p:txBody>
      </p:sp>
    </p:spTree>
    <p:extLst>
      <p:ext uri="{BB962C8B-B14F-4D97-AF65-F5344CB8AC3E}">
        <p14:creationId xmlns:p14="http://schemas.microsoft.com/office/powerpoint/2010/main" val="4171558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4D329-9A5D-AC6C-B5AE-5809D54D4A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78E2DA-7434-4935-D216-923FA506439A}"/>
              </a:ext>
            </a:extLst>
          </p:cNvPr>
          <p:cNvSpPr>
            <a:spLocks noGrp="1"/>
          </p:cNvSpPr>
          <p:nvPr>
            <p:ph type="title"/>
          </p:nvPr>
        </p:nvSpPr>
        <p:spPr>
          <a:xfrm>
            <a:off x="839788" y="192024"/>
            <a:ext cx="5456237" cy="696976"/>
          </a:xfrm>
        </p:spPr>
        <p:txBody>
          <a:bodyPr>
            <a:normAutofit fontScale="90000"/>
          </a:bodyPr>
          <a:lstStyle/>
          <a:p>
            <a:r>
              <a:rPr lang="en-US"/>
              <a:t>Barrie Cenotaph</a:t>
            </a:r>
            <a:br>
              <a:rPr lang="en-US" dirty="0"/>
            </a:br>
            <a:r>
              <a:rPr lang="en-US" sz="2200"/>
              <a:t>Barrie, Ontario</a:t>
            </a:r>
          </a:p>
        </p:txBody>
      </p:sp>
      <p:sp>
        <p:nvSpPr>
          <p:cNvPr id="4" name="Text Placeholder 3">
            <a:extLst>
              <a:ext uri="{FF2B5EF4-FFF2-40B4-BE49-F238E27FC236}">
                <a16:creationId xmlns:a16="http://schemas.microsoft.com/office/drawing/2014/main" id="{4AFB2F20-63DD-55D1-C227-F94A2826FC76}"/>
              </a:ext>
            </a:extLst>
          </p:cNvPr>
          <p:cNvSpPr>
            <a:spLocks noGrp="1"/>
          </p:cNvSpPr>
          <p:nvPr>
            <p:ph type="body" sz="half" idx="2"/>
          </p:nvPr>
        </p:nvSpPr>
        <p:spPr>
          <a:xfrm>
            <a:off x="839788" y="1092200"/>
            <a:ext cx="5258613" cy="2693416"/>
          </a:xfrm>
        </p:spPr>
        <p:txBody>
          <a:bodyPr vert="horz" lIns="91440" tIns="45720" rIns="91440" bIns="45720" rtlCol="0" anchor="t">
            <a:normAutofit/>
          </a:bodyPr>
          <a:lstStyle/>
          <a:p>
            <a:pPr marL="342900" indent="-342900">
              <a:spcBef>
                <a:spcPts val="0"/>
              </a:spcBef>
              <a:spcAft>
                <a:spcPts val="1200"/>
              </a:spcAft>
              <a:buChar char="•"/>
            </a:pPr>
            <a:r>
              <a:rPr lang="en-US" sz="2000" dirty="0">
                <a:latin typeface="Calibri"/>
                <a:ea typeface="Calibri"/>
                <a:cs typeface="Calibri"/>
              </a:rPr>
              <a:t>The Barrie Cenotaph is 23 feet tall</a:t>
            </a:r>
            <a:endParaRPr lang="en-US" sz="2000" dirty="0">
              <a:ea typeface="Calibri"/>
              <a:cs typeface="Calibri"/>
            </a:endParaRPr>
          </a:p>
          <a:p>
            <a:pPr marL="342900" indent="-342900">
              <a:spcBef>
                <a:spcPts val="0"/>
              </a:spcBef>
              <a:spcAft>
                <a:spcPts val="1200"/>
              </a:spcAft>
              <a:buChar char="•"/>
            </a:pPr>
            <a:r>
              <a:rPr lang="en-US" sz="2000" dirty="0">
                <a:latin typeface="Calibri"/>
                <a:ea typeface="Calibri"/>
                <a:cs typeface="Calibri"/>
              </a:rPr>
              <a:t>Lists 1919 as the end of the war, marking the signing of the Treaty of Versailles.</a:t>
            </a:r>
          </a:p>
          <a:p>
            <a:pPr marL="342900" indent="-342900">
              <a:spcBef>
                <a:spcPts val="0"/>
              </a:spcBef>
              <a:spcAft>
                <a:spcPts val="1200"/>
              </a:spcAft>
              <a:buChar char="•"/>
            </a:pPr>
            <a:r>
              <a:rPr lang="en-US" sz="2000" dirty="0">
                <a:latin typeface="Calibri"/>
                <a:ea typeface="Calibri"/>
                <a:cs typeface="Calibri"/>
              </a:rPr>
              <a:t>The numbers 157 and 177 are etched on the side to recognize local forestry battalions.</a:t>
            </a:r>
          </a:p>
          <a:p>
            <a:pPr marL="342900" indent="-342900">
              <a:spcBef>
                <a:spcPts val="0"/>
              </a:spcBef>
              <a:spcAft>
                <a:spcPts val="1200"/>
              </a:spcAft>
              <a:buChar char="•"/>
            </a:pPr>
            <a:r>
              <a:rPr lang="en-US" sz="2000" dirty="0">
                <a:latin typeface="Calibri"/>
                <a:ea typeface="Calibri"/>
                <a:cs typeface="Calibri"/>
              </a:rPr>
              <a:t>Additional blocks were added later to commemorate casualties of later conflicts.</a:t>
            </a:r>
            <a:endParaRPr lang="en-US" dirty="0">
              <a:latin typeface="Aptos" panose="02110004020202020204"/>
              <a:ea typeface="Calibri"/>
              <a:cs typeface="Calibri"/>
            </a:endParaRPr>
          </a:p>
        </p:txBody>
      </p:sp>
      <p:sp>
        <p:nvSpPr>
          <p:cNvPr id="8" name="TextBox 7">
            <a:extLst>
              <a:ext uri="{FF2B5EF4-FFF2-40B4-BE49-F238E27FC236}">
                <a16:creationId xmlns:a16="http://schemas.microsoft.com/office/drawing/2014/main" id="{CBF42A64-33B1-5643-B07F-B5FACF3CE5AC}"/>
              </a:ext>
            </a:extLst>
          </p:cNvPr>
          <p:cNvSpPr txBox="1"/>
          <p:nvPr/>
        </p:nvSpPr>
        <p:spPr>
          <a:xfrm>
            <a:off x="698958" y="4809672"/>
            <a:ext cx="5254130" cy="9325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1400" b="1" baseline="0" dirty="0">
                <a:latin typeface="Calibri"/>
                <a:ea typeface="Calibri"/>
                <a:cs typeface="Calibri"/>
              </a:rPr>
              <a:t>More information:</a:t>
            </a:r>
            <a:endParaRPr lang="en-US" sz="1400" dirty="0">
              <a:latin typeface="Calibri"/>
              <a:ea typeface="Calibri"/>
              <a:cs typeface="Calibri"/>
            </a:endParaRPr>
          </a:p>
          <a:p>
            <a:pPr marL="285750" indent="-285750">
              <a:buFont typeface="Arial"/>
              <a:buChar char="•"/>
            </a:pPr>
            <a:r>
              <a:rPr lang="en-US" sz="1400" dirty="0">
                <a:latin typeface="Calibri"/>
                <a:ea typeface="Calibri"/>
                <a:cs typeface="Calibri"/>
                <a:hlinkClick r:id="rId2">
                  <a:extLst>
                    <a:ext uri="{A12FA001-AC4F-418D-AE19-62706E023703}">
                      <ahyp:hlinkClr xmlns:ahyp="http://schemas.microsoft.com/office/drawing/2018/hyperlinkcolor" val="tx"/>
                    </a:ext>
                  </a:extLst>
                </a:hlinkClick>
              </a:rPr>
              <a:t>Barrie Cenotaph </a:t>
            </a:r>
            <a:r>
              <a:rPr lang="en-US" sz="1400" baseline="0" dirty="0">
                <a:latin typeface="Calibri"/>
                <a:ea typeface="Calibri"/>
                <a:cs typeface="Calibri"/>
              </a:rPr>
              <a:t>(Veterans Affairs Canada)</a:t>
            </a:r>
            <a:endParaRPr lang="en-US" sz="1400" dirty="0">
              <a:latin typeface="Calibri"/>
              <a:ea typeface="Calibri"/>
              <a:cs typeface="Calibri"/>
            </a:endParaRPr>
          </a:p>
          <a:p>
            <a:pPr marL="285750" indent="-285750">
              <a:buFont typeface="Arial"/>
              <a:buChar char="•"/>
            </a:pPr>
            <a:r>
              <a:rPr lang="en-US" sz="1400" dirty="0">
                <a:latin typeface="Calibri"/>
                <a:ea typeface="Calibri"/>
                <a:cs typeface="Calibri"/>
                <a:hlinkClick r:id="rId3">
                  <a:extLst>
                    <a:ext uri="{A12FA001-AC4F-418D-AE19-62706E023703}">
                      <ahyp:hlinkClr xmlns:ahyp="http://schemas.microsoft.com/office/drawing/2018/hyperlinkcolor" val="tx"/>
                    </a:ext>
                  </a:extLst>
                </a:hlinkClick>
              </a:rPr>
              <a:t>The Boys From Barrie</a:t>
            </a:r>
            <a:r>
              <a:rPr lang="en-US" sz="1400" dirty="0">
                <a:latin typeface="Calibri"/>
                <a:ea typeface="Calibri"/>
                <a:cs typeface="Calibri"/>
              </a:rPr>
              <a:t> (Available in English only)</a:t>
            </a:r>
            <a:endParaRPr lang="en-US" dirty="0"/>
          </a:p>
          <a:p>
            <a:pPr marL="285750" indent="-285750">
              <a:buFont typeface="Arial"/>
              <a:buChar char="•"/>
            </a:pPr>
            <a:r>
              <a:rPr lang="en-US" sz="1400" dirty="0" err="1">
                <a:latin typeface="Calibri"/>
                <a:ea typeface="Calibri"/>
                <a:cs typeface="Calibri"/>
                <a:hlinkClick r:id="rId4">
                  <a:extLst>
                    <a:ext uri="{A12FA001-AC4F-418D-AE19-62706E023703}">
                      <ahyp:hlinkClr xmlns:ahyp="http://schemas.microsoft.com/office/drawing/2018/hyperlinkcolor" val="tx"/>
                    </a:ext>
                  </a:extLst>
                </a:hlinkClick>
              </a:rPr>
              <a:t>Honouring</a:t>
            </a:r>
            <a:r>
              <a:rPr lang="en-US" sz="1400" dirty="0">
                <a:latin typeface="Calibri"/>
                <a:ea typeface="Calibri"/>
                <a:cs typeface="Calibri"/>
                <a:hlinkClick r:id="rId4">
                  <a:extLst>
                    <a:ext uri="{A12FA001-AC4F-418D-AE19-62706E023703}">
                      <ahyp:hlinkClr xmlns:ahyp="http://schemas.microsoft.com/office/drawing/2018/hyperlinkcolor" val="tx"/>
                    </a:ext>
                  </a:extLst>
                </a:hlinkClick>
              </a:rPr>
              <a:t> our Canadian Armed Forces</a:t>
            </a:r>
            <a:r>
              <a:rPr lang="en-US" sz="1400" dirty="0">
                <a:latin typeface="Calibri"/>
                <a:ea typeface="Calibri"/>
                <a:cs typeface="Calibri"/>
              </a:rPr>
              <a:t> (Available in English only)</a:t>
            </a:r>
            <a:endParaRPr lang="en-US" sz="1300" dirty="0">
              <a:latin typeface="Calibri"/>
              <a:ea typeface="Calibri"/>
              <a:cs typeface="Calibri"/>
            </a:endParaRPr>
          </a:p>
        </p:txBody>
      </p:sp>
      <p:pic>
        <p:nvPicPr>
          <p:cNvPr id="5" name="Picture 4" descr="A colour photograph of the Barrie Cenotaph in downtown Barrie, Ontario. The cenotaph is 23 feet high, with a nine foot statue on the top. The statue is a soldier in uniform, his helmet removed as he places a floral wreath on a crucifix grave that represents a fallen comrade. ">
            <a:extLst>
              <a:ext uri="{FF2B5EF4-FFF2-40B4-BE49-F238E27FC236}">
                <a16:creationId xmlns:a16="http://schemas.microsoft.com/office/drawing/2014/main" id="{087F9B39-DCEA-BB11-05AE-9841C5D19684}"/>
              </a:ext>
            </a:extLst>
          </p:cNvPr>
          <p:cNvPicPr>
            <a:picLocks noChangeAspect="1"/>
          </p:cNvPicPr>
          <p:nvPr/>
        </p:nvPicPr>
        <p:blipFill>
          <a:blip r:embed="rId5"/>
          <a:stretch>
            <a:fillRect/>
          </a:stretch>
        </p:blipFill>
        <p:spPr>
          <a:xfrm>
            <a:off x="6234430" y="896620"/>
            <a:ext cx="5961380" cy="4577080"/>
          </a:xfrm>
          <a:prstGeom prst="rect">
            <a:avLst/>
          </a:prstGeom>
        </p:spPr>
      </p:pic>
      <p:sp>
        <p:nvSpPr>
          <p:cNvPr id="3" name="TextBox 2">
            <a:extLst>
              <a:ext uri="{FF2B5EF4-FFF2-40B4-BE49-F238E27FC236}">
                <a16:creationId xmlns:a16="http://schemas.microsoft.com/office/drawing/2014/main" id="{61FF3DCE-89C4-3692-9AEE-A2D115A79BBB}"/>
              </a:ext>
            </a:extLst>
          </p:cNvPr>
          <p:cNvSpPr txBox="1"/>
          <p:nvPr/>
        </p:nvSpPr>
        <p:spPr>
          <a:xfrm>
            <a:off x="6096000" y="5492302"/>
            <a:ext cx="3409837" cy="369332"/>
          </a:xfrm>
          <a:prstGeom prst="rect">
            <a:avLst/>
          </a:prstGeom>
          <a:noFill/>
        </p:spPr>
        <p:txBody>
          <a:bodyPr wrap="square" rtlCol="0">
            <a:spAutoFit/>
          </a:bodyPr>
          <a:lstStyle/>
          <a:p>
            <a:r>
              <a:rPr lang="en-US" dirty="0"/>
              <a:t>Image: </a:t>
            </a:r>
            <a:r>
              <a:rPr lang="en-US" dirty="0">
                <a:hlinkClick r:id="rId2"/>
              </a:rPr>
              <a:t>Veterans Affairs Canada </a:t>
            </a:r>
            <a:endParaRPr lang="en-US" dirty="0"/>
          </a:p>
        </p:txBody>
      </p:sp>
    </p:spTree>
    <p:extLst>
      <p:ext uri="{BB962C8B-B14F-4D97-AF65-F5344CB8AC3E}">
        <p14:creationId xmlns:p14="http://schemas.microsoft.com/office/powerpoint/2010/main" val="30725042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0FF40-71C3-4C0D-3B29-C51DF89F9C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986681-E63B-97FC-1EA8-CBCD5C37F815}"/>
              </a:ext>
            </a:extLst>
          </p:cNvPr>
          <p:cNvSpPr>
            <a:spLocks noGrp="1"/>
          </p:cNvSpPr>
          <p:nvPr>
            <p:ph type="title"/>
          </p:nvPr>
        </p:nvSpPr>
        <p:spPr>
          <a:xfrm>
            <a:off x="839788" y="355600"/>
            <a:ext cx="5456237" cy="533400"/>
          </a:xfrm>
        </p:spPr>
        <p:txBody>
          <a:bodyPr>
            <a:normAutofit fontScale="90000"/>
          </a:bodyPr>
          <a:lstStyle/>
          <a:p>
            <a:r>
              <a:rPr lang="en-US"/>
              <a:t>Montreal Cenotaph</a:t>
            </a:r>
            <a:br>
              <a:rPr lang="en-US" dirty="0"/>
            </a:br>
            <a:r>
              <a:rPr lang="en-US" sz="2200"/>
              <a:t>Montreal, Quebec</a:t>
            </a:r>
          </a:p>
        </p:txBody>
      </p:sp>
      <p:sp>
        <p:nvSpPr>
          <p:cNvPr id="4" name="Text Placeholder 3">
            <a:extLst>
              <a:ext uri="{FF2B5EF4-FFF2-40B4-BE49-F238E27FC236}">
                <a16:creationId xmlns:a16="http://schemas.microsoft.com/office/drawing/2014/main" id="{DCA828E6-ABBE-CBA8-8D42-DBB89D1EF15A}"/>
              </a:ext>
            </a:extLst>
          </p:cNvPr>
          <p:cNvSpPr>
            <a:spLocks noGrp="1"/>
          </p:cNvSpPr>
          <p:nvPr>
            <p:ph type="body" sz="half" idx="2"/>
          </p:nvPr>
        </p:nvSpPr>
        <p:spPr>
          <a:xfrm>
            <a:off x="839788" y="1092200"/>
            <a:ext cx="6807517" cy="3333496"/>
          </a:xfrm>
        </p:spPr>
        <p:txBody>
          <a:bodyPr vert="horz" lIns="91440" tIns="45720" rIns="91440" bIns="45720" rtlCol="0" anchor="t">
            <a:normAutofit/>
          </a:bodyPr>
          <a:lstStyle/>
          <a:p>
            <a:pPr marL="285750" indent="-285750">
              <a:lnSpc>
                <a:spcPct val="100000"/>
              </a:lnSpc>
              <a:spcBef>
                <a:spcPts val="0"/>
              </a:spcBef>
              <a:spcAft>
                <a:spcPts val="1200"/>
              </a:spcAft>
              <a:buFont typeface="Arial"/>
              <a:buChar char="•"/>
            </a:pPr>
            <a:r>
              <a:rPr lang="en-CA" sz="2000" dirty="0">
                <a:ea typeface="Calibri"/>
                <a:cs typeface="Calibri"/>
              </a:rPr>
              <a:t>Replica </a:t>
            </a:r>
            <a:r>
              <a:rPr lang="en-CA" sz="2000" kern="1200" dirty="0">
                <a:ea typeface="Calibri"/>
                <a:cs typeface="Calibri"/>
              </a:rPr>
              <a:t>of </a:t>
            </a:r>
            <a:r>
              <a:rPr lang="en-CA" sz="2000" dirty="0">
                <a:ea typeface="Calibri"/>
                <a:cs typeface="Calibri"/>
              </a:rPr>
              <a:t>a memorial </a:t>
            </a:r>
            <a:r>
              <a:rPr lang="en-CA" sz="2000" kern="1200" dirty="0">
                <a:ea typeface="Calibri"/>
                <a:cs typeface="Calibri"/>
              </a:rPr>
              <a:t>in </a:t>
            </a:r>
            <a:r>
              <a:rPr lang="en-CA" sz="2000" dirty="0">
                <a:ea typeface="Calibri"/>
                <a:cs typeface="Calibri"/>
              </a:rPr>
              <a:t>London</a:t>
            </a:r>
            <a:r>
              <a:rPr lang="en-CA" sz="2000" kern="1200" dirty="0">
                <a:ea typeface="Calibri"/>
                <a:cs typeface="Calibri"/>
              </a:rPr>
              <a:t>, </a:t>
            </a:r>
            <a:r>
              <a:rPr lang="en-CA" sz="2000" dirty="0">
                <a:ea typeface="Calibri"/>
                <a:cs typeface="Calibri"/>
              </a:rPr>
              <a:t>England</a:t>
            </a:r>
            <a:r>
              <a:rPr lang="en-CA" sz="2000" kern="1200" dirty="0">
                <a:ea typeface="Calibri"/>
                <a:cs typeface="Calibri"/>
              </a:rPr>
              <a:t>. </a:t>
            </a:r>
            <a:endParaRPr lang="en-US" sz="2000" dirty="0">
              <a:ea typeface="Calibri"/>
              <a:cs typeface="Calibri"/>
            </a:endParaRPr>
          </a:p>
          <a:p>
            <a:pPr marL="285750" indent="-285750">
              <a:lnSpc>
                <a:spcPct val="100000"/>
              </a:lnSpc>
              <a:spcBef>
                <a:spcPts val="0"/>
              </a:spcBef>
              <a:spcAft>
                <a:spcPts val="1200"/>
              </a:spcAft>
              <a:buFont typeface="Arial"/>
              <a:buChar char="•"/>
            </a:pPr>
            <a:r>
              <a:rPr lang="en-CA" sz="2000" dirty="0">
                <a:ea typeface="Calibri"/>
                <a:cs typeface="Calibri"/>
              </a:rPr>
              <a:t>Unveiled </a:t>
            </a:r>
            <a:r>
              <a:rPr lang="en-CA" sz="2000" kern="1200" dirty="0">
                <a:ea typeface="Calibri"/>
                <a:cs typeface="Calibri"/>
              </a:rPr>
              <a:t>on </a:t>
            </a:r>
            <a:r>
              <a:rPr lang="en-CA" sz="2000" dirty="0">
                <a:ea typeface="Calibri"/>
                <a:cs typeface="Calibri"/>
              </a:rPr>
              <a:t>November 11, 1924. Before it was built, Montreal used a portable cenotaph made of plaster that was wheeled out of storage for ceremonies. </a:t>
            </a:r>
          </a:p>
          <a:p>
            <a:pPr marL="285750" indent="-285750">
              <a:lnSpc>
                <a:spcPct val="100000"/>
              </a:lnSpc>
              <a:spcBef>
                <a:spcPts val="0"/>
              </a:spcBef>
              <a:spcAft>
                <a:spcPts val="1200"/>
              </a:spcAft>
              <a:buFont typeface="Arial"/>
              <a:buChar char="•"/>
            </a:pPr>
            <a:r>
              <a:rPr lang="en-US" sz="2000" dirty="0">
                <a:ea typeface="Calibri"/>
                <a:cs typeface="Calibri"/>
              </a:rPr>
              <a:t>Dedicated by Lieutenant‑General Sir Julian Byng, who commanded the Canadian Corps at the Battle of Vimy Ridge. </a:t>
            </a:r>
            <a:r>
              <a:rPr lang="en-CA" sz="2000" dirty="0">
                <a:ea typeface="Calibri"/>
                <a:cs typeface="Calibri"/>
              </a:rPr>
              <a:t>After the First World War he became Viscount Byng </a:t>
            </a:r>
            <a:r>
              <a:rPr lang="en-CA" sz="2000" kern="1200" dirty="0">
                <a:ea typeface="Calibri"/>
                <a:cs typeface="Calibri"/>
              </a:rPr>
              <a:t>of </a:t>
            </a:r>
            <a:r>
              <a:rPr lang="en-CA" sz="2000" dirty="0">
                <a:ea typeface="Calibri"/>
                <a:cs typeface="Calibri"/>
              </a:rPr>
              <a:t>Vimy and was Governor General of Canada from 1921-1926. </a:t>
            </a:r>
            <a:endParaRPr lang="en-US" sz="2200" dirty="0">
              <a:latin typeface="Calibri"/>
              <a:ea typeface="Calibri"/>
              <a:cs typeface="Calibri"/>
            </a:endParaRPr>
          </a:p>
          <a:p>
            <a:pPr marL="342900" indent="-342900">
              <a:buFont typeface="Arial" panose="020B0604020202020204" pitchFamily="34" charset="0"/>
              <a:buChar char="•"/>
            </a:pPr>
            <a:endParaRPr lang="en-US" sz="2200" dirty="0">
              <a:latin typeface="Calibri"/>
              <a:ea typeface="Calibri"/>
              <a:cs typeface="Calibri"/>
            </a:endParaRPr>
          </a:p>
          <a:p>
            <a:pPr marL="342900" indent="-342900">
              <a:buFont typeface="Arial" panose="020B0604020202020204" pitchFamily="34" charset="0"/>
              <a:buChar char="•"/>
            </a:pPr>
            <a:endParaRPr lang="en-US" sz="2000" dirty="0">
              <a:latin typeface="Calibri"/>
              <a:ea typeface="Calibri"/>
              <a:cs typeface="Calibri"/>
            </a:endParaRPr>
          </a:p>
          <a:p>
            <a:endParaRPr lang="en-US" dirty="0">
              <a:latin typeface="Aptos" panose="02110004020202020204"/>
              <a:ea typeface="Calibri"/>
              <a:cs typeface="Calibri"/>
            </a:endParaRPr>
          </a:p>
        </p:txBody>
      </p:sp>
      <p:sp>
        <p:nvSpPr>
          <p:cNvPr id="7" name="TextBox 6">
            <a:extLst>
              <a:ext uri="{FF2B5EF4-FFF2-40B4-BE49-F238E27FC236}">
                <a16:creationId xmlns:a16="http://schemas.microsoft.com/office/drawing/2014/main" id="{ECF495C3-7F53-9BC1-41E8-7B9A87214F6A}"/>
              </a:ext>
            </a:extLst>
          </p:cNvPr>
          <p:cNvSpPr txBox="1"/>
          <p:nvPr/>
        </p:nvSpPr>
        <p:spPr>
          <a:xfrm>
            <a:off x="711200" y="5115560"/>
            <a:ext cx="6096000" cy="14562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1300" b="1" baseline="0" dirty="0">
                <a:latin typeface="Calibri"/>
                <a:ea typeface="Calibri"/>
                <a:cs typeface="Calibri"/>
              </a:rPr>
              <a:t>More information:</a:t>
            </a:r>
            <a:endParaRPr lang="en-CA" sz="1300" dirty="0">
              <a:latin typeface="Calibri"/>
              <a:ea typeface="Calibri"/>
              <a:cs typeface="Calibri"/>
            </a:endParaRPr>
          </a:p>
          <a:p>
            <a:pPr marL="285750" indent="-285750">
              <a:buFont typeface="Arial"/>
              <a:buChar char="•"/>
            </a:pPr>
            <a:r>
              <a:rPr lang="en-US" sz="1400" dirty="0">
                <a:latin typeface="Calibri"/>
                <a:ea typeface="Calibri"/>
                <a:cs typeface="Calibri"/>
                <a:hlinkClick r:id="rId2">
                  <a:extLst>
                    <a:ext uri="{A12FA001-AC4F-418D-AE19-62706E023703}">
                      <ahyp:hlinkClr xmlns:ahyp="http://schemas.microsoft.com/office/drawing/2018/hyperlinkcolor" val="tx"/>
                    </a:ext>
                  </a:extLst>
                </a:hlinkClick>
              </a:rPr>
              <a:t>Montreal Cenotaph</a:t>
            </a:r>
            <a:r>
              <a:rPr lang="en-US" sz="1400" dirty="0">
                <a:latin typeface="Calibri"/>
                <a:ea typeface="Calibri"/>
                <a:cs typeface="Calibri"/>
              </a:rPr>
              <a:t> </a:t>
            </a:r>
            <a:r>
              <a:rPr lang="en-US" sz="1400" baseline="0" dirty="0">
                <a:latin typeface="Calibri"/>
                <a:ea typeface="Calibri"/>
                <a:cs typeface="Calibri"/>
              </a:rPr>
              <a:t>(Veterans Affairs Canada)</a:t>
            </a:r>
            <a:endParaRPr lang="en-US" sz="1400" dirty="0">
              <a:latin typeface="Calibri"/>
              <a:ea typeface="Calibri"/>
              <a:cs typeface="Calibri"/>
            </a:endParaRPr>
          </a:p>
          <a:p>
            <a:pPr marL="285750" indent="-285750">
              <a:buFont typeface="Arial"/>
              <a:buChar char="•"/>
            </a:pPr>
            <a:r>
              <a:rPr lang="en-US" sz="1400" dirty="0">
                <a:latin typeface="Calibri"/>
                <a:ea typeface="Calibri"/>
                <a:cs typeface="Calibri"/>
                <a:hlinkClick r:id="rId3">
                  <a:extLst>
                    <a:ext uri="{A12FA001-AC4F-418D-AE19-62706E023703}">
                      <ahyp:hlinkClr xmlns:ahyp="http://schemas.microsoft.com/office/drawing/2018/hyperlinkcolor" val="tx"/>
                    </a:ext>
                  </a:extLst>
                </a:hlinkClick>
              </a:rPr>
              <a:t>Montreal Cenotaph (For Kids)</a:t>
            </a:r>
            <a:r>
              <a:rPr lang="en-US" sz="1400" dirty="0">
                <a:latin typeface="Calibri"/>
                <a:ea typeface="Calibri"/>
                <a:cs typeface="Calibri"/>
              </a:rPr>
              <a:t> (Available in English only)</a:t>
            </a:r>
            <a:endParaRPr lang="en-US" dirty="0"/>
          </a:p>
          <a:p>
            <a:pPr marL="285750" indent="-285750">
              <a:buFont typeface="Arial"/>
              <a:buChar char="•"/>
            </a:pPr>
            <a:r>
              <a:rPr lang="en-US" sz="1400" dirty="0">
                <a:latin typeface="Calibri"/>
                <a:ea typeface="Calibri"/>
                <a:cs typeface="Calibri"/>
                <a:hlinkClick r:id="rId4">
                  <a:extLst>
                    <a:ext uri="{A12FA001-AC4F-418D-AE19-62706E023703}">
                      <ahyp:hlinkClr xmlns:ahyp="http://schemas.microsoft.com/office/drawing/2018/hyperlinkcolor" val="tx"/>
                    </a:ext>
                  </a:extLst>
                </a:hlinkClick>
              </a:rPr>
              <a:t>Viscount Byng of Vimy</a:t>
            </a:r>
            <a:r>
              <a:rPr lang="en-US" sz="1400" dirty="0">
                <a:latin typeface="Calibri"/>
                <a:ea typeface="Calibri"/>
                <a:cs typeface="Calibri"/>
              </a:rPr>
              <a:t> (Westminster Abbey) (Available in English only)</a:t>
            </a:r>
            <a:endParaRPr lang="en-US" dirty="0"/>
          </a:p>
          <a:p>
            <a:pPr marL="285750" indent="-285750">
              <a:buFont typeface="Arial"/>
              <a:buChar char="•"/>
            </a:pPr>
            <a:endParaRPr lang="en-US" sz="1400" dirty="0">
              <a:solidFill>
                <a:srgbClr val="000000"/>
              </a:solidFill>
              <a:latin typeface="Calibri"/>
              <a:ea typeface="Calibri"/>
              <a:cs typeface="Calibri"/>
            </a:endParaRPr>
          </a:p>
          <a:p>
            <a:pPr>
              <a:lnSpc>
                <a:spcPct val="90000"/>
              </a:lnSpc>
              <a:spcBef>
                <a:spcPts val="1000"/>
              </a:spcBef>
            </a:pPr>
            <a:endParaRPr lang="en-US" sz="1400" b="1" dirty="0">
              <a:latin typeface="Calibri"/>
              <a:ea typeface="Calibri"/>
              <a:cs typeface="Calibri"/>
            </a:endParaRPr>
          </a:p>
        </p:txBody>
      </p:sp>
      <p:pic>
        <p:nvPicPr>
          <p:cNvPr id="8" name="Picture 7" descr="A colour photograph of the Montreal Cenotaph located in Montréal, Québec. The rectangular stone memorial is dedicated the brave men and women from Montreal who served in the First World War, Second World War and the Korean War.">
            <a:extLst>
              <a:ext uri="{FF2B5EF4-FFF2-40B4-BE49-F238E27FC236}">
                <a16:creationId xmlns:a16="http://schemas.microsoft.com/office/drawing/2014/main" id="{866E41A3-6D2B-6563-CD3E-9993DED1B866}"/>
              </a:ext>
            </a:extLst>
          </p:cNvPr>
          <p:cNvPicPr>
            <a:picLocks noChangeAspect="1"/>
          </p:cNvPicPr>
          <p:nvPr/>
        </p:nvPicPr>
        <p:blipFill>
          <a:blip r:embed="rId5"/>
          <a:stretch>
            <a:fillRect/>
          </a:stretch>
        </p:blipFill>
        <p:spPr>
          <a:xfrm>
            <a:off x="7847507" y="0"/>
            <a:ext cx="4340506" cy="6858000"/>
          </a:xfrm>
          <a:prstGeom prst="rect">
            <a:avLst/>
          </a:prstGeom>
        </p:spPr>
      </p:pic>
      <p:sp>
        <p:nvSpPr>
          <p:cNvPr id="3" name="TextBox 2">
            <a:extLst>
              <a:ext uri="{FF2B5EF4-FFF2-40B4-BE49-F238E27FC236}">
                <a16:creationId xmlns:a16="http://schemas.microsoft.com/office/drawing/2014/main" id="{51F1A549-002A-FE9E-B026-C71C61D37E3F}"/>
              </a:ext>
            </a:extLst>
          </p:cNvPr>
          <p:cNvSpPr txBox="1"/>
          <p:nvPr/>
        </p:nvSpPr>
        <p:spPr>
          <a:xfrm>
            <a:off x="4591106" y="4686546"/>
            <a:ext cx="3409837" cy="369332"/>
          </a:xfrm>
          <a:prstGeom prst="rect">
            <a:avLst/>
          </a:prstGeom>
          <a:noFill/>
        </p:spPr>
        <p:txBody>
          <a:bodyPr wrap="square" rtlCol="0">
            <a:spAutoFit/>
          </a:bodyPr>
          <a:lstStyle/>
          <a:p>
            <a:r>
              <a:rPr lang="en-US" dirty="0"/>
              <a:t>Image: </a:t>
            </a:r>
            <a:r>
              <a:rPr lang="en-US" dirty="0">
                <a:hlinkClick r:id="rId2"/>
              </a:rPr>
              <a:t>Veterans Affairs Canada </a:t>
            </a:r>
            <a:endParaRPr lang="en-US" dirty="0"/>
          </a:p>
        </p:txBody>
      </p:sp>
    </p:spTree>
    <p:extLst>
      <p:ext uri="{BB962C8B-B14F-4D97-AF65-F5344CB8AC3E}">
        <p14:creationId xmlns:p14="http://schemas.microsoft.com/office/powerpoint/2010/main" val="30658278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262B4-CD30-0602-6F14-0EA435303F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BA1154-CBAC-D2FB-F6CC-CC59A8D165EA}"/>
              </a:ext>
            </a:extLst>
          </p:cNvPr>
          <p:cNvSpPr>
            <a:spLocks noGrp="1"/>
          </p:cNvSpPr>
          <p:nvPr>
            <p:ph type="title"/>
          </p:nvPr>
        </p:nvSpPr>
        <p:spPr>
          <a:xfrm>
            <a:off x="839788" y="355600"/>
            <a:ext cx="5456237" cy="533400"/>
          </a:xfrm>
        </p:spPr>
        <p:txBody>
          <a:bodyPr>
            <a:normAutofit fontScale="90000"/>
          </a:bodyPr>
          <a:lstStyle/>
          <a:p>
            <a:r>
              <a:rPr lang="en-US"/>
              <a:t>Dieppe Cenotaph</a:t>
            </a:r>
            <a:br>
              <a:rPr lang="en-US" dirty="0"/>
            </a:br>
            <a:r>
              <a:rPr lang="en-US" sz="2200"/>
              <a:t>Dieppe, New Brunswick</a:t>
            </a:r>
          </a:p>
        </p:txBody>
      </p:sp>
      <p:sp>
        <p:nvSpPr>
          <p:cNvPr id="4" name="Text Placeholder 3">
            <a:extLst>
              <a:ext uri="{FF2B5EF4-FFF2-40B4-BE49-F238E27FC236}">
                <a16:creationId xmlns:a16="http://schemas.microsoft.com/office/drawing/2014/main" id="{6DDC0A2E-3FB9-3E31-EAB5-268EA60200E9}"/>
              </a:ext>
            </a:extLst>
          </p:cNvPr>
          <p:cNvSpPr>
            <a:spLocks noGrp="1"/>
          </p:cNvSpPr>
          <p:nvPr>
            <p:ph type="body" sz="half" idx="2"/>
          </p:nvPr>
        </p:nvSpPr>
        <p:spPr>
          <a:xfrm>
            <a:off x="839788" y="1092200"/>
            <a:ext cx="5652452" cy="3479800"/>
          </a:xfrm>
        </p:spPr>
        <p:txBody>
          <a:bodyPr vert="horz" lIns="91440" tIns="45720" rIns="91440" bIns="45720" rtlCol="0" anchor="t">
            <a:noAutofit/>
          </a:bodyPr>
          <a:lstStyle/>
          <a:p>
            <a:pPr marL="342900" indent="-342900">
              <a:lnSpc>
                <a:spcPct val="120000"/>
              </a:lnSpc>
              <a:spcBef>
                <a:spcPts val="0"/>
              </a:spcBef>
              <a:spcAft>
                <a:spcPts val="1200"/>
              </a:spcAft>
              <a:buChar char="•"/>
            </a:pPr>
            <a:r>
              <a:rPr lang="en-US" sz="1800" dirty="0">
                <a:latin typeface="Calibri"/>
                <a:ea typeface="Calibri"/>
                <a:cs typeface="Calibri"/>
              </a:rPr>
              <a:t>The village of Leger Corner renamed itself Dieppe in 1946. Dieppe’s cenotaph was dedicated in 1981. </a:t>
            </a:r>
          </a:p>
          <a:p>
            <a:pPr marL="342900" indent="-342900">
              <a:lnSpc>
                <a:spcPct val="120000"/>
              </a:lnSpc>
              <a:spcBef>
                <a:spcPts val="0"/>
              </a:spcBef>
              <a:spcAft>
                <a:spcPts val="1200"/>
              </a:spcAft>
              <a:buChar char="•"/>
            </a:pPr>
            <a:r>
              <a:rPr lang="en-US" sz="1800" dirty="0">
                <a:latin typeface="Calibri"/>
                <a:ea typeface="Calibri"/>
                <a:cs typeface="Calibri"/>
              </a:rPr>
              <a:t>Children in Dieppe, France, helped build it. They gathered 913 stones from local beaches to represent Canadians who died there during </a:t>
            </a:r>
            <a:r>
              <a:rPr lang="en-US" sz="1800" dirty="0">
                <a:latin typeface="Calibri"/>
                <a:ea typeface="Calibri"/>
                <a:cs typeface="Calibri"/>
                <a:hlinkClick r:id="rId2"/>
              </a:rPr>
              <a:t>The Dieppe Raid</a:t>
            </a:r>
            <a:r>
              <a:rPr lang="en-US" sz="1800" dirty="0">
                <a:latin typeface="Calibri"/>
                <a:ea typeface="Calibri"/>
                <a:cs typeface="Calibri"/>
              </a:rPr>
              <a:t> in 1942. </a:t>
            </a:r>
          </a:p>
          <a:p>
            <a:pPr marL="342900" indent="-342900">
              <a:lnSpc>
                <a:spcPct val="120000"/>
              </a:lnSpc>
              <a:spcBef>
                <a:spcPts val="0"/>
              </a:spcBef>
              <a:spcAft>
                <a:spcPts val="1200"/>
              </a:spcAft>
              <a:buFont typeface="Arial" panose="020B0604020202020204" pitchFamily="34" charset="0"/>
              <a:buChar char="•"/>
            </a:pPr>
            <a:r>
              <a:rPr lang="en-US" sz="1800" dirty="0">
                <a:latin typeface="Calibri"/>
                <a:ea typeface="Calibri"/>
                <a:cs typeface="Calibri"/>
              </a:rPr>
              <a:t>The design uses bricks and stones to create a scene representing The Dieppe Raid. Inscriptions appear in English and French.</a:t>
            </a:r>
            <a:endParaRPr lang="en-US" sz="1800" dirty="0"/>
          </a:p>
        </p:txBody>
      </p:sp>
      <p:sp>
        <p:nvSpPr>
          <p:cNvPr id="8" name="TextBox 7">
            <a:extLst>
              <a:ext uri="{FF2B5EF4-FFF2-40B4-BE49-F238E27FC236}">
                <a16:creationId xmlns:a16="http://schemas.microsoft.com/office/drawing/2014/main" id="{B2B40DA7-FD35-754B-F3F7-6F3B83EF0CC2}"/>
              </a:ext>
            </a:extLst>
          </p:cNvPr>
          <p:cNvSpPr txBox="1"/>
          <p:nvPr/>
        </p:nvSpPr>
        <p:spPr>
          <a:xfrm>
            <a:off x="720344" y="5298440"/>
            <a:ext cx="6096000" cy="7171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1400" b="1" baseline="0" dirty="0">
                <a:latin typeface="Calibri"/>
                <a:ea typeface="Calibri"/>
                <a:cs typeface="Calibri"/>
              </a:rPr>
              <a:t>More information:</a:t>
            </a:r>
            <a:endParaRPr lang="en-US" sz="1400" dirty="0">
              <a:latin typeface="Calibri"/>
              <a:ea typeface="Calibri"/>
              <a:cs typeface="Calibri"/>
            </a:endParaRPr>
          </a:p>
          <a:p>
            <a:pPr marL="285750" indent="-285750">
              <a:buFont typeface="Arial"/>
              <a:buChar char="•"/>
            </a:pPr>
            <a:r>
              <a:rPr lang="en-US" sz="1400" dirty="0">
                <a:latin typeface="Calibri"/>
                <a:ea typeface="Calibri"/>
                <a:cs typeface="Calibri"/>
                <a:hlinkClick r:id="rId3">
                  <a:extLst>
                    <a:ext uri="{A12FA001-AC4F-418D-AE19-62706E023703}">
                      <ahyp:hlinkClr xmlns:ahyp="http://schemas.microsoft.com/office/drawing/2018/hyperlinkcolor" val="tx"/>
                    </a:ext>
                  </a:extLst>
                </a:hlinkClick>
              </a:rPr>
              <a:t>The Dieppe Cenotaph</a:t>
            </a:r>
            <a:r>
              <a:rPr lang="en-US" sz="1400" dirty="0">
                <a:latin typeface="Calibri"/>
                <a:ea typeface="Calibri"/>
                <a:cs typeface="Calibri"/>
              </a:rPr>
              <a:t> </a:t>
            </a:r>
            <a:r>
              <a:rPr lang="en-US" sz="1400" baseline="0" dirty="0">
                <a:latin typeface="Calibri"/>
                <a:ea typeface="Calibri"/>
                <a:cs typeface="Calibri"/>
              </a:rPr>
              <a:t>(Veterans Affairs Canada)</a:t>
            </a:r>
            <a:endParaRPr lang="en-US" sz="1400" dirty="0">
              <a:latin typeface="Calibri"/>
              <a:ea typeface="Calibri"/>
              <a:cs typeface="Calibri"/>
            </a:endParaRPr>
          </a:p>
          <a:p>
            <a:pPr marL="285750" indent="-285750">
              <a:buFont typeface="Arial"/>
              <a:buChar char="•"/>
            </a:pPr>
            <a:r>
              <a:rPr lang="en-US" sz="1400" dirty="0">
                <a:latin typeface="Calibri"/>
                <a:ea typeface="Calibri"/>
                <a:cs typeface="Calibri"/>
                <a:hlinkClick r:id="rId4">
                  <a:extLst>
                    <a:ext uri="{A12FA001-AC4F-418D-AE19-62706E023703}">
                      <ahyp:hlinkClr xmlns:ahyp="http://schemas.microsoft.com/office/drawing/2018/hyperlinkcolor" val="tx"/>
                    </a:ext>
                  </a:extLst>
                </a:hlinkClick>
              </a:rPr>
              <a:t>The Dieppe Cenotaph</a:t>
            </a:r>
            <a:r>
              <a:rPr lang="en-US" sz="1400" dirty="0">
                <a:latin typeface="Calibri"/>
                <a:ea typeface="Calibri"/>
                <a:cs typeface="Calibri"/>
              </a:rPr>
              <a:t> (video YouTube)</a:t>
            </a:r>
            <a:endParaRPr lang="en-US" dirty="0"/>
          </a:p>
        </p:txBody>
      </p:sp>
      <p:pic>
        <p:nvPicPr>
          <p:cNvPr id="3" name="Picture 2" descr="A colour photograph of the Dieppe Cenotaph located in Dieppe, New Brunswick. The design uses bricks and different coloured stones to represent a scene from the Dieppe Raid in 1942.">
            <a:extLst>
              <a:ext uri="{FF2B5EF4-FFF2-40B4-BE49-F238E27FC236}">
                <a16:creationId xmlns:a16="http://schemas.microsoft.com/office/drawing/2014/main" id="{16EB429F-3F0D-0DCE-F225-F1779F17E2D2}"/>
              </a:ext>
            </a:extLst>
          </p:cNvPr>
          <p:cNvPicPr>
            <a:picLocks noChangeAspect="1"/>
          </p:cNvPicPr>
          <p:nvPr/>
        </p:nvPicPr>
        <p:blipFill>
          <a:blip r:embed="rId5"/>
          <a:stretch>
            <a:fillRect/>
          </a:stretch>
        </p:blipFill>
        <p:spPr>
          <a:xfrm>
            <a:off x="6606856" y="1417320"/>
            <a:ext cx="5400677" cy="3548698"/>
          </a:xfrm>
          <a:prstGeom prst="rect">
            <a:avLst/>
          </a:prstGeom>
        </p:spPr>
      </p:pic>
      <p:sp>
        <p:nvSpPr>
          <p:cNvPr id="5" name="TextBox 4">
            <a:extLst>
              <a:ext uri="{FF2B5EF4-FFF2-40B4-BE49-F238E27FC236}">
                <a16:creationId xmlns:a16="http://schemas.microsoft.com/office/drawing/2014/main" id="{C8B06069-DB2A-5D80-D118-6570D79E4152}"/>
              </a:ext>
            </a:extLst>
          </p:cNvPr>
          <p:cNvSpPr txBox="1"/>
          <p:nvPr/>
        </p:nvSpPr>
        <p:spPr>
          <a:xfrm>
            <a:off x="6606856" y="5055870"/>
            <a:ext cx="3409837" cy="369332"/>
          </a:xfrm>
          <a:prstGeom prst="rect">
            <a:avLst/>
          </a:prstGeom>
          <a:noFill/>
        </p:spPr>
        <p:txBody>
          <a:bodyPr wrap="square" rtlCol="0">
            <a:spAutoFit/>
          </a:bodyPr>
          <a:lstStyle/>
          <a:p>
            <a:r>
              <a:rPr lang="en-US" dirty="0"/>
              <a:t>Image: </a:t>
            </a:r>
            <a:r>
              <a:rPr lang="en-US" dirty="0">
                <a:hlinkClick r:id="rId3"/>
              </a:rPr>
              <a:t>Veterans Affairs Canada </a:t>
            </a:r>
            <a:endParaRPr lang="en-US" dirty="0"/>
          </a:p>
        </p:txBody>
      </p:sp>
    </p:spTree>
    <p:extLst>
      <p:ext uri="{BB962C8B-B14F-4D97-AF65-F5344CB8AC3E}">
        <p14:creationId xmlns:p14="http://schemas.microsoft.com/office/powerpoint/2010/main" val="34586473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ED5E80-7D44-F356-D90D-0E3DC91F7B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49A458-9D7F-E9ED-8AA7-9F6805114064}"/>
              </a:ext>
            </a:extLst>
          </p:cNvPr>
          <p:cNvSpPr>
            <a:spLocks noGrp="1"/>
          </p:cNvSpPr>
          <p:nvPr>
            <p:ph type="title"/>
          </p:nvPr>
        </p:nvSpPr>
        <p:spPr>
          <a:xfrm>
            <a:off x="839788" y="355600"/>
            <a:ext cx="5456237" cy="533400"/>
          </a:xfrm>
        </p:spPr>
        <p:txBody>
          <a:bodyPr>
            <a:normAutofit fontScale="90000"/>
          </a:bodyPr>
          <a:lstStyle/>
          <a:p>
            <a:r>
              <a:rPr lang="en-US" dirty="0"/>
              <a:t>Soldiers' Monument </a:t>
            </a:r>
            <a:br>
              <a:rPr lang="en-US" dirty="0"/>
            </a:br>
            <a:r>
              <a:rPr lang="en-US" sz="2200" dirty="0"/>
              <a:t>Charlottetown, Prince Edward </a:t>
            </a:r>
            <a:r>
              <a:rPr lang="en-US" sz="2200"/>
              <a:t>Island</a:t>
            </a:r>
            <a:endParaRPr lang="en-US" sz="2200" dirty="0"/>
          </a:p>
        </p:txBody>
      </p:sp>
      <p:sp>
        <p:nvSpPr>
          <p:cNvPr id="4" name="Text Placeholder 3">
            <a:extLst>
              <a:ext uri="{FF2B5EF4-FFF2-40B4-BE49-F238E27FC236}">
                <a16:creationId xmlns:a16="http://schemas.microsoft.com/office/drawing/2014/main" id="{04A14BBE-C1E9-065D-5343-1456B871D889}"/>
              </a:ext>
            </a:extLst>
          </p:cNvPr>
          <p:cNvSpPr>
            <a:spLocks noGrp="1"/>
          </p:cNvSpPr>
          <p:nvPr>
            <p:ph type="body" sz="half" idx="2"/>
          </p:nvPr>
        </p:nvSpPr>
        <p:spPr>
          <a:xfrm>
            <a:off x="839788" y="1092200"/>
            <a:ext cx="5899340" cy="4116388"/>
          </a:xfrm>
        </p:spPr>
        <p:txBody>
          <a:bodyPr vert="horz" lIns="91440" tIns="45720" rIns="91440" bIns="45720" rtlCol="0" anchor="t">
            <a:noAutofit/>
          </a:bodyPr>
          <a:lstStyle/>
          <a:p>
            <a:pPr marL="342900" indent="-342900">
              <a:lnSpc>
                <a:spcPct val="120000"/>
              </a:lnSpc>
              <a:spcBef>
                <a:spcPts val="0"/>
              </a:spcBef>
              <a:spcAft>
                <a:spcPts val="1200"/>
              </a:spcAft>
              <a:buChar char="•"/>
            </a:pPr>
            <a:r>
              <a:rPr lang="en-US" sz="1800" dirty="0">
                <a:latin typeface="Calibri"/>
                <a:ea typeface="Calibri"/>
                <a:cs typeface="Calibri"/>
              </a:rPr>
              <a:t>Features a bronze statue of three Canadian soldiers advancing during the First World War.</a:t>
            </a:r>
          </a:p>
          <a:p>
            <a:pPr marL="342900" indent="-342900">
              <a:lnSpc>
                <a:spcPct val="120000"/>
              </a:lnSpc>
              <a:spcBef>
                <a:spcPts val="0"/>
              </a:spcBef>
              <a:spcAft>
                <a:spcPts val="1200"/>
              </a:spcAft>
              <a:buChar char="•"/>
            </a:pPr>
            <a:r>
              <a:rPr lang="en-US" sz="1800" dirty="0">
                <a:latin typeface="Calibri"/>
                <a:ea typeface="Calibri"/>
                <a:cs typeface="Calibri"/>
              </a:rPr>
              <a:t>Designed by Quebec artist George William Hill to </a:t>
            </a:r>
            <a:r>
              <a:rPr lang="en-US" sz="1800" dirty="0" err="1">
                <a:latin typeface="Calibri"/>
                <a:ea typeface="Calibri"/>
                <a:cs typeface="Calibri"/>
              </a:rPr>
              <a:t>honour</a:t>
            </a:r>
            <a:r>
              <a:rPr lang="en-US" sz="1800" dirty="0">
                <a:latin typeface="Calibri"/>
                <a:ea typeface="Calibri"/>
                <a:cs typeface="Calibri"/>
              </a:rPr>
              <a:t> all Prince Edward Islanders who died in service.</a:t>
            </a:r>
          </a:p>
          <a:p>
            <a:pPr marL="342900" indent="-342900">
              <a:lnSpc>
                <a:spcPct val="120000"/>
              </a:lnSpc>
              <a:spcBef>
                <a:spcPts val="0"/>
              </a:spcBef>
              <a:spcAft>
                <a:spcPts val="1200"/>
              </a:spcAft>
              <a:buChar char="•"/>
            </a:pPr>
            <a:r>
              <a:rPr lang="en-US" sz="1800" dirty="0">
                <a:latin typeface="Calibri"/>
                <a:ea typeface="Calibri"/>
                <a:cs typeface="Calibri"/>
              </a:rPr>
              <a:t>Unveiled in 1925 by Matilda McLean, mother of </a:t>
            </a:r>
            <a:r>
              <a:rPr lang="en-US" sz="1800" dirty="0">
                <a:latin typeface="Calibri"/>
                <a:ea typeface="Calibri"/>
                <a:cs typeface="Calibri"/>
                <a:hlinkClick r:id="rId2"/>
              </a:rPr>
              <a:t>Nursing Sister Rena McLean</a:t>
            </a:r>
            <a:r>
              <a:rPr lang="en-US" sz="1800" dirty="0">
                <a:latin typeface="Calibri"/>
                <a:ea typeface="Calibri"/>
                <a:cs typeface="Calibri"/>
              </a:rPr>
              <a:t>. Rena was the only women from Prince Edward Island to lose her life during the First World War. She died when </a:t>
            </a:r>
            <a:r>
              <a:rPr lang="en-US" sz="1800" dirty="0">
                <a:latin typeface="Calibri"/>
                <a:ea typeface="Calibri"/>
                <a:cs typeface="Calibri"/>
                <a:hlinkClick r:id="rId3"/>
              </a:rPr>
              <a:t>the hospital ship  Llandovery Castle was sunk</a:t>
            </a:r>
            <a:r>
              <a:rPr lang="en-US" sz="1800" dirty="0">
                <a:latin typeface="Calibri"/>
                <a:ea typeface="Calibri"/>
                <a:cs typeface="Calibri"/>
              </a:rPr>
              <a:t>. </a:t>
            </a:r>
            <a:endParaRPr lang="en-US" sz="1800" dirty="0"/>
          </a:p>
        </p:txBody>
      </p:sp>
      <p:sp>
        <p:nvSpPr>
          <p:cNvPr id="8" name="TextBox 7">
            <a:extLst>
              <a:ext uri="{FF2B5EF4-FFF2-40B4-BE49-F238E27FC236}">
                <a16:creationId xmlns:a16="http://schemas.microsoft.com/office/drawing/2014/main" id="{24868373-94F1-3A5C-1398-A0C10711AFC9}"/>
              </a:ext>
            </a:extLst>
          </p:cNvPr>
          <p:cNvSpPr txBox="1"/>
          <p:nvPr/>
        </p:nvSpPr>
        <p:spPr>
          <a:xfrm>
            <a:off x="741458" y="4850028"/>
            <a:ext cx="6096000" cy="7171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1400" b="1" baseline="0" dirty="0">
                <a:latin typeface="Calibri"/>
                <a:ea typeface="Calibri"/>
                <a:cs typeface="Calibri"/>
              </a:rPr>
              <a:t>More information:</a:t>
            </a:r>
            <a:endParaRPr lang="en-US" sz="1400" dirty="0">
              <a:latin typeface="Calibri"/>
              <a:ea typeface="Calibri"/>
              <a:cs typeface="Calibri"/>
            </a:endParaRPr>
          </a:p>
          <a:p>
            <a:pPr marL="285750" indent="-285750">
              <a:buFont typeface="Arial"/>
              <a:buChar char="•"/>
            </a:pPr>
            <a:r>
              <a:rPr lang="en-US" sz="1400" dirty="0">
                <a:latin typeface="Calibri"/>
                <a:ea typeface="Calibri"/>
                <a:cs typeface="Calibri"/>
                <a:hlinkClick r:id="rId4">
                  <a:extLst>
                    <a:ext uri="{A12FA001-AC4F-418D-AE19-62706E023703}">
                      <ahyp:hlinkClr xmlns:ahyp="http://schemas.microsoft.com/office/drawing/2018/hyperlinkcolor" val="tx"/>
                    </a:ext>
                  </a:extLst>
                </a:hlinkClick>
              </a:rPr>
              <a:t>Soldiers’ Monument</a:t>
            </a:r>
            <a:r>
              <a:rPr lang="en-US" sz="1400" dirty="0">
                <a:latin typeface="Calibri"/>
                <a:ea typeface="Calibri"/>
                <a:cs typeface="Calibri"/>
              </a:rPr>
              <a:t> </a:t>
            </a:r>
            <a:r>
              <a:rPr lang="en-US" sz="1400" baseline="0" dirty="0">
                <a:latin typeface="Calibri"/>
                <a:ea typeface="Calibri"/>
                <a:cs typeface="Calibri"/>
              </a:rPr>
              <a:t>(Veterans Affairs Canada)</a:t>
            </a:r>
          </a:p>
          <a:p>
            <a:pPr marL="285750" indent="-285750">
              <a:buFont typeface="Arial"/>
              <a:buChar char="•"/>
            </a:pPr>
            <a:r>
              <a:rPr lang="en-US" sz="1400" dirty="0">
                <a:latin typeface="Calibri"/>
                <a:ea typeface="Calibri"/>
                <a:cs typeface="Calibri"/>
                <a:hlinkClick r:id="rId5">
                  <a:extLst>
                    <a:ext uri="{A12FA001-AC4F-418D-AE19-62706E023703}">
                      <ahyp:hlinkClr xmlns:ahyp="http://schemas.microsoft.com/office/drawing/2018/hyperlinkcolor" val="tx"/>
                    </a:ext>
                  </a:extLst>
                </a:hlinkClick>
              </a:rPr>
              <a:t>Rena McLean Veterans Garden</a:t>
            </a:r>
            <a:r>
              <a:rPr lang="en-US" sz="1400" dirty="0">
                <a:latin typeface="Calibri"/>
                <a:ea typeface="Calibri"/>
                <a:cs typeface="Calibri"/>
              </a:rPr>
              <a:t> (Veterans Affairs Canada)</a:t>
            </a:r>
          </a:p>
        </p:txBody>
      </p:sp>
      <p:pic>
        <p:nvPicPr>
          <p:cNvPr id="5" name="Picture 4" descr="A colour photograph of the Soldiers' Monument in Charlottetown, Prince Edward Island. The cenotaph features statues of three bronze soldiers in uniform.">
            <a:extLst>
              <a:ext uri="{FF2B5EF4-FFF2-40B4-BE49-F238E27FC236}">
                <a16:creationId xmlns:a16="http://schemas.microsoft.com/office/drawing/2014/main" id="{BD12658A-57CE-D283-50E8-FFE77590BB02}"/>
              </a:ext>
            </a:extLst>
          </p:cNvPr>
          <p:cNvPicPr>
            <a:picLocks noChangeAspect="1"/>
          </p:cNvPicPr>
          <p:nvPr/>
        </p:nvPicPr>
        <p:blipFill>
          <a:blip r:embed="rId6"/>
          <a:stretch>
            <a:fillRect/>
          </a:stretch>
        </p:blipFill>
        <p:spPr>
          <a:xfrm>
            <a:off x="7029572" y="1092200"/>
            <a:ext cx="4994979" cy="3636327"/>
          </a:xfrm>
          <a:prstGeom prst="rect">
            <a:avLst/>
          </a:prstGeom>
        </p:spPr>
      </p:pic>
      <p:sp>
        <p:nvSpPr>
          <p:cNvPr id="3" name="TextBox 2">
            <a:extLst>
              <a:ext uri="{FF2B5EF4-FFF2-40B4-BE49-F238E27FC236}">
                <a16:creationId xmlns:a16="http://schemas.microsoft.com/office/drawing/2014/main" id="{5D7E8B7A-06AA-98E0-83CE-90881373681F}"/>
              </a:ext>
            </a:extLst>
          </p:cNvPr>
          <p:cNvSpPr txBox="1"/>
          <p:nvPr/>
        </p:nvSpPr>
        <p:spPr>
          <a:xfrm>
            <a:off x="7029572" y="4839256"/>
            <a:ext cx="3409837" cy="369332"/>
          </a:xfrm>
          <a:prstGeom prst="rect">
            <a:avLst/>
          </a:prstGeom>
          <a:noFill/>
        </p:spPr>
        <p:txBody>
          <a:bodyPr wrap="square" rtlCol="0">
            <a:spAutoFit/>
          </a:bodyPr>
          <a:lstStyle/>
          <a:p>
            <a:r>
              <a:rPr lang="en-US" dirty="0"/>
              <a:t>Image: </a:t>
            </a:r>
            <a:r>
              <a:rPr lang="en-US" dirty="0">
                <a:hlinkClick r:id="rId4"/>
              </a:rPr>
              <a:t>Veterans Affairs Canada </a:t>
            </a:r>
            <a:endParaRPr lang="en-US" dirty="0"/>
          </a:p>
        </p:txBody>
      </p:sp>
    </p:spTree>
    <p:extLst>
      <p:ext uri="{BB962C8B-B14F-4D97-AF65-F5344CB8AC3E}">
        <p14:creationId xmlns:p14="http://schemas.microsoft.com/office/powerpoint/2010/main" val="8474078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AFB87-505F-3D35-6133-E3688AF048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DED3D0-ABBB-4187-75A3-F44017E010E9}"/>
              </a:ext>
            </a:extLst>
          </p:cNvPr>
          <p:cNvSpPr>
            <a:spLocks noGrp="1"/>
          </p:cNvSpPr>
          <p:nvPr>
            <p:ph type="title"/>
          </p:nvPr>
        </p:nvSpPr>
        <p:spPr>
          <a:xfrm>
            <a:off x="839788" y="355600"/>
            <a:ext cx="5456237" cy="533400"/>
          </a:xfrm>
        </p:spPr>
        <p:txBody>
          <a:bodyPr>
            <a:normAutofit fontScale="90000"/>
          </a:bodyPr>
          <a:lstStyle/>
          <a:p>
            <a:r>
              <a:rPr lang="en-US" dirty="0"/>
              <a:t>Lest We Forget Cenotaph</a:t>
            </a:r>
            <a:br>
              <a:rPr lang="en-US" dirty="0"/>
            </a:br>
            <a:r>
              <a:rPr lang="en-US" sz="2200" dirty="0"/>
              <a:t>Lower Sackville, Nova Scotia</a:t>
            </a:r>
          </a:p>
        </p:txBody>
      </p:sp>
      <p:sp>
        <p:nvSpPr>
          <p:cNvPr id="4" name="Text Placeholder 3">
            <a:extLst>
              <a:ext uri="{FF2B5EF4-FFF2-40B4-BE49-F238E27FC236}">
                <a16:creationId xmlns:a16="http://schemas.microsoft.com/office/drawing/2014/main" id="{28674BC0-56A0-D778-1610-DF529D2F1EF0}"/>
              </a:ext>
            </a:extLst>
          </p:cNvPr>
          <p:cNvSpPr>
            <a:spLocks noGrp="1"/>
          </p:cNvSpPr>
          <p:nvPr>
            <p:ph type="body" sz="half" idx="2"/>
          </p:nvPr>
        </p:nvSpPr>
        <p:spPr>
          <a:xfrm>
            <a:off x="839789" y="1092200"/>
            <a:ext cx="4802059" cy="3004312"/>
          </a:xfrm>
        </p:spPr>
        <p:txBody>
          <a:bodyPr vert="horz" lIns="91440" tIns="45720" rIns="91440" bIns="45720" rtlCol="0" anchor="t">
            <a:normAutofit/>
          </a:bodyPr>
          <a:lstStyle/>
          <a:p>
            <a:pPr marL="285750" indent="-285750">
              <a:lnSpc>
                <a:spcPct val="100000"/>
              </a:lnSpc>
              <a:spcBef>
                <a:spcPts val="0"/>
              </a:spcBef>
              <a:buChar char="•"/>
            </a:pPr>
            <a:r>
              <a:rPr lang="en-US" sz="2000" dirty="0">
                <a:latin typeface="Calibri"/>
                <a:ea typeface="Calibri"/>
                <a:cs typeface="Calibri"/>
              </a:rPr>
              <a:t>Dedicated in 1996.</a:t>
            </a:r>
          </a:p>
          <a:p>
            <a:pPr>
              <a:lnSpc>
                <a:spcPct val="100000"/>
              </a:lnSpc>
              <a:spcBef>
                <a:spcPts val="0"/>
              </a:spcBef>
            </a:pPr>
            <a:endParaRPr lang="en-US" sz="2000" dirty="0">
              <a:latin typeface="Calibri"/>
              <a:ea typeface="Calibri"/>
              <a:cs typeface="Calibri"/>
            </a:endParaRPr>
          </a:p>
          <a:p>
            <a:pPr marL="285750" indent="-285750">
              <a:lnSpc>
                <a:spcPct val="100000"/>
              </a:lnSpc>
              <a:spcBef>
                <a:spcPts val="0"/>
              </a:spcBef>
              <a:buChar char="•"/>
            </a:pPr>
            <a:r>
              <a:rPr lang="en-US" sz="2000" dirty="0">
                <a:latin typeface="Calibri"/>
                <a:ea typeface="Calibri"/>
                <a:cs typeface="Calibri"/>
              </a:rPr>
              <a:t>Includes stones from 73 countries where Canadians are buried along with stones from other Canadian provinces.</a:t>
            </a:r>
          </a:p>
          <a:p>
            <a:pPr>
              <a:lnSpc>
                <a:spcPct val="100000"/>
              </a:lnSpc>
              <a:spcBef>
                <a:spcPts val="0"/>
              </a:spcBef>
            </a:pPr>
            <a:endParaRPr lang="en-US" sz="2000" dirty="0">
              <a:latin typeface="Calibri"/>
              <a:ea typeface="Calibri"/>
              <a:cs typeface="Calibri"/>
            </a:endParaRPr>
          </a:p>
          <a:p>
            <a:pPr marL="285750" indent="-285750">
              <a:lnSpc>
                <a:spcPct val="100000"/>
              </a:lnSpc>
              <a:spcBef>
                <a:spcPts val="0"/>
              </a:spcBef>
              <a:buChar char="•"/>
            </a:pPr>
            <a:r>
              <a:rPr lang="en-US" sz="2000" dirty="0">
                <a:latin typeface="Calibri"/>
                <a:ea typeface="Calibri"/>
                <a:cs typeface="Calibri"/>
              </a:rPr>
              <a:t>Community groups and schools placed time capsules inside the cenotaph. They will be opened in 2047.</a:t>
            </a:r>
            <a:endParaRPr lang="en-CA" dirty="0">
              <a:latin typeface="Calibri"/>
              <a:ea typeface="Calibri"/>
              <a:cs typeface="Calibri"/>
            </a:endParaRPr>
          </a:p>
          <a:p>
            <a:endParaRPr lang="en-US" sz="1400" dirty="0">
              <a:latin typeface="Calibri"/>
              <a:ea typeface="Calibri"/>
              <a:cs typeface="Calibri"/>
            </a:endParaRPr>
          </a:p>
          <a:p>
            <a:pPr marL="285750" indent="-285750">
              <a:buChar char="•"/>
            </a:pPr>
            <a:endParaRPr lang="en-US" sz="1400" dirty="0">
              <a:latin typeface="Calibri"/>
              <a:ea typeface="Calibri"/>
              <a:cs typeface="Calibri"/>
            </a:endParaRPr>
          </a:p>
          <a:p>
            <a:pPr marL="342900" indent="-342900">
              <a:buChar char="•"/>
            </a:pPr>
            <a:endParaRPr lang="en-US" sz="2200" dirty="0">
              <a:latin typeface="Calibri"/>
              <a:ea typeface="Calibri"/>
              <a:cs typeface="Calibri"/>
            </a:endParaRPr>
          </a:p>
          <a:p>
            <a:pPr marL="342900" indent="-342900">
              <a:buChar char="•"/>
            </a:pPr>
            <a:endParaRPr lang="en-US" sz="2200" dirty="0">
              <a:latin typeface="Calibri"/>
              <a:ea typeface="Calibri"/>
              <a:cs typeface="Calibri"/>
            </a:endParaRPr>
          </a:p>
          <a:p>
            <a:pPr marL="342900" indent="-342900">
              <a:buChar char="•"/>
            </a:pPr>
            <a:endParaRPr lang="en-US" sz="2000" dirty="0">
              <a:latin typeface="Calibri"/>
              <a:ea typeface="Calibri"/>
              <a:cs typeface="Calibri"/>
            </a:endParaRPr>
          </a:p>
          <a:p>
            <a:endParaRPr lang="en-US" dirty="0">
              <a:latin typeface="Aptos" panose="02110004020202020204"/>
              <a:ea typeface="Calibri"/>
              <a:cs typeface="Calibri"/>
            </a:endParaRPr>
          </a:p>
        </p:txBody>
      </p:sp>
      <p:sp>
        <p:nvSpPr>
          <p:cNvPr id="7" name="TextBox 6">
            <a:extLst>
              <a:ext uri="{FF2B5EF4-FFF2-40B4-BE49-F238E27FC236}">
                <a16:creationId xmlns:a16="http://schemas.microsoft.com/office/drawing/2014/main" id="{D0B38572-5524-4D3A-9F30-2597DEC59D42}"/>
              </a:ext>
            </a:extLst>
          </p:cNvPr>
          <p:cNvSpPr txBox="1"/>
          <p:nvPr/>
        </p:nvSpPr>
        <p:spPr>
          <a:xfrm>
            <a:off x="711200" y="5115560"/>
            <a:ext cx="6583680" cy="8099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1300" b="1" baseline="0" dirty="0">
                <a:latin typeface="Calibri"/>
                <a:ea typeface="Calibri"/>
                <a:cs typeface="Calibri"/>
              </a:rPr>
              <a:t>More information:</a:t>
            </a:r>
            <a:endParaRPr lang="en-CA" sz="1300" dirty="0">
              <a:latin typeface="Calibri"/>
              <a:ea typeface="Calibri"/>
              <a:cs typeface="Calibri"/>
            </a:endParaRPr>
          </a:p>
          <a:p>
            <a:pPr marL="285750" indent="-285750">
              <a:buFont typeface="Arial"/>
              <a:buChar char="•"/>
            </a:pPr>
            <a:r>
              <a:rPr lang="en-US" sz="1400" dirty="0">
                <a:latin typeface="Calibri"/>
                <a:ea typeface="Calibri"/>
                <a:cs typeface="Calibri"/>
                <a:hlinkClick r:id="rId2"/>
              </a:rPr>
              <a:t>Lest We Forget Cenotaph </a:t>
            </a:r>
            <a:r>
              <a:rPr lang="en-US" sz="1400" baseline="0" dirty="0">
                <a:latin typeface="Calibri"/>
                <a:ea typeface="Calibri"/>
                <a:cs typeface="Calibri"/>
              </a:rPr>
              <a:t>(Veterans Affairs Canada)</a:t>
            </a:r>
          </a:p>
          <a:p>
            <a:pPr>
              <a:lnSpc>
                <a:spcPct val="90000"/>
              </a:lnSpc>
              <a:spcBef>
                <a:spcPts val="1000"/>
              </a:spcBef>
            </a:pPr>
            <a:endParaRPr lang="en-US" sz="1400" b="1" dirty="0">
              <a:latin typeface="Calibri"/>
              <a:ea typeface="Calibri"/>
              <a:cs typeface="Calibri"/>
            </a:endParaRPr>
          </a:p>
        </p:txBody>
      </p:sp>
      <p:pic>
        <p:nvPicPr>
          <p:cNvPr id="6" name="Picture 5" descr="A colour photograph of the Lest We Forget Cenotaph in Lower Sackville, Nova Scotia. It is a large rectangular granite stone surrounded by smaller square stones in the shape of a circle.">
            <a:extLst>
              <a:ext uri="{FF2B5EF4-FFF2-40B4-BE49-F238E27FC236}">
                <a16:creationId xmlns:a16="http://schemas.microsoft.com/office/drawing/2014/main" id="{80037777-4BED-7A56-AFBC-D9B645B076FF}"/>
              </a:ext>
            </a:extLst>
          </p:cNvPr>
          <p:cNvPicPr>
            <a:picLocks noChangeAspect="1"/>
          </p:cNvPicPr>
          <p:nvPr/>
        </p:nvPicPr>
        <p:blipFill>
          <a:blip r:embed="rId3">
            <a:extLst>
              <a:ext uri="{28A0092B-C50C-407E-A947-70E740481C1C}">
                <a14:useLocalDpi xmlns:a14="http://schemas.microsoft.com/office/drawing/2010/main" val="0"/>
              </a:ext>
            </a:extLst>
          </a:blip>
          <a:srcRect l="17833" t="10267" r="12467" b="11200"/>
          <a:stretch>
            <a:fillRect/>
          </a:stretch>
        </p:blipFill>
        <p:spPr>
          <a:xfrm>
            <a:off x="5888108" y="212992"/>
            <a:ext cx="6067217" cy="5127104"/>
          </a:xfrm>
          <a:prstGeom prst="rect">
            <a:avLst/>
          </a:prstGeom>
        </p:spPr>
      </p:pic>
      <p:sp>
        <p:nvSpPr>
          <p:cNvPr id="3" name="TextBox 2">
            <a:extLst>
              <a:ext uri="{FF2B5EF4-FFF2-40B4-BE49-F238E27FC236}">
                <a16:creationId xmlns:a16="http://schemas.microsoft.com/office/drawing/2014/main" id="{E44B488A-2AC0-50D5-782F-58A4041BE89A}"/>
              </a:ext>
            </a:extLst>
          </p:cNvPr>
          <p:cNvSpPr txBox="1"/>
          <p:nvPr/>
        </p:nvSpPr>
        <p:spPr>
          <a:xfrm>
            <a:off x="5888108" y="5482704"/>
            <a:ext cx="3409837" cy="369332"/>
          </a:xfrm>
          <a:prstGeom prst="rect">
            <a:avLst/>
          </a:prstGeom>
          <a:noFill/>
        </p:spPr>
        <p:txBody>
          <a:bodyPr wrap="square" rtlCol="0">
            <a:spAutoFit/>
          </a:bodyPr>
          <a:lstStyle/>
          <a:p>
            <a:r>
              <a:rPr lang="en-US" dirty="0"/>
              <a:t>Image: </a:t>
            </a:r>
            <a:r>
              <a:rPr lang="en-US" dirty="0">
                <a:hlinkClick r:id="rId2"/>
              </a:rPr>
              <a:t>Veterans Affairs Canada </a:t>
            </a:r>
            <a:endParaRPr lang="en-US" dirty="0"/>
          </a:p>
        </p:txBody>
      </p:sp>
    </p:spTree>
    <p:extLst>
      <p:ext uri="{BB962C8B-B14F-4D97-AF65-F5344CB8AC3E}">
        <p14:creationId xmlns:p14="http://schemas.microsoft.com/office/powerpoint/2010/main" val="38312686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78A09-3F0A-C0A1-8962-136F72265B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D1394F-2166-D830-55F0-76EF68803EE5}"/>
              </a:ext>
            </a:extLst>
          </p:cNvPr>
          <p:cNvSpPr>
            <a:spLocks noGrp="1"/>
          </p:cNvSpPr>
          <p:nvPr>
            <p:ph type="title"/>
          </p:nvPr>
        </p:nvSpPr>
        <p:spPr>
          <a:xfrm>
            <a:off x="839788" y="355600"/>
            <a:ext cx="5456237" cy="533400"/>
          </a:xfrm>
        </p:spPr>
        <p:txBody>
          <a:bodyPr>
            <a:normAutofit fontScale="90000"/>
          </a:bodyPr>
          <a:lstStyle/>
          <a:p>
            <a:r>
              <a:rPr lang="en-US" dirty="0"/>
              <a:t>Hodge's Cove Cenotaph</a:t>
            </a:r>
            <a:br>
              <a:rPr lang="en-US" dirty="0"/>
            </a:br>
            <a:r>
              <a:rPr lang="en-US" sz="2200" dirty="0"/>
              <a:t>Hodge's Cove, Newfoundland and Labrador</a:t>
            </a:r>
          </a:p>
        </p:txBody>
      </p:sp>
      <p:sp>
        <p:nvSpPr>
          <p:cNvPr id="4" name="Text Placeholder 3">
            <a:extLst>
              <a:ext uri="{FF2B5EF4-FFF2-40B4-BE49-F238E27FC236}">
                <a16:creationId xmlns:a16="http://schemas.microsoft.com/office/drawing/2014/main" id="{A42CB7C2-B332-4F31-196A-AFB376ADD389}"/>
              </a:ext>
            </a:extLst>
          </p:cNvPr>
          <p:cNvSpPr>
            <a:spLocks noGrp="1"/>
          </p:cNvSpPr>
          <p:nvPr>
            <p:ph type="body" sz="half" idx="2"/>
          </p:nvPr>
        </p:nvSpPr>
        <p:spPr>
          <a:xfrm>
            <a:off x="839788" y="1092200"/>
            <a:ext cx="6583680" cy="4024948"/>
          </a:xfrm>
        </p:spPr>
        <p:txBody>
          <a:bodyPr vert="horz" lIns="91440" tIns="45720" rIns="91440" bIns="45720" rtlCol="0" anchor="t">
            <a:normAutofit/>
          </a:bodyPr>
          <a:lstStyle/>
          <a:p>
            <a:pPr marL="285750" indent="-285750">
              <a:spcBef>
                <a:spcPts val="0"/>
              </a:spcBef>
              <a:spcAft>
                <a:spcPts val="1200"/>
              </a:spcAft>
              <a:buFont typeface="Arial" panose="020B0604020202020204" pitchFamily="34" charset="0"/>
              <a:buChar char="•"/>
            </a:pPr>
            <a:r>
              <a:rPr lang="en-CA" sz="2000" dirty="0">
                <a:latin typeface="Calibri"/>
                <a:ea typeface="Calibri"/>
                <a:cs typeface="Calibri"/>
              </a:rPr>
              <a:t>Built by local citizens and located in front of St. Mary’s Anglican Church.</a:t>
            </a:r>
            <a:endParaRPr lang="en-US" sz="2000" dirty="0">
              <a:ea typeface="Calibri"/>
              <a:cs typeface="Calibri"/>
            </a:endParaRPr>
          </a:p>
          <a:p>
            <a:pPr marL="285750" indent="-285750">
              <a:spcBef>
                <a:spcPts val="0"/>
              </a:spcBef>
              <a:buChar char="•"/>
            </a:pPr>
            <a:r>
              <a:rPr lang="en-CA" sz="2000" dirty="0">
                <a:latin typeface="Calibri"/>
                <a:ea typeface="Calibri"/>
                <a:cs typeface="Calibri"/>
              </a:rPr>
              <a:t>Lists the names and dates of death of four local men who died in the First and Second World Wars: </a:t>
            </a:r>
            <a:endParaRPr lang="en-CA" sz="2000" dirty="0">
              <a:latin typeface="Aptos" panose="02110004020202020204"/>
              <a:ea typeface="Calibri"/>
              <a:cs typeface="Calibri"/>
            </a:endParaRPr>
          </a:p>
          <a:p>
            <a:pPr marL="742950" lvl="1" indent="-285750">
              <a:buFont typeface="Courier New" panose="020B0604020202020204" pitchFamily="34" charset="0"/>
              <a:buChar char="o"/>
            </a:pPr>
            <a:r>
              <a:rPr lang="en-CA" sz="1800" dirty="0">
                <a:latin typeface="Calibri"/>
                <a:ea typeface="Calibri"/>
                <a:cs typeface="Calibri"/>
                <a:hlinkClick r:id="rId2"/>
              </a:rPr>
              <a:t>Alec Peddle</a:t>
            </a:r>
            <a:r>
              <a:rPr lang="en-CA" sz="1800" dirty="0">
                <a:latin typeface="Calibri"/>
                <a:ea typeface="Calibri"/>
                <a:cs typeface="Calibri"/>
              </a:rPr>
              <a:t> </a:t>
            </a:r>
          </a:p>
          <a:p>
            <a:pPr marL="742950" lvl="1" indent="-285750">
              <a:buFont typeface="Courier New" panose="020B0604020202020204" pitchFamily="34" charset="0"/>
              <a:buChar char="o"/>
            </a:pPr>
            <a:r>
              <a:rPr lang="en-CA" sz="1800" dirty="0">
                <a:latin typeface="Calibri"/>
                <a:ea typeface="Calibri"/>
                <a:cs typeface="Calibri"/>
                <a:hlinkClick r:id="rId3"/>
              </a:rPr>
              <a:t>Edgar Smith</a:t>
            </a:r>
            <a:endParaRPr lang="en-CA" sz="1800" dirty="0">
              <a:latin typeface="Aptos" panose="02110004020202020204"/>
              <a:ea typeface="Calibri"/>
              <a:cs typeface="Calibri"/>
            </a:endParaRPr>
          </a:p>
          <a:p>
            <a:pPr marL="742950" lvl="1" indent="-285750">
              <a:buFont typeface="Courier New" panose="020B0604020202020204" pitchFamily="34" charset="0"/>
              <a:buChar char="o"/>
            </a:pPr>
            <a:r>
              <a:rPr lang="en-CA" sz="1800" dirty="0">
                <a:latin typeface="Calibri"/>
                <a:ea typeface="Calibri"/>
                <a:cs typeface="Calibri"/>
                <a:hlinkClick r:id="rId4"/>
              </a:rPr>
              <a:t>Willis Drover </a:t>
            </a:r>
            <a:endParaRPr lang="en-CA" sz="1800" dirty="0">
              <a:latin typeface="Calibri"/>
              <a:ea typeface="Calibri"/>
              <a:cs typeface="Calibri"/>
            </a:endParaRPr>
          </a:p>
          <a:p>
            <a:pPr marL="742950" lvl="1" indent="-285750">
              <a:spcAft>
                <a:spcPts val="1200"/>
              </a:spcAft>
              <a:buFont typeface="Courier New" panose="020B0604020202020204" pitchFamily="34" charset="0"/>
              <a:buChar char="o"/>
            </a:pPr>
            <a:r>
              <a:rPr lang="en-CA" sz="1800" dirty="0">
                <a:latin typeface="Calibri"/>
                <a:ea typeface="Calibri"/>
                <a:cs typeface="Calibri"/>
                <a:hlinkClick r:id="rId5"/>
              </a:rPr>
              <a:t>William James Vey</a:t>
            </a:r>
            <a:endParaRPr lang="en-CA" sz="1800" dirty="0">
              <a:latin typeface="Calibri"/>
              <a:ea typeface="Calibri"/>
              <a:cs typeface="Calibri"/>
            </a:endParaRPr>
          </a:p>
          <a:p>
            <a:pPr marL="342900" indent="-342900">
              <a:spcBef>
                <a:spcPts val="0"/>
              </a:spcBef>
              <a:buFont typeface="Arial" panose="020B0604020202020204" pitchFamily="34" charset="0"/>
              <a:buChar char="•"/>
            </a:pPr>
            <a:r>
              <a:rPr lang="en-US" sz="2000" dirty="0">
                <a:latin typeface="Calibri"/>
                <a:ea typeface="Calibri"/>
                <a:cs typeface="Calibri"/>
              </a:rPr>
              <a:t>Ceremonies are held here each year on Remembrance Day (Nov. 11) and Memorial Day (July 1 in Newfoundland and Labrador).</a:t>
            </a:r>
            <a:endParaRPr lang="en-CA" dirty="0">
              <a:latin typeface="Calibri"/>
              <a:ea typeface="Calibri"/>
              <a:cs typeface="Calibri"/>
            </a:endParaRPr>
          </a:p>
          <a:p>
            <a:pPr marL="285750" indent="-285750">
              <a:lnSpc>
                <a:spcPct val="100000"/>
              </a:lnSpc>
              <a:spcBef>
                <a:spcPts val="0"/>
              </a:spcBef>
              <a:spcAft>
                <a:spcPts val="1200"/>
              </a:spcAft>
              <a:buChar char="•"/>
            </a:pPr>
            <a:endParaRPr lang="en-CA" dirty="0">
              <a:latin typeface="Calibri"/>
              <a:ea typeface="Calibri"/>
              <a:cs typeface="Calibri"/>
            </a:endParaRPr>
          </a:p>
          <a:p>
            <a:pPr marL="285750" indent="-285750" algn="l">
              <a:buChar char="•"/>
            </a:pPr>
            <a:endParaRPr lang="en-CA" sz="1600" kern="1200" dirty="0">
              <a:latin typeface="Calibri"/>
              <a:ea typeface="Calibri"/>
              <a:cs typeface="Calibri"/>
            </a:endParaRPr>
          </a:p>
          <a:p>
            <a:endParaRPr lang="en-CA" dirty="0">
              <a:latin typeface="Calibri"/>
              <a:ea typeface="Calibri"/>
              <a:cs typeface="Calibri"/>
            </a:endParaRPr>
          </a:p>
          <a:p>
            <a:endParaRPr lang="en-US" sz="1400" dirty="0">
              <a:latin typeface="Calibri"/>
              <a:ea typeface="Calibri"/>
              <a:cs typeface="Calibri"/>
            </a:endParaRPr>
          </a:p>
          <a:p>
            <a:pPr marL="285750" indent="-285750">
              <a:buChar char="•"/>
            </a:pPr>
            <a:endParaRPr lang="en-US" sz="1400" dirty="0">
              <a:latin typeface="Calibri"/>
              <a:ea typeface="Calibri"/>
              <a:cs typeface="Calibri"/>
            </a:endParaRPr>
          </a:p>
          <a:p>
            <a:pPr marL="342900" indent="-342900">
              <a:buChar char="•"/>
            </a:pPr>
            <a:endParaRPr lang="en-US" sz="2200" dirty="0">
              <a:latin typeface="Calibri"/>
              <a:ea typeface="Calibri"/>
              <a:cs typeface="Calibri"/>
            </a:endParaRPr>
          </a:p>
          <a:p>
            <a:pPr marL="342900" indent="-342900">
              <a:buChar char="•"/>
            </a:pPr>
            <a:endParaRPr lang="en-US" sz="2200" dirty="0">
              <a:latin typeface="Calibri"/>
              <a:ea typeface="Calibri"/>
              <a:cs typeface="Calibri"/>
            </a:endParaRPr>
          </a:p>
          <a:p>
            <a:pPr marL="342900" indent="-342900">
              <a:buChar char="•"/>
            </a:pPr>
            <a:endParaRPr lang="en-US" sz="2000" dirty="0">
              <a:latin typeface="Calibri"/>
              <a:ea typeface="Calibri"/>
              <a:cs typeface="Calibri"/>
            </a:endParaRPr>
          </a:p>
          <a:p>
            <a:endParaRPr lang="en-US" dirty="0">
              <a:latin typeface="Aptos" panose="02110004020202020204"/>
              <a:ea typeface="Calibri"/>
              <a:cs typeface="Calibri"/>
            </a:endParaRPr>
          </a:p>
        </p:txBody>
      </p:sp>
      <p:sp>
        <p:nvSpPr>
          <p:cNvPr id="7" name="TextBox 6">
            <a:extLst>
              <a:ext uri="{FF2B5EF4-FFF2-40B4-BE49-F238E27FC236}">
                <a16:creationId xmlns:a16="http://schemas.microsoft.com/office/drawing/2014/main" id="{EBF0697D-046C-2008-0923-7C41237B4858}"/>
              </a:ext>
            </a:extLst>
          </p:cNvPr>
          <p:cNvSpPr txBox="1"/>
          <p:nvPr/>
        </p:nvSpPr>
        <p:spPr>
          <a:xfrm>
            <a:off x="703154" y="5117148"/>
            <a:ext cx="6583680" cy="4878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1300" b="1" baseline="0" dirty="0">
                <a:latin typeface="Calibri"/>
                <a:ea typeface="Calibri"/>
                <a:cs typeface="Calibri"/>
              </a:rPr>
              <a:t>More information:</a:t>
            </a:r>
            <a:endParaRPr lang="en-CA" sz="1300" dirty="0">
              <a:latin typeface="Calibri"/>
              <a:ea typeface="Calibri"/>
              <a:cs typeface="Calibri"/>
            </a:endParaRPr>
          </a:p>
          <a:p>
            <a:pPr marL="285750" indent="-285750">
              <a:buFont typeface="Arial"/>
              <a:buChar char="•"/>
            </a:pPr>
            <a:r>
              <a:rPr lang="en-US" sz="1400" dirty="0">
                <a:latin typeface="Calibri"/>
                <a:ea typeface="Calibri"/>
                <a:cs typeface="Calibri"/>
                <a:hlinkClick r:id="rId6">
                  <a:extLst>
                    <a:ext uri="{A12FA001-AC4F-418D-AE19-62706E023703}">
                      <ahyp:hlinkClr xmlns:ahyp="http://schemas.microsoft.com/office/drawing/2018/hyperlinkcolor" val="tx"/>
                    </a:ext>
                  </a:extLst>
                </a:hlinkClick>
              </a:rPr>
              <a:t>Hodge’s Cove Cenotaph</a:t>
            </a:r>
            <a:r>
              <a:rPr lang="en-US" sz="1400" dirty="0">
                <a:latin typeface="Calibri"/>
                <a:ea typeface="Calibri"/>
                <a:cs typeface="Calibri"/>
              </a:rPr>
              <a:t> </a:t>
            </a:r>
            <a:r>
              <a:rPr lang="en-US" sz="1400" baseline="0" dirty="0">
                <a:latin typeface="Calibri"/>
                <a:ea typeface="Calibri"/>
                <a:cs typeface="Calibri"/>
              </a:rPr>
              <a:t>(Veterans Affairs Canada)</a:t>
            </a:r>
            <a:endParaRPr lang="en-US" sz="1400" dirty="0">
              <a:latin typeface="Calibri"/>
              <a:ea typeface="Calibri"/>
              <a:cs typeface="Calibri"/>
            </a:endParaRPr>
          </a:p>
        </p:txBody>
      </p:sp>
      <p:pic>
        <p:nvPicPr>
          <p:cNvPr id="5" name="Picture 4" descr="A colour photograph of the Hodge's Cove Cenotaph in Hodge's Cove, Newfoundland &amp; Labrador. The small stone memorial is inscribed with the names and dates of death of seamen from the community who died in the First and Second World Wars. Anchors are also inscribed.">
            <a:extLst>
              <a:ext uri="{FF2B5EF4-FFF2-40B4-BE49-F238E27FC236}">
                <a16:creationId xmlns:a16="http://schemas.microsoft.com/office/drawing/2014/main" id="{DBFB8001-4F0C-D638-8B00-F8F0D95E9632}"/>
              </a:ext>
            </a:extLst>
          </p:cNvPr>
          <p:cNvPicPr>
            <a:picLocks noChangeAspect="1"/>
          </p:cNvPicPr>
          <p:nvPr/>
        </p:nvPicPr>
        <p:blipFill>
          <a:blip r:embed="rId7"/>
          <a:stretch>
            <a:fillRect/>
          </a:stretch>
        </p:blipFill>
        <p:spPr>
          <a:xfrm>
            <a:off x="7522066" y="0"/>
            <a:ext cx="4666268" cy="6858000"/>
          </a:xfrm>
          <a:prstGeom prst="rect">
            <a:avLst/>
          </a:prstGeom>
        </p:spPr>
      </p:pic>
      <p:sp>
        <p:nvSpPr>
          <p:cNvPr id="3" name="TextBox 2">
            <a:extLst>
              <a:ext uri="{FF2B5EF4-FFF2-40B4-BE49-F238E27FC236}">
                <a16:creationId xmlns:a16="http://schemas.microsoft.com/office/drawing/2014/main" id="{08D4639B-15F9-DA70-23AD-6EFAB4B4FB09}"/>
              </a:ext>
            </a:extLst>
          </p:cNvPr>
          <p:cNvSpPr txBox="1"/>
          <p:nvPr/>
        </p:nvSpPr>
        <p:spPr>
          <a:xfrm>
            <a:off x="4391081" y="6317734"/>
            <a:ext cx="3409837" cy="369332"/>
          </a:xfrm>
          <a:prstGeom prst="rect">
            <a:avLst/>
          </a:prstGeom>
          <a:noFill/>
        </p:spPr>
        <p:txBody>
          <a:bodyPr wrap="square" rtlCol="0">
            <a:spAutoFit/>
          </a:bodyPr>
          <a:lstStyle/>
          <a:p>
            <a:r>
              <a:rPr lang="en-US" sz="1400" dirty="0"/>
              <a:t>Image: </a:t>
            </a:r>
            <a:r>
              <a:rPr lang="en-US" sz="1400" dirty="0">
                <a:hlinkClick r:id="rId6"/>
              </a:rPr>
              <a:t>Veterans Affairs Canada</a:t>
            </a:r>
            <a:r>
              <a:rPr lang="en-US" dirty="0">
                <a:hlinkClick r:id="rId6"/>
              </a:rPr>
              <a:t> </a:t>
            </a:r>
            <a:endParaRPr lang="en-US" dirty="0"/>
          </a:p>
        </p:txBody>
      </p:sp>
    </p:spTree>
    <p:extLst>
      <p:ext uri="{BB962C8B-B14F-4D97-AF65-F5344CB8AC3E}">
        <p14:creationId xmlns:p14="http://schemas.microsoft.com/office/powerpoint/2010/main" val="34253025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EA05D-79D7-1050-C0ED-2751C8A287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CA055E-3C73-78F6-262F-A9CA9FB7D896}"/>
              </a:ext>
            </a:extLst>
          </p:cNvPr>
          <p:cNvSpPr>
            <a:spLocks noGrp="1"/>
          </p:cNvSpPr>
          <p:nvPr>
            <p:ph type="title"/>
          </p:nvPr>
        </p:nvSpPr>
        <p:spPr>
          <a:xfrm>
            <a:off x="839788" y="355600"/>
            <a:ext cx="5456237" cy="533400"/>
          </a:xfrm>
        </p:spPr>
        <p:txBody>
          <a:bodyPr>
            <a:normAutofit fontScale="90000"/>
          </a:bodyPr>
          <a:lstStyle/>
          <a:p>
            <a:r>
              <a:rPr lang="en-US"/>
              <a:t>Whitehorse Cenotaph</a:t>
            </a:r>
            <a:br>
              <a:rPr lang="en-US" dirty="0"/>
            </a:br>
            <a:r>
              <a:rPr lang="en-US" sz="2200"/>
              <a:t>Whitehorse, Yukon</a:t>
            </a:r>
          </a:p>
        </p:txBody>
      </p:sp>
      <p:sp>
        <p:nvSpPr>
          <p:cNvPr id="4" name="Text Placeholder 3">
            <a:extLst>
              <a:ext uri="{FF2B5EF4-FFF2-40B4-BE49-F238E27FC236}">
                <a16:creationId xmlns:a16="http://schemas.microsoft.com/office/drawing/2014/main" id="{6D3E5597-5AFB-F721-24D4-4FA731B7FE44}"/>
              </a:ext>
            </a:extLst>
          </p:cNvPr>
          <p:cNvSpPr>
            <a:spLocks noGrp="1"/>
          </p:cNvSpPr>
          <p:nvPr>
            <p:ph type="body" sz="half" idx="2"/>
          </p:nvPr>
        </p:nvSpPr>
        <p:spPr>
          <a:xfrm>
            <a:off x="839788" y="1092200"/>
            <a:ext cx="5456236" cy="2336800"/>
          </a:xfrm>
        </p:spPr>
        <p:txBody>
          <a:bodyPr vert="horz" lIns="91440" tIns="45720" rIns="91440" bIns="45720" rtlCol="0" anchor="t">
            <a:noAutofit/>
          </a:bodyPr>
          <a:lstStyle/>
          <a:p>
            <a:pPr marL="342900" indent="-342900">
              <a:lnSpc>
                <a:spcPct val="120000"/>
              </a:lnSpc>
              <a:spcBef>
                <a:spcPts val="0"/>
              </a:spcBef>
              <a:spcAft>
                <a:spcPts val="1200"/>
              </a:spcAft>
              <a:buChar char="•"/>
            </a:pPr>
            <a:r>
              <a:rPr lang="en-US" sz="1800" dirty="0">
                <a:latin typeface="Calibri"/>
                <a:ea typeface="Calibri"/>
                <a:cs typeface="Calibri"/>
              </a:rPr>
              <a:t>Built by the City of Whitehorse and unveiled in 1954.</a:t>
            </a:r>
          </a:p>
          <a:p>
            <a:pPr marL="342900" indent="-342900">
              <a:lnSpc>
                <a:spcPct val="120000"/>
              </a:lnSpc>
              <a:spcBef>
                <a:spcPts val="0"/>
              </a:spcBef>
              <a:spcAft>
                <a:spcPts val="1200"/>
              </a:spcAft>
              <a:buChar char="•"/>
            </a:pPr>
            <a:r>
              <a:rPr lang="en-US" sz="1800" dirty="0">
                <a:latin typeface="Calibri"/>
                <a:ea typeface="Calibri"/>
                <a:cs typeface="Calibri"/>
              </a:rPr>
              <a:t>Names of local fallen are inscribed on plaques beside the memorial.</a:t>
            </a:r>
          </a:p>
          <a:p>
            <a:pPr marL="342900" indent="-342900">
              <a:lnSpc>
                <a:spcPct val="120000"/>
              </a:lnSpc>
              <a:spcBef>
                <a:spcPts val="0"/>
              </a:spcBef>
              <a:spcAft>
                <a:spcPts val="1200"/>
              </a:spcAft>
              <a:buChar char="•"/>
            </a:pPr>
            <a:r>
              <a:rPr lang="en-US" sz="1800" dirty="0">
                <a:latin typeface="Calibri"/>
                <a:ea typeface="Calibri"/>
                <a:cs typeface="Calibri"/>
              </a:rPr>
              <a:t>Includes the name of </a:t>
            </a:r>
            <a:r>
              <a:rPr lang="en-US" sz="1800" dirty="0">
                <a:latin typeface="Calibri"/>
                <a:ea typeface="Calibri"/>
                <a:cs typeface="Calibri"/>
                <a:hlinkClick r:id="rId2"/>
              </a:rPr>
              <a:t>Michael James O’Rourke</a:t>
            </a:r>
            <a:r>
              <a:rPr lang="en-US" sz="1800" dirty="0">
                <a:latin typeface="Calibri"/>
                <a:ea typeface="Calibri"/>
                <a:cs typeface="Calibri"/>
              </a:rPr>
              <a:t>, a Victoria Cross and Military Medal recipient.</a:t>
            </a:r>
            <a:endParaRPr lang="en-US" sz="1800" dirty="0"/>
          </a:p>
          <a:p>
            <a:pPr marL="342900" indent="-342900">
              <a:lnSpc>
                <a:spcPct val="120000"/>
              </a:lnSpc>
              <a:spcBef>
                <a:spcPts val="0"/>
              </a:spcBef>
              <a:spcAft>
                <a:spcPts val="1200"/>
              </a:spcAft>
              <a:buChar char="•"/>
            </a:pPr>
            <a:endParaRPr lang="en-US" sz="1100" dirty="0">
              <a:latin typeface="Calibri"/>
              <a:ea typeface="Calibri"/>
              <a:cs typeface="Calibri"/>
            </a:endParaRPr>
          </a:p>
        </p:txBody>
      </p:sp>
      <p:sp>
        <p:nvSpPr>
          <p:cNvPr id="8" name="TextBox 7">
            <a:extLst>
              <a:ext uri="{FF2B5EF4-FFF2-40B4-BE49-F238E27FC236}">
                <a16:creationId xmlns:a16="http://schemas.microsoft.com/office/drawing/2014/main" id="{B429C110-CF8F-BC65-D4CA-5C56FD170BA7}"/>
              </a:ext>
            </a:extLst>
          </p:cNvPr>
          <p:cNvSpPr txBox="1"/>
          <p:nvPr/>
        </p:nvSpPr>
        <p:spPr>
          <a:xfrm>
            <a:off x="692912" y="5208588"/>
            <a:ext cx="6096000" cy="7171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1400" b="1" baseline="0" dirty="0">
                <a:latin typeface="Calibri"/>
                <a:ea typeface="Calibri"/>
                <a:cs typeface="Calibri"/>
              </a:rPr>
              <a:t>More information:</a:t>
            </a:r>
            <a:endParaRPr lang="en-US" sz="1400" dirty="0">
              <a:latin typeface="Calibri"/>
              <a:ea typeface="Calibri"/>
              <a:cs typeface="Calibri"/>
            </a:endParaRPr>
          </a:p>
          <a:p>
            <a:pPr marL="285750" indent="-285750">
              <a:buFont typeface="Arial"/>
              <a:buChar char="•"/>
            </a:pPr>
            <a:r>
              <a:rPr lang="en-US" sz="1400" dirty="0">
                <a:latin typeface="Calibri"/>
                <a:ea typeface="Calibri"/>
                <a:cs typeface="Calibri"/>
                <a:hlinkClick r:id="rId3"/>
              </a:rPr>
              <a:t>Whitehorse Cenotaph </a:t>
            </a:r>
            <a:r>
              <a:rPr lang="en-US" sz="1400" baseline="0" dirty="0">
                <a:latin typeface="Calibri"/>
                <a:ea typeface="Calibri"/>
                <a:cs typeface="Calibri"/>
              </a:rPr>
              <a:t>(Veterans Affairs Canada)</a:t>
            </a:r>
            <a:endParaRPr lang="en-US" sz="1400" dirty="0">
              <a:latin typeface="Calibri"/>
              <a:ea typeface="Calibri"/>
              <a:cs typeface="Calibri"/>
            </a:endParaRPr>
          </a:p>
          <a:p>
            <a:pPr marL="285750" indent="-285750">
              <a:buFont typeface="Arial"/>
              <a:buChar char="•"/>
            </a:pPr>
            <a:r>
              <a:rPr lang="en-US" sz="1400" dirty="0">
                <a:latin typeface="Calibri"/>
                <a:ea typeface="Calibri"/>
                <a:cs typeface="Calibri"/>
                <a:hlinkClick r:id="rId4">
                  <a:extLst>
                    <a:ext uri="{A12FA001-AC4F-418D-AE19-62706E023703}">
                      <ahyp:hlinkClr xmlns:ahyp="http://schemas.microsoft.com/office/drawing/2018/hyperlinkcolor" val="tx"/>
                    </a:ext>
                  </a:extLst>
                </a:hlinkClick>
              </a:rPr>
              <a:t>Whitehorse Cenotaph</a:t>
            </a:r>
            <a:r>
              <a:rPr lang="en-US" sz="1400" dirty="0">
                <a:latin typeface="Calibri"/>
                <a:ea typeface="Calibri"/>
                <a:cs typeface="Calibri"/>
              </a:rPr>
              <a:t> (The Whitehorse Star) (Available in English only)</a:t>
            </a:r>
          </a:p>
        </p:txBody>
      </p:sp>
      <p:pic>
        <p:nvPicPr>
          <p:cNvPr id="5" name="Picture 4" descr="A colour photograph of the Whitehorse Cenotaph in the Yukon. It is a grey stone memorial with inscriptions of dates of the South African War, the First and Second World Wars, There are a pair of black combat boots placed at the base of the cenotaph and a Remembrance Day wreath.">
            <a:extLst>
              <a:ext uri="{FF2B5EF4-FFF2-40B4-BE49-F238E27FC236}">
                <a16:creationId xmlns:a16="http://schemas.microsoft.com/office/drawing/2014/main" id="{7F0BEA7D-C7BE-5515-3FA2-05923FB0F0AE}"/>
              </a:ext>
            </a:extLst>
          </p:cNvPr>
          <p:cNvPicPr>
            <a:picLocks noChangeAspect="1"/>
          </p:cNvPicPr>
          <p:nvPr/>
        </p:nvPicPr>
        <p:blipFill>
          <a:blip r:embed="rId5"/>
          <a:srcRect l="8371" r="8916"/>
          <a:stretch>
            <a:fillRect/>
          </a:stretch>
        </p:blipFill>
        <p:spPr>
          <a:xfrm>
            <a:off x="6476999" y="-2540"/>
            <a:ext cx="5715001" cy="6863080"/>
          </a:xfrm>
          <a:prstGeom prst="rect">
            <a:avLst/>
          </a:prstGeom>
        </p:spPr>
      </p:pic>
      <p:sp>
        <p:nvSpPr>
          <p:cNvPr id="3" name="TextBox 2" descr="A colour photograph of the Whitehorse Cenotaph in the Yukon. ">
            <a:extLst>
              <a:ext uri="{FF2B5EF4-FFF2-40B4-BE49-F238E27FC236}">
                <a16:creationId xmlns:a16="http://schemas.microsoft.com/office/drawing/2014/main" id="{B42E8279-BBE6-92BC-A9A3-BC28552B2964}"/>
              </a:ext>
            </a:extLst>
          </p:cNvPr>
          <p:cNvSpPr txBox="1"/>
          <p:nvPr/>
        </p:nvSpPr>
        <p:spPr>
          <a:xfrm>
            <a:off x="3287484" y="6502400"/>
            <a:ext cx="3409837" cy="369332"/>
          </a:xfrm>
          <a:prstGeom prst="rect">
            <a:avLst/>
          </a:prstGeom>
          <a:noFill/>
        </p:spPr>
        <p:txBody>
          <a:bodyPr wrap="square" rtlCol="0">
            <a:spAutoFit/>
          </a:bodyPr>
          <a:lstStyle/>
          <a:p>
            <a:r>
              <a:rPr lang="en-US" dirty="0"/>
              <a:t>Image: </a:t>
            </a:r>
            <a:r>
              <a:rPr lang="en-US" dirty="0">
                <a:hlinkClick r:id="rId3"/>
              </a:rPr>
              <a:t>Veterans Affairs Canada </a:t>
            </a:r>
            <a:endParaRPr lang="en-US" dirty="0"/>
          </a:p>
        </p:txBody>
      </p:sp>
    </p:spTree>
    <p:extLst>
      <p:ext uri="{BB962C8B-B14F-4D97-AF65-F5344CB8AC3E}">
        <p14:creationId xmlns:p14="http://schemas.microsoft.com/office/powerpoint/2010/main" val="29611913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D88F5-1CBC-35EE-680C-EC2D762FD1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CD4A53-D634-A7BC-59EF-0049D00E8D86}"/>
              </a:ext>
            </a:extLst>
          </p:cNvPr>
          <p:cNvSpPr>
            <a:spLocks noGrp="1"/>
          </p:cNvSpPr>
          <p:nvPr>
            <p:ph type="title"/>
          </p:nvPr>
        </p:nvSpPr>
        <p:spPr>
          <a:xfrm>
            <a:off x="839788" y="355600"/>
            <a:ext cx="5456237" cy="533400"/>
          </a:xfrm>
        </p:spPr>
        <p:txBody>
          <a:bodyPr>
            <a:normAutofit fontScale="90000"/>
          </a:bodyPr>
          <a:lstStyle/>
          <a:p>
            <a:r>
              <a:rPr lang="en-US" dirty="0"/>
              <a:t>Yellowknife Cenotaph</a:t>
            </a:r>
            <a:br>
              <a:rPr lang="en-US" dirty="0"/>
            </a:br>
            <a:r>
              <a:rPr lang="en-US" sz="2200" dirty="0"/>
              <a:t>Yellowknife, Northwest Territories</a:t>
            </a:r>
          </a:p>
        </p:txBody>
      </p:sp>
      <p:sp>
        <p:nvSpPr>
          <p:cNvPr id="4" name="Text Placeholder 3">
            <a:extLst>
              <a:ext uri="{FF2B5EF4-FFF2-40B4-BE49-F238E27FC236}">
                <a16:creationId xmlns:a16="http://schemas.microsoft.com/office/drawing/2014/main" id="{6D97E434-43C5-D9AB-ABD5-4696D94EE53C}"/>
              </a:ext>
            </a:extLst>
          </p:cNvPr>
          <p:cNvSpPr>
            <a:spLocks noGrp="1"/>
          </p:cNvSpPr>
          <p:nvPr>
            <p:ph type="body" sz="half" idx="2"/>
          </p:nvPr>
        </p:nvSpPr>
        <p:spPr>
          <a:xfrm>
            <a:off x="839789" y="1092200"/>
            <a:ext cx="6096000" cy="2775712"/>
          </a:xfrm>
        </p:spPr>
        <p:txBody>
          <a:bodyPr vert="horz" lIns="91440" tIns="45720" rIns="91440" bIns="45720" rtlCol="0" anchor="t">
            <a:normAutofit/>
          </a:bodyPr>
          <a:lstStyle/>
          <a:p>
            <a:pPr marL="285750" indent="-285750">
              <a:buChar char="•"/>
            </a:pPr>
            <a:r>
              <a:rPr lang="en-US" sz="2000" dirty="0">
                <a:latin typeface="Calibri"/>
                <a:ea typeface="Calibri"/>
                <a:cs typeface="Calibri"/>
              </a:rPr>
              <a:t>Like many cenotaphs in the Northwest Territories, this one is in the shape of a cairn.</a:t>
            </a:r>
            <a:r>
              <a:rPr lang="en-US" sz="2000" dirty="0">
                <a:latin typeface="Aptos"/>
                <a:ea typeface="Calibri"/>
                <a:cs typeface="Calibri"/>
              </a:rPr>
              <a:t> Cairns </a:t>
            </a:r>
            <a:r>
              <a:rPr lang="en-CA" sz="2000" dirty="0">
                <a:latin typeface="Calibri"/>
                <a:ea typeface="Calibri"/>
                <a:cs typeface="Calibri"/>
              </a:rPr>
              <a:t>have been symbols of remembrance for centuries. </a:t>
            </a:r>
          </a:p>
          <a:p>
            <a:pPr marL="285750" indent="-285750">
              <a:buChar char="•"/>
            </a:pPr>
            <a:r>
              <a:rPr lang="en-CA" sz="2000" dirty="0">
                <a:latin typeface="Calibri"/>
                <a:ea typeface="Calibri"/>
                <a:cs typeface="Calibri"/>
              </a:rPr>
              <a:t>The cenotaph is a community gathering spot on Remembrance Day. It is located near city hall.  </a:t>
            </a:r>
          </a:p>
          <a:p>
            <a:pPr marL="285750" indent="-285750">
              <a:buChar char="•"/>
            </a:pPr>
            <a:r>
              <a:rPr lang="en-CA" sz="2000" dirty="0">
                <a:latin typeface="Calibri"/>
                <a:ea typeface="Calibri"/>
                <a:cs typeface="Calibri"/>
              </a:rPr>
              <a:t>In 2005, a new </a:t>
            </a:r>
            <a:r>
              <a:rPr lang="en-CA" sz="2000" dirty="0">
                <a:latin typeface="Calibri"/>
                <a:ea typeface="Calibri"/>
                <a:cs typeface="Calibri"/>
                <a:hlinkClick r:id="rId2"/>
              </a:rPr>
              <a:t>Yellowknife Veterans Monument </a:t>
            </a:r>
            <a:r>
              <a:rPr lang="en-CA" sz="2000" dirty="0">
                <a:latin typeface="Calibri"/>
                <a:ea typeface="Calibri"/>
                <a:cs typeface="Calibri"/>
              </a:rPr>
              <a:t>was unveiled nearby. </a:t>
            </a:r>
            <a:r>
              <a:rPr lang="nn-NO" sz="2000" dirty="0">
                <a:latin typeface="Calibri"/>
                <a:ea typeface="Calibri"/>
                <a:cs typeface="Calibri"/>
              </a:rPr>
              <a:t>It was designed by Inuvialuit artist Eli Nasogaluak from Tuktoyaktuk.</a:t>
            </a:r>
            <a:endParaRPr lang="en-CA" sz="1800" dirty="0">
              <a:latin typeface="Calibri"/>
              <a:ea typeface="Calibri"/>
              <a:cs typeface="Calibri"/>
            </a:endParaRPr>
          </a:p>
          <a:p>
            <a:pPr marL="285750" indent="-285750" algn="l">
              <a:buChar char="•"/>
            </a:pPr>
            <a:endParaRPr lang="en-CA" sz="1600" kern="1200" dirty="0">
              <a:latin typeface="Calibri"/>
              <a:ea typeface="Calibri"/>
              <a:cs typeface="Calibri"/>
            </a:endParaRPr>
          </a:p>
          <a:p>
            <a:endParaRPr lang="en-CA" dirty="0">
              <a:latin typeface="Calibri"/>
              <a:ea typeface="Calibri"/>
              <a:cs typeface="Calibri"/>
            </a:endParaRPr>
          </a:p>
          <a:p>
            <a:endParaRPr lang="en-US" sz="1400" dirty="0">
              <a:latin typeface="Calibri"/>
              <a:ea typeface="Calibri"/>
              <a:cs typeface="Calibri"/>
            </a:endParaRPr>
          </a:p>
          <a:p>
            <a:pPr marL="285750" indent="-285750">
              <a:buFont typeface="Arial" panose="020B0604020202020204" pitchFamily="34" charset="0"/>
              <a:buChar char="•"/>
            </a:pPr>
            <a:endParaRPr lang="en-US" sz="1400" dirty="0">
              <a:latin typeface="Calibri"/>
              <a:ea typeface="Calibri"/>
              <a:cs typeface="Calibri"/>
            </a:endParaRPr>
          </a:p>
          <a:p>
            <a:pPr marL="342900" indent="-342900">
              <a:buFont typeface="Arial" panose="020B0604020202020204" pitchFamily="34" charset="0"/>
              <a:buChar char="•"/>
            </a:pPr>
            <a:endParaRPr lang="en-US" sz="2200" dirty="0">
              <a:latin typeface="Calibri"/>
              <a:ea typeface="Calibri"/>
              <a:cs typeface="Calibri"/>
            </a:endParaRPr>
          </a:p>
          <a:p>
            <a:pPr marL="342900" indent="-342900">
              <a:buFont typeface="Arial" panose="020B0604020202020204" pitchFamily="34" charset="0"/>
              <a:buChar char="•"/>
            </a:pPr>
            <a:endParaRPr lang="en-US" sz="2200" dirty="0">
              <a:latin typeface="Calibri"/>
              <a:ea typeface="Calibri"/>
              <a:cs typeface="Calibri"/>
            </a:endParaRPr>
          </a:p>
          <a:p>
            <a:pPr marL="342900" indent="-342900">
              <a:buFont typeface="Arial" panose="020B0604020202020204" pitchFamily="34" charset="0"/>
              <a:buChar char="•"/>
            </a:pPr>
            <a:endParaRPr lang="en-US" sz="2000" dirty="0">
              <a:latin typeface="Calibri"/>
              <a:ea typeface="Calibri"/>
              <a:cs typeface="Calibri"/>
            </a:endParaRPr>
          </a:p>
          <a:p>
            <a:endParaRPr lang="en-US" dirty="0">
              <a:latin typeface="Aptos" panose="02110004020202020204"/>
              <a:ea typeface="Calibri"/>
              <a:cs typeface="Calibri"/>
            </a:endParaRPr>
          </a:p>
        </p:txBody>
      </p:sp>
      <p:sp>
        <p:nvSpPr>
          <p:cNvPr id="7" name="TextBox 6">
            <a:extLst>
              <a:ext uri="{FF2B5EF4-FFF2-40B4-BE49-F238E27FC236}">
                <a16:creationId xmlns:a16="http://schemas.microsoft.com/office/drawing/2014/main" id="{80DCC569-376C-4F25-DC23-97FD23F0E46B}"/>
              </a:ext>
            </a:extLst>
          </p:cNvPr>
          <p:cNvSpPr txBox="1"/>
          <p:nvPr/>
        </p:nvSpPr>
        <p:spPr>
          <a:xfrm>
            <a:off x="711200" y="5115560"/>
            <a:ext cx="6604000" cy="16717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1300" b="1" baseline="0" dirty="0">
                <a:latin typeface="Calibri"/>
                <a:ea typeface="Calibri"/>
                <a:cs typeface="Calibri"/>
              </a:rPr>
              <a:t>More information:</a:t>
            </a:r>
            <a:endParaRPr lang="en-CA" sz="1300" dirty="0">
              <a:latin typeface="Calibri"/>
              <a:ea typeface="Calibri"/>
              <a:cs typeface="Calibri"/>
            </a:endParaRPr>
          </a:p>
          <a:p>
            <a:pPr marL="285750" indent="-285750">
              <a:buFont typeface="Arial"/>
              <a:buChar char="•"/>
            </a:pPr>
            <a:r>
              <a:rPr lang="en-US" sz="1400" dirty="0">
                <a:latin typeface="Calibri"/>
                <a:ea typeface="Calibri"/>
                <a:cs typeface="Calibri"/>
                <a:hlinkClick r:id="rId3">
                  <a:extLst>
                    <a:ext uri="{A12FA001-AC4F-418D-AE19-62706E023703}">
                      <ahyp:hlinkClr xmlns:ahyp="http://schemas.microsoft.com/office/drawing/2018/hyperlinkcolor" val="tx"/>
                    </a:ext>
                  </a:extLst>
                </a:hlinkClick>
              </a:rPr>
              <a:t>Yellowknife Cenotaph</a:t>
            </a:r>
            <a:r>
              <a:rPr lang="en-US" sz="1400" dirty="0">
                <a:latin typeface="Calibri"/>
                <a:ea typeface="Calibri"/>
                <a:cs typeface="Calibri"/>
              </a:rPr>
              <a:t>, NWT </a:t>
            </a:r>
            <a:r>
              <a:rPr lang="en-US" sz="1400" baseline="0" dirty="0">
                <a:latin typeface="Calibri"/>
                <a:ea typeface="Calibri"/>
                <a:cs typeface="Calibri"/>
              </a:rPr>
              <a:t>(Veterans Affairs Canada)</a:t>
            </a:r>
            <a:endParaRPr lang="en-US" sz="1400" dirty="0">
              <a:latin typeface="Calibri"/>
              <a:ea typeface="Calibri"/>
              <a:cs typeface="Calibri"/>
            </a:endParaRPr>
          </a:p>
          <a:p>
            <a:pPr marL="285750" indent="-285750">
              <a:buFont typeface="Arial"/>
              <a:buChar char="•"/>
            </a:pPr>
            <a:r>
              <a:rPr lang="en-US" sz="1400" dirty="0">
                <a:latin typeface="Calibri"/>
                <a:ea typeface="Calibri"/>
                <a:cs typeface="Calibri"/>
                <a:hlinkClick r:id="rId4">
                  <a:extLst>
                    <a:ext uri="{A12FA001-AC4F-418D-AE19-62706E023703}">
                      <ahyp:hlinkClr xmlns:ahyp="http://schemas.microsoft.com/office/drawing/2018/hyperlinkcolor" val="tx"/>
                    </a:ext>
                  </a:extLst>
                </a:hlinkClick>
              </a:rPr>
              <a:t>In pictures: Remembrance Day in Yellowknife</a:t>
            </a:r>
            <a:r>
              <a:rPr lang="en-US" sz="1400" dirty="0">
                <a:latin typeface="Calibri"/>
                <a:ea typeface="Calibri"/>
                <a:cs typeface="Calibri"/>
              </a:rPr>
              <a:t> (Cabin Radio) (Available in English only)</a:t>
            </a:r>
            <a:endParaRPr lang="en-US" dirty="0"/>
          </a:p>
          <a:p>
            <a:pPr marL="285750" indent="-285750">
              <a:buFont typeface="Arial"/>
              <a:buChar char="•"/>
            </a:pPr>
            <a:r>
              <a:rPr lang="en-US" sz="1400" dirty="0">
                <a:latin typeface="Calibri"/>
                <a:ea typeface="Calibri"/>
                <a:cs typeface="Calibri"/>
              </a:rPr>
              <a:t>Cairn and Cenotaph – </a:t>
            </a:r>
            <a:r>
              <a:rPr lang="en-US" sz="1400" dirty="0">
                <a:latin typeface="Calibri"/>
                <a:ea typeface="Calibri"/>
                <a:cs typeface="Calibri"/>
                <a:hlinkClick r:id="rId5">
                  <a:extLst>
                    <a:ext uri="{A12FA001-AC4F-418D-AE19-62706E023703}">
                      <ahyp:hlinkClr xmlns:ahyp="http://schemas.microsoft.com/office/drawing/2018/hyperlinkcolor" val="tx"/>
                    </a:ext>
                  </a:extLst>
                </a:hlinkClick>
              </a:rPr>
              <a:t>Glossary of Memorial Terms</a:t>
            </a:r>
            <a:r>
              <a:rPr lang="en-US" sz="1400" dirty="0">
                <a:latin typeface="Calibri"/>
                <a:ea typeface="Calibri"/>
                <a:cs typeface="Calibri"/>
              </a:rPr>
              <a:t> (Veterans Affairs Canada)</a:t>
            </a:r>
            <a:endParaRPr lang="en-US" dirty="0"/>
          </a:p>
          <a:p>
            <a:pPr marL="285750" indent="-285750">
              <a:buFont typeface="Arial"/>
              <a:buChar char="•"/>
            </a:pPr>
            <a:endParaRPr lang="en-US" sz="1400" dirty="0">
              <a:latin typeface="Calibri"/>
              <a:ea typeface="Calibri"/>
              <a:cs typeface="Calibri"/>
            </a:endParaRPr>
          </a:p>
          <a:p>
            <a:pPr marL="285750" indent="-285750">
              <a:buFont typeface="Arial"/>
              <a:buChar char="•"/>
            </a:pPr>
            <a:endParaRPr lang="en-US" sz="1400" dirty="0">
              <a:solidFill>
                <a:srgbClr val="000000"/>
              </a:solidFill>
              <a:latin typeface="Calibri"/>
              <a:ea typeface="Calibri"/>
              <a:cs typeface="Calibri"/>
            </a:endParaRPr>
          </a:p>
          <a:p>
            <a:pPr>
              <a:lnSpc>
                <a:spcPct val="90000"/>
              </a:lnSpc>
              <a:spcBef>
                <a:spcPts val="1000"/>
              </a:spcBef>
            </a:pPr>
            <a:endParaRPr lang="en-US" sz="1400" b="1" dirty="0">
              <a:latin typeface="Calibri"/>
              <a:ea typeface="Calibri"/>
              <a:cs typeface="Calibri"/>
            </a:endParaRPr>
          </a:p>
        </p:txBody>
      </p:sp>
      <p:pic>
        <p:nvPicPr>
          <p:cNvPr id="3" name="Picture 2" descr="A stone monument with a plaque in the middle of a snowy area&#10;&#10;AI-generated content may be incorrect.">
            <a:extLst>
              <a:ext uri="{FF2B5EF4-FFF2-40B4-BE49-F238E27FC236}">
                <a16:creationId xmlns:a16="http://schemas.microsoft.com/office/drawing/2014/main" id="{426F63CD-A80E-74FD-1C4A-CE70A922DD69}"/>
              </a:ext>
            </a:extLst>
          </p:cNvPr>
          <p:cNvPicPr>
            <a:picLocks noChangeAspect="1"/>
          </p:cNvPicPr>
          <p:nvPr/>
        </p:nvPicPr>
        <p:blipFill>
          <a:blip r:embed="rId6"/>
          <a:stretch>
            <a:fillRect/>
          </a:stretch>
        </p:blipFill>
        <p:spPr>
          <a:xfrm>
            <a:off x="7618514" y="0"/>
            <a:ext cx="4574973" cy="6858000"/>
          </a:xfrm>
          <a:prstGeom prst="rect">
            <a:avLst/>
          </a:prstGeom>
        </p:spPr>
      </p:pic>
      <p:sp>
        <p:nvSpPr>
          <p:cNvPr id="5" name="TextBox 4" descr="A colour photograph of the Yellowknife Cenotaph in Northwest Territories. The cenotaph is four sided and made of rounded stones and cement. It is inscribed with the words: IN MEMORY OF THE ILLUSTRIOUS DEAD OF YELLOWKNIFE AND IN HONOUR OF OUR LIVING COMRADES WHO DEFENDED OUR COUNTRY IN ALL WARS THIS CAIRN IS SOLEMNLY DEDICATED">
            <a:extLst>
              <a:ext uri="{FF2B5EF4-FFF2-40B4-BE49-F238E27FC236}">
                <a16:creationId xmlns:a16="http://schemas.microsoft.com/office/drawing/2014/main" id="{19FFE825-4E97-C9E4-BF0B-D1359D4EB7D3}"/>
              </a:ext>
            </a:extLst>
          </p:cNvPr>
          <p:cNvSpPr txBox="1"/>
          <p:nvPr/>
        </p:nvSpPr>
        <p:spPr>
          <a:xfrm>
            <a:off x="7750629" y="6417968"/>
            <a:ext cx="3409837" cy="369332"/>
          </a:xfrm>
          <a:prstGeom prst="rect">
            <a:avLst/>
          </a:prstGeom>
          <a:noFill/>
        </p:spPr>
        <p:txBody>
          <a:bodyPr wrap="square" rtlCol="0">
            <a:spAutoFit/>
          </a:bodyPr>
          <a:lstStyle/>
          <a:p>
            <a:r>
              <a:rPr lang="en-US" dirty="0"/>
              <a:t>Image: </a:t>
            </a:r>
            <a:r>
              <a:rPr lang="en-US" dirty="0">
                <a:hlinkClick r:id="rId3"/>
              </a:rPr>
              <a:t>Veterans Affairs Canada </a:t>
            </a:r>
            <a:endParaRPr lang="en-US" dirty="0"/>
          </a:p>
        </p:txBody>
      </p:sp>
    </p:spTree>
    <p:extLst>
      <p:ext uri="{BB962C8B-B14F-4D97-AF65-F5344CB8AC3E}">
        <p14:creationId xmlns:p14="http://schemas.microsoft.com/office/powerpoint/2010/main" val="2128933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A2FAF-B1F1-5D44-7E3B-ED2D5BA20D27}"/>
              </a:ext>
            </a:extLst>
          </p:cNvPr>
          <p:cNvSpPr>
            <a:spLocks noGrp="1"/>
          </p:cNvSpPr>
          <p:nvPr>
            <p:ph type="title"/>
          </p:nvPr>
        </p:nvSpPr>
        <p:spPr>
          <a:xfrm>
            <a:off x="839788" y="355600"/>
            <a:ext cx="3932237" cy="533400"/>
          </a:xfrm>
        </p:spPr>
        <p:txBody>
          <a:bodyPr/>
          <a:lstStyle/>
          <a:p>
            <a:r>
              <a:rPr lang="en-US" dirty="0"/>
              <a:t>What is a cenotaph?</a:t>
            </a:r>
          </a:p>
        </p:txBody>
      </p:sp>
      <p:sp>
        <p:nvSpPr>
          <p:cNvPr id="4" name="Text Placeholder 3">
            <a:extLst>
              <a:ext uri="{FF2B5EF4-FFF2-40B4-BE49-F238E27FC236}">
                <a16:creationId xmlns:a16="http://schemas.microsoft.com/office/drawing/2014/main" id="{9FD3D387-62BE-CAF0-D17E-3E45B9292D32}"/>
              </a:ext>
            </a:extLst>
          </p:cNvPr>
          <p:cNvSpPr>
            <a:spLocks noGrp="1"/>
          </p:cNvSpPr>
          <p:nvPr>
            <p:ph type="body" sz="half" idx="2"/>
          </p:nvPr>
        </p:nvSpPr>
        <p:spPr>
          <a:xfrm>
            <a:off x="839788" y="1092200"/>
            <a:ext cx="6004877" cy="4513072"/>
          </a:xfrm>
        </p:spPr>
        <p:txBody>
          <a:bodyPr vert="horz" lIns="91440" tIns="45720" rIns="91440" bIns="45720" rtlCol="0" anchor="t">
            <a:normAutofit/>
          </a:bodyPr>
          <a:lstStyle/>
          <a:p>
            <a:pPr>
              <a:spcBef>
                <a:spcPts val="0"/>
              </a:spcBef>
              <a:spcAft>
                <a:spcPts val="1200"/>
              </a:spcAft>
            </a:pPr>
            <a:r>
              <a:rPr lang="en-US" sz="2400" b="1" dirty="0">
                <a:latin typeface="Calibri"/>
                <a:ea typeface="Calibri"/>
                <a:cs typeface="Calibri"/>
              </a:rPr>
              <a:t>Cenotaphs represent everyone buried elsewhere regardless of whether their exact grave is known or not. The term is often used to describe community memorials.</a:t>
            </a:r>
          </a:p>
          <a:p>
            <a:pPr marL="342900" indent="-342900">
              <a:spcBef>
                <a:spcPts val="0"/>
              </a:spcBef>
              <a:spcAft>
                <a:spcPts val="1200"/>
              </a:spcAft>
              <a:buFont typeface="Arial" panose="020B0604020202020204" pitchFamily="34" charset="0"/>
              <a:buChar char="•"/>
            </a:pPr>
            <a:r>
              <a:rPr lang="en-US" sz="2400" dirty="0">
                <a:latin typeface="Calibri"/>
                <a:ea typeface="Calibri"/>
                <a:cs typeface="Calibri"/>
              </a:rPr>
              <a:t>To build a cenotaph, communities must raise funds, choose a design and location, and select materials.</a:t>
            </a:r>
          </a:p>
          <a:p>
            <a:pPr marL="342900" indent="-342900">
              <a:spcBef>
                <a:spcPts val="0"/>
              </a:spcBef>
              <a:spcAft>
                <a:spcPts val="1200"/>
              </a:spcAft>
              <a:buChar char="•"/>
            </a:pPr>
            <a:r>
              <a:rPr lang="en-US" sz="2400" dirty="0">
                <a:latin typeface="Calibri"/>
                <a:ea typeface="Calibri"/>
                <a:cs typeface="Calibri"/>
              </a:rPr>
              <a:t>Cenotaphs come in many shapes and forms. They are often found in central spaces like town squares or near city halls.</a:t>
            </a:r>
          </a:p>
          <a:p>
            <a:pPr marL="342900" indent="-342900">
              <a:spcBef>
                <a:spcPts val="0"/>
              </a:spcBef>
              <a:spcAft>
                <a:spcPts val="1200"/>
              </a:spcAft>
              <a:buFont typeface="Arial" panose="020B0604020202020204" pitchFamily="34" charset="0"/>
              <a:buChar char="•"/>
            </a:pPr>
            <a:r>
              <a:rPr lang="en-US" sz="2400" dirty="0"/>
              <a:t>Most community cenotaphs in Canada were built after the First World War.</a:t>
            </a:r>
            <a:endParaRPr lang="en-US" dirty="0"/>
          </a:p>
        </p:txBody>
      </p:sp>
      <p:pic>
        <p:nvPicPr>
          <p:cNvPr id="12" name="Picture 11" descr="A photograph of a stone cross with names engraved on it. There are wreaths placed at the base. It is in front of a building.">
            <a:extLst>
              <a:ext uri="{FF2B5EF4-FFF2-40B4-BE49-F238E27FC236}">
                <a16:creationId xmlns:a16="http://schemas.microsoft.com/office/drawing/2014/main" id="{E5CEBDD4-56C7-5FDB-9E70-11F72D237D40}"/>
              </a:ext>
            </a:extLst>
          </p:cNvPr>
          <p:cNvPicPr>
            <a:picLocks noChangeAspect="1"/>
          </p:cNvPicPr>
          <p:nvPr/>
        </p:nvPicPr>
        <p:blipFill>
          <a:blip r:embed="rId2"/>
          <a:stretch>
            <a:fillRect/>
          </a:stretch>
        </p:blipFill>
        <p:spPr>
          <a:xfrm>
            <a:off x="7825185" y="353490"/>
            <a:ext cx="3998007" cy="5412310"/>
          </a:xfrm>
          <a:prstGeom prst="rect">
            <a:avLst/>
          </a:prstGeom>
        </p:spPr>
      </p:pic>
      <p:sp>
        <p:nvSpPr>
          <p:cNvPr id="3" name="TextBox 2">
            <a:extLst>
              <a:ext uri="{FF2B5EF4-FFF2-40B4-BE49-F238E27FC236}">
                <a16:creationId xmlns:a16="http://schemas.microsoft.com/office/drawing/2014/main" id="{5B010936-3DC7-55D9-8526-D6DB564E3D25}"/>
              </a:ext>
            </a:extLst>
          </p:cNvPr>
          <p:cNvSpPr txBox="1"/>
          <p:nvPr/>
        </p:nvSpPr>
        <p:spPr>
          <a:xfrm>
            <a:off x="7811850" y="5770880"/>
            <a:ext cx="2059403" cy="276999"/>
          </a:xfrm>
          <a:prstGeom prst="rect">
            <a:avLst/>
          </a:prstGeom>
          <a:noFill/>
        </p:spPr>
        <p:txBody>
          <a:bodyPr wrap="square" rtlCol="0">
            <a:spAutoFit/>
          </a:bodyPr>
          <a:lstStyle/>
          <a:p>
            <a:r>
              <a:rPr lang="en-US" sz="1200" dirty="0"/>
              <a:t>Image credit: Debbie Jiang</a:t>
            </a:r>
          </a:p>
        </p:txBody>
      </p:sp>
    </p:spTree>
    <p:extLst>
      <p:ext uri="{BB962C8B-B14F-4D97-AF65-F5344CB8AC3E}">
        <p14:creationId xmlns:p14="http://schemas.microsoft.com/office/powerpoint/2010/main" val="4150062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F9285-23E0-A8FF-6BB5-46E106EF5B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B44A0D-0DF2-E284-AD5E-CFFDF83C030A}"/>
              </a:ext>
            </a:extLst>
          </p:cNvPr>
          <p:cNvSpPr>
            <a:spLocks noGrp="1"/>
          </p:cNvSpPr>
          <p:nvPr>
            <p:ph type="title"/>
          </p:nvPr>
        </p:nvSpPr>
        <p:spPr>
          <a:xfrm>
            <a:off x="839788" y="355600"/>
            <a:ext cx="5456237" cy="533400"/>
          </a:xfrm>
        </p:spPr>
        <p:txBody>
          <a:bodyPr>
            <a:normAutofit fontScale="90000"/>
          </a:bodyPr>
          <a:lstStyle/>
          <a:p>
            <a:r>
              <a:rPr lang="en-US" dirty="0"/>
              <a:t>Iqaluit Veterans Memorial</a:t>
            </a:r>
            <a:br>
              <a:rPr lang="en-US" dirty="0"/>
            </a:br>
            <a:r>
              <a:rPr lang="en-US" sz="2200" dirty="0"/>
              <a:t>Iqaluit, Nunavut</a:t>
            </a:r>
          </a:p>
        </p:txBody>
      </p:sp>
      <p:sp>
        <p:nvSpPr>
          <p:cNvPr id="4" name="Text Placeholder 3">
            <a:extLst>
              <a:ext uri="{FF2B5EF4-FFF2-40B4-BE49-F238E27FC236}">
                <a16:creationId xmlns:a16="http://schemas.microsoft.com/office/drawing/2014/main" id="{866850E4-5EC8-B26A-2CDD-76C9B5E49E4A}"/>
              </a:ext>
            </a:extLst>
          </p:cNvPr>
          <p:cNvSpPr>
            <a:spLocks noGrp="1"/>
          </p:cNvSpPr>
          <p:nvPr>
            <p:ph type="body" sz="half" idx="2"/>
          </p:nvPr>
        </p:nvSpPr>
        <p:spPr>
          <a:xfrm>
            <a:off x="839788" y="1092200"/>
            <a:ext cx="5659437" cy="3461512"/>
          </a:xfrm>
        </p:spPr>
        <p:txBody>
          <a:bodyPr vert="horz" lIns="91440" tIns="45720" rIns="91440" bIns="45720" rtlCol="0" anchor="t">
            <a:noAutofit/>
          </a:bodyPr>
          <a:lstStyle/>
          <a:p>
            <a:pPr marL="285750" indent="-285750">
              <a:lnSpc>
                <a:spcPct val="100000"/>
              </a:lnSpc>
              <a:spcBef>
                <a:spcPts val="0"/>
              </a:spcBef>
              <a:spcAft>
                <a:spcPts val="1200"/>
              </a:spcAft>
              <a:buChar char="•"/>
            </a:pPr>
            <a:r>
              <a:rPr lang="en-US" sz="1800" dirty="0">
                <a:latin typeface="Calibri"/>
                <a:ea typeface="Calibri"/>
                <a:cs typeface="Calibri"/>
              </a:rPr>
              <a:t>The original cenotaph was built in 1985; it was later replaced with the current design.</a:t>
            </a:r>
          </a:p>
          <a:p>
            <a:pPr marL="285750" indent="-285750">
              <a:lnSpc>
                <a:spcPct val="100000"/>
              </a:lnSpc>
              <a:spcBef>
                <a:spcPts val="0"/>
              </a:spcBef>
              <a:spcAft>
                <a:spcPts val="1200"/>
              </a:spcAft>
              <a:buChar char="•"/>
            </a:pPr>
            <a:r>
              <a:rPr lang="en-US" sz="1800" dirty="0">
                <a:latin typeface="Calibri"/>
                <a:ea typeface="Calibri"/>
                <a:cs typeface="Calibri"/>
              </a:rPr>
              <a:t>Located in front of the Royal Canadian Legion.</a:t>
            </a:r>
          </a:p>
          <a:p>
            <a:pPr marL="285750" indent="-285750">
              <a:lnSpc>
                <a:spcPct val="100000"/>
              </a:lnSpc>
              <a:spcBef>
                <a:spcPts val="0"/>
              </a:spcBef>
              <a:spcAft>
                <a:spcPts val="1200"/>
              </a:spcAft>
              <a:buChar char="•"/>
            </a:pPr>
            <a:r>
              <a:rPr lang="en-US" sz="1800" dirty="0">
                <a:latin typeface="Calibri"/>
                <a:ea typeface="Calibri"/>
                <a:cs typeface="Calibri"/>
              </a:rPr>
              <a:t>Features the Royal Canadian Legion crest, torch and poppy.</a:t>
            </a:r>
          </a:p>
          <a:p>
            <a:pPr marL="285750" indent="-285750">
              <a:lnSpc>
                <a:spcPct val="100000"/>
              </a:lnSpc>
              <a:spcBef>
                <a:spcPts val="0"/>
              </a:spcBef>
              <a:spcAft>
                <a:spcPts val="1200"/>
              </a:spcAft>
              <a:buChar char="•"/>
            </a:pPr>
            <a:r>
              <a:rPr lang="en-US" sz="1800" dirty="0">
                <a:latin typeface="Calibri"/>
                <a:ea typeface="Calibri"/>
                <a:cs typeface="Calibri"/>
              </a:rPr>
              <a:t>Surrounded by flags representing the Legion, Nunavut, Canada, the Nova Scotia/Nunavut Command (RCL), and historical flags.  </a:t>
            </a:r>
          </a:p>
          <a:p>
            <a:pPr marL="285750" indent="-285750">
              <a:lnSpc>
                <a:spcPct val="100000"/>
              </a:lnSpc>
              <a:spcBef>
                <a:spcPts val="0"/>
              </a:spcBef>
              <a:spcAft>
                <a:spcPts val="1200"/>
              </a:spcAft>
              <a:buChar char="•"/>
            </a:pPr>
            <a:r>
              <a:rPr lang="en-US" sz="1800" dirty="0">
                <a:latin typeface="Calibri"/>
                <a:ea typeface="Calibri"/>
                <a:cs typeface="Calibri"/>
              </a:rPr>
              <a:t>Lest we forget is engraved in English, French and Inuktitut. </a:t>
            </a:r>
            <a:endParaRPr lang="en-US" sz="1800" dirty="0"/>
          </a:p>
          <a:p>
            <a:pPr>
              <a:lnSpc>
                <a:spcPct val="110000"/>
              </a:lnSpc>
              <a:spcBef>
                <a:spcPts val="0"/>
              </a:spcBef>
              <a:spcAft>
                <a:spcPts val="1200"/>
              </a:spcAft>
            </a:pPr>
            <a:endParaRPr lang="en-US" sz="1800" dirty="0">
              <a:latin typeface="Calibri"/>
              <a:ea typeface="Calibri"/>
              <a:cs typeface="Calibri"/>
            </a:endParaRPr>
          </a:p>
          <a:p>
            <a:endParaRPr lang="en-US" sz="1400" dirty="0">
              <a:latin typeface="Calibri"/>
              <a:ea typeface="Calibri"/>
              <a:cs typeface="Calibri"/>
            </a:endParaRPr>
          </a:p>
          <a:p>
            <a:pPr marL="342900" indent="-342900">
              <a:buChar char="•"/>
            </a:pPr>
            <a:endParaRPr lang="en-US" sz="2200" dirty="0">
              <a:latin typeface="Calibri"/>
              <a:ea typeface="Calibri"/>
              <a:cs typeface="Calibri"/>
            </a:endParaRPr>
          </a:p>
          <a:p>
            <a:pPr marL="342900" indent="-342900">
              <a:buChar char="•"/>
            </a:pPr>
            <a:endParaRPr lang="en-US" sz="2200" dirty="0">
              <a:latin typeface="Calibri"/>
              <a:ea typeface="Calibri"/>
              <a:cs typeface="Calibri"/>
            </a:endParaRPr>
          </a:p>
          <a:p>
            <a:pPr marL="342900" indent="-342900">
              <a:buChar char="•"/>
            </a:pPr>
            <a:endParaRPr lang="en-US" sz="2000" dirty="0">
              <a:latin typeface="Calibri"/>
              <a:ea typeface="Calibri"/>
              <a:cs typeface="Calibri"/>
            </a:endParaRPr>
          </a:p>
          <a:p>
            <a:endParaRPr lang="en-US" dirty="0">
              <a:latin typeface="Aptos" panose="02110004020202020204"/>
              <a:ea typeface="Calibri"/>
              <a:cs typeface="Calibri"/>
            </a:endParaRPr>
          </a:p>
        </p:txBody>
      </p:sp>
      <p:sp>
        <p:nvSpPr>
          <p:cNvPr id="14" name="TextBox 13">
            <a:extLst>
              <a:ext uri="{FF2B5EF4-FFF2-40B4-BE49-F238E27FC236}">
                <a16:creationId xmlns:a16="http://schemas.microsoft.com/office/drawing/2014/main" id="{DBE84F14-C3C2-2B61-707A-64E013ACC852}"/>
              </a:ext>
            </a:extLst>
          </p:cNvPr>
          <p:cNvSpPr txBox="1"/>
          <p:nvPr/>
        </p:nvSpPr>
        <p:spPr>
          <a:xfrm>
            <a:off x="721360" y="4842255"/>
            <a:ext cx="5374640" cy="8402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1400" b="1" dirty="0">
                <a:latin typeface="Calibri"/>
                <a:ea typeface="Calibri"/>
                <a:cs typeface="Calibri"/>
              </a:rPr>
              <a:t>More information:</a:t>
            </a:r>
            <a:endParaRPr lang="en-US" sz="1400" dirty="0">
              <a:latin typeface="Calibri"/>
              <a:ea typeface="Calibri"/>
              <a:cs typeface="Calibri"/>
            </a:endParaRPr>
          </a:p>
          <a:p>
            <a:pPr marL="285750" indent="-285750">
              <a:buFont typeface="Arial"/>
              <a:buChar char="•"/>
            </a:pPr>
            <a:r>
              <a:rPr lang="en-US" sz="1200" dirty="0">
                <a:latin typeface="Calibri"/>
                <a:ea typeface="Calibri"/>
                <a:cs typeface="Calibri"/>
                <a:hlinkClick r:id="rId2">
                  <a:extLst>
                    <a:ext uri="{A12FA001-AC4F-418D-AE19-62706E023703}">
                      <ahyp:hlinkClr xmlns:ahyp="http://schemas.microsoft.com/office/drawing/2018/hyperlinkcolor" val="tx"/>
                    </a:ext>
                  </a:extLst>
                </a:hlinkClick>
              </a:rPr>
              <a:t>Iqaluit Veterans Memorial</a:t>
            </a:r>
            <a:r>
              <a:rPr lang="en-US" sz="1200" dirty="0">
                <a:latin typeface="Calibri"/>
                <a:ea typeface="Calibri"/>
                <a:cs typeface="Calibri"/>
              </a:rPr>
              <a:t> (Veterans Affairs Canada)</a:t>
            </a:r>
          </a:p>
          <a:p>
            <a:pPr marL="285750" indent="-285750">
              <a:buFont typeface="Arial"/>
              <a:buChar char="•"/>
            </a:pPr>
            <a:r>
              <a:rPr lang="en-US" sz="1200" dirty="0">
                <a:latin typeface="Calibri"/>
                <a:ea typeface="Calibri"/>
                <a:cs typeface="Calibri"/>
                <a:hlinkClick r:id="rId3">
                  <a:extLst>
                    <a:ext uri="{A12FA001-AC4F-418D-AE19-62706E023703}">
                      <ahyp:hlinkClr xmlns:ahyp="http://schemas.microsoft.com/office/drawing/2018/hyperlinkcolor" val="tx"/>
                    </a:ext>
                  </a:extLst>
                </a:hlinkClick>
              </a:rPr>
              <a:t>Wreaths laid in Iqaluit to </a:t>
            </a:r>
            <a:r>
              <a:rPr lang="en-US" sz="1200" dirty="0" err="1">
                <a:latin typeface="Calibri"/>
                <a:ea typeface="Calibri"/>
                <a:cs typeface="Calibri"/>
                <a:hlinkClick r:id="rId3">
                  <a:extLst>
                    <a:ext uri="{A12FA001-AC4F-418D-AE19-62706E023703}">
                      <ahyp:hlinkClr xmlns:ahyp="http://schemas.microsoft.com/office/drawing/2018/hyperlinkcolor" val="tx"/>
                    </a:ext>
                  </a:extLst>
                </a:hlinkClick>
              </a:rPr>
              <a:t>honour</a:t>
            </a:r>
            <a:r>
              <a:rPr lang="en-US" sz="1200" dirty="0">
                <a:latin typeface="Calibri"/>
                <a:ea typeface="Calibri"/>
                <a:cs typeface="Calibri"/>
                <a:hlinkClick r:id="rId3">
                  <a:extLst>
                    <a:ext uri="{A12FA001-AC4F-418D-AE19-62706E023703}">
                      <ahyp:hlinkClr xmlns:ahyp="http://schemas.microsoft.com/office/drawing/2018/hyperlinkcolor" val="tx"/>
                    </a:ext>
                  </a:extLst>
                </a:hlinkClick>
              </a:rPr>
              <a:t> Indigenous Veterans</a:t>
            </a:r>
            <a:r>
              <a:rPr lang="en-US" sz="1200" dirty="0">
                <a:latin typeface="Calibri"/>
                <a:ea typeface="Calibri"/>
                <a:cs typeface="Calibri"/>
              </a:rPr>
              <a:t>  (</a:t>
            </a:r>
            <a:r>
              <a:rPr lang="en-US" sz="1200" dirty="0" err="1">
                <a:latin typeface="Calibri"/>
                <a:ea typeface="Calibri"/>
                <a:cs typeface="Calibri"/>
              </a:rPr>
              <a:t>Nunatsiuk</a:t>
            </a:r>
            <a:r>
              <a:rPr lang="en-US" sz="1200" dirty="0">
                <a:latin typeface="Calibri"/>
                <a:ea typeface="Calibri"/>
                <a:cs typeface="Calibri"/>
              </a:rPr>
              <a:t> News) </a:t>
            </a:r>
            <a:r>
              <a:rPr lang="en-US" sz="1200" dirty="0">
                <a:latin typeface="Calibri"/>
                <a:ea typeface="Calibri"/>
                <a:cs typeface="Calibri"/>
                <a:hlinkClick r:id="rId4">
                  <a:extLst>
                    <a:ext uri="{A12FA001-AC4F-418D-AE19-62706E023703}">
                      <ahyp:hlinkClr xmlns:ahyp="http://schemas.microsoft.com/office/drawing/2018/hyperlinkcolor" val="tx"/>
                    </a:ext>
                  </a:extLst>
                </a:hlinkClick>
              </a:rPr>
              <a:t>Remembrance Day in Iqaluit</a:t>
            </a:r>
            <a:r>
              <a:rPr lang="en-US" sz="1200" dirty="0">
                <a:latin typeface="Calibri"/>
                <a:ea typeface="Calibri"/>
                <a:cs typeface="Calibri"/>
              </a:rPr>
              <a:t> (</a:t>
            </a:r>
            <a:r>
              <a:rPr lang="en-US" sz="1200" dirty="0" err="1">
                <a:latin typeface="Calibri"/>
                <a:ea typeface="Calibri"/>
                <a:cs typeface="Calibri"/>
              </a:rPr>
              <a:t>Nunatsiuk</a:t>
            </a:r>
            <a:r>
              <a:rPr lang="en-US" sz="1200" dirty="0">
                <a:latin typeface="Calibri"/>
                <a:ea typeface="Calibri"/>
                <a:cs typeface="Calibri"/>
              </a:rPr>
              <a:t> News)</a:t>
            </a:r>
          </a:p>
        </p:txBody>
      </p:sp>
      <p:pic>
        <p:nvPicPr>
          <p:cNvPr id="3" name="Picture 2" descr="A colour photograph of the Iqaluit Veterans Memorial in Nunavut. It is a black granite maple leaf of a horizontal bast. The words &quot;Lest we forget&quot; is engraved in English, French and Inuktitut.&#10;">
            <a:extLst>
              <a:ext uri="{FF2B5EF4-FFF2-40B4-BE49-F238E27FC236}">
                <a16:creationId xmlns:a16="http://schemas.microsoft.com/office/drawing/2014/main" id="{DC97B075-0046-1730-AD6B-A030F662F35B}"/>
              </a:ext>
            </a:extLst>
          </p:cNvPr>
          <p:cNvPicPr>
            <a:picLocks noChangeAspect="1"/>
          </p:cNvPicPr>
          <p:nvPr/>
        </p:nvPicPr>
        <p:blipFill>
          <a:blip r:embed="rId5"/>
          <a:srcRect l="10071" t="51" r="-21"/>
          <a:stretch>
            <a:fillRect/>
          </a:stretch>
        </p:blipFill>
        <p:spPr>
          <a:xfrm>
            <a:off x="6732270" y="1588"/>
            <a:ext cx="5455928" cy="6858317"/>
          </a:xfrm>
          <a:prstGeom prst="rect">
            <a:avLst/>
          </a:prstGeom>
        </p:spPr>
      </p:pic>
      <p:pic>
        <p:nvPicPr>
          <p:cNvPr id="5" name="Picture 4" descr="Flags on poles in front of a building&#10;&#10;AI-generated content may be incorrect.">
            <a:extLst>
              <a:ext uri="{FF2B5EF4-FFF2-40B4-BE49-F238E27FC236}">
                <a16:creationId xmlns:a16="http://schemas.microsoft.com/office/drawing/2014/main" id="{F65761FF-6B85-7905-7E14-3E0DAC44BC6B}"/>
              </a:ext>
            </a:extLst>
          </p:cNvPr>
          <p:cNvPicPr>
            <a:picLocks noChangeAspect="1"/>
          </p:cNvPicPr>
          <p:nvPr/>
        </p:nvPicPr>
        <p:blipFill>
          <a:blip r:embed="rId6"/>
          <a:stretch>
            <a:fillRect/>
          </a:stretch>
        </p:blipFill>
        <p:spPr>
          <a:xfrm>
            <a:off x="10450830" y="1588"/>
            <a:ext cx="1744980" cy="1805305"/>
          </a:xfrm>
          <a:prstGeom prst="rect">
            <a:avLst/>
          </a:prstGeom>
        </p:spPr>
      </p:pic>
      <p:sp>
        <p:nvSpPr>
          <p:cNvPr id="6" name="TextBox 5">
            <a:extLst>
              <a:ext uri="{FF2B5EF4-FFF2-40B4-BE49-F238E27FC236}">
                <a16:creationId xmlns:a16="http://schemas.microsoft.com/office/drawing/2014/main" id="{730BFF22-5B17-0CA5-F9AB-0A84B380AA74}"/>
              </a:ext>
            </a:extLst>
          </p:cNvPr>
          <p:cNvSpPr txBox="1"/>
          <p:nvPr/>
        </p:nvSpPr>
        <p:spPr>
          <a:xfrm>
            <a:off x="6836228" y="6487080"/>
            <a:ext cx="3409837" cy="369332"/>
          </a:xfrm>
          <a:prstGeom prst="rect">
            <a:avLst/>
          </a:prstGeom>
          <a:noFill/>
        </p:spPr>
        <p:txBody>
          <a:bodyPr wrap="square" rtlCol="0">
            <a:spAutoFit/>
          </a:bodyPr>
          <a:lstStyle/>
          <a:p>
            <a:r>
              <a:rPr lang="en-US" dirty="0"/>
              <a:t>Image: </a:t>
            </a:r>
            <a:r>
              <a:rPr lang="en-US" dirty="0">
                <a:hlinkClick r:id="rId2"/>
              </a:rPr>
              <a:t>Veterans Affairs Canada </a:t>
            </a:r>
            <a:endParaRPr lang="en-US" dirty="0"/>
          </a:p>
        </p:txBody>
      </p:sp>
    </p:spTree>
    <p:extLst>
      <p:ext uri="{BB962C8B-B14F-4D97-AF65-F5344CB8AC3E}">
        <p14:creationId xmlns:p14="http://schemas.microsoft.com/office/powerpoint/2010/main" val="794182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302E2-7641-320A-C979-D1FFFBD71F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D26F11-5DE9-C880-9339-33E52CAE7C18}"/>
              </a:ext>
            </a:extLst>
          </p:cNvPr>
          <p:cNvSpPr>
            <a:spLocks noGrp="1"/>
          </p:cNvSpPr>
          <p:nvPr>
            <p:ph type="title"/>
          </p:nvPr>
        </p:nvSpPr>
        <p:spPr>
          <a:xfrm>
            <a:off x="839788" y="355600"/>
            <a:ext cx="3932237" cy="533400"/>
          </a:xfrm>
        </p:spPr>
        <p:txBody>
          <a:bodyPr/>
          <a:lstStyle/>
          <a:p>
            <a:r>
              <a:rPr lang="en-US" dirty="0"/>
              <a:t>Cenotaph statues</a:t>
            </a:r>
          </a:p>
        </p:txBody>
      </p:sp>
      <p:sp>
        <p:nvSpPr>
          <p:cNvPr id="4" name="Text Placeholder 3">
            <a:extLst>
              <a:ext uri="{FF2B5EF4-FFF2-40B4-BE49-F238E27FC236}">
                <a16:creationId xmlns:a16="http://schemas.microsoft.com/office/drawing/2014/main" id="{8759273D-CC70-3D74-C811-7A4682A9B370}"/>
              </a:ext>
            </a:extLst>
          </p:cNvPr>
          <p:cNvSpPr>
            <a:spLocks noGrp="1"/>
          </p:cNvSpPr>
          <p:nvPr>
            <p:ph type="body" sz="half" idx="2"/>
          </p:nvPr>
        </p:nvSpPr>
        <p:spPr>
          <a:xfrm>
            <a:off x="839788" y="1092200"/>
            <a:ext cx="6905180" cy="3891280"/>
          </a:xfrm>
        </p:spPr>
        <p:txBody>
          <a:bodyPr vert="horz" lIns="91440" tIns="45720" rIns="91440" bIns="45720" rtlCol="0" anchor="t">
            <a:normAutofit/>
          </a:bodyPr>
          <a:lstStyle/>
          <a:p>
            <a:r>
              <a:rPr lang="en-US" sz="2200" b="1" dirty="0">
                <a:latin typeface="Calibri"/>
                <a:ea typeface="Calibri"/>
                <a:cs typeface="Calibri"/>
              </a:rPr>
              <a:t>Many community cenotaphs feature statues of soldiers. </a:t>
            </a:r>
          </a:p>
          <a:p>
            <a:pPr marL="342900" indent="-342900">
              <a:buChar char="•"/>
            </a:pPr>
            <a:r>
              <a:rPr lang="en-US" sz="2200" dirty="0">
                <a:latin typeface="Calibri"/>
                <a:ea typeface="Calibri"/>
                <a:cs typeface="Calibri"/>
              </a:rPr>
              <a:t>Statues are often made of bronze or marble because these materials are durable and allow for detailed designs.</a:t>
            </a:r>
          </a:p>
          <a:p>
            <a:pPr marL="342900" indent="-342900">
              <a:buChar char="•"/>
            </a:pPr>
            <a:r>
              <a:rPr lang="en-US" sz="2200" dirty="0">
                <a:latin typeface="Calibri"/>
                <a:ea typeface="Calibri"/>
                <a:cs typeface="Calibri"/>
              </a:rPr>
              <a:t>Some statues used real people as models while others are meant to represent all who served.</a:t>
            </a:r>
            <a:endParaRPr lang="en-US" sz="2200" dirty="0">
              <a:latin typeface="Aptos"/>
              <a:ea typeface="Calibri"/>
              <a:cs typeface="Calibri"/>
            </a:endParaRPr>
          </a:p>
          <a:p>
            <a:pPr marL="342900" indent="-342900">
              <a:buChar char="•"/>
            </a:pPr>
            <a:r>
              <a:rPr lang="en-US" sz="2200" dirty="0">
                <a:latin typeface="Calibri"/>
                <a:ea typeface="Calibri"/>
                <a:cs typeface="Calibri"/>
              </a:rPr>
              <a:t>This marble statue is located in Forest, Ontario. It is one of many marble statues carved in Italy for Canadian cenotaphs. Italian artists used photographs of Canadian soldiers to ensure the uniform matched Canadian regiments. </a:t>
            </a:r>
            <a:endParaRPr lang="en-US" dirty="0"/>
          </a:p>
        </p:txBody>
      </p:sp>
      <p:pic>
        <p:nvPicPr>
          <p:cNvPr id="3" name="Picture 2" descr="A photo of a white marble stone statue of a soldier in uniform on top of a rectangular pedestal. The dates 1914-1918 are inscribed in the stone.&#10;&#10;">
            <a:extLst>
              <a:ext uri="{FF2B5EF4-FFF2-40B4-BE49-F238E27FC236}">
                <a16:creationId xmlns:a16="http://schemas.microsoft.com/office/drawing/2014/main" id="{C9848993-02E5-F1EE-DACE-194A6CC2A940}"/>
              </a:ext>
            </a:extLst>
          </p:cNvPr>
          <p:cNvPicPr>
            <a:picLocks noChangeAspect="1"/>
          </p:cNvPicPr>
          <p:nvPr/>
        </p:nvPicPr>
        <p:blipFill>
          <a:blip r:embed="rId2"/>
          <a:srcRect l="9122" r="8845"/>
          <a:stretch>
            <a:fillRect/>
          </a:stretch>
        </p:blipFill>
        <p:spPr>
          <a:xfrm>
            <a:off x="7900416" y="0"/>
            <a:ext cx="4224528" cy="6858000"/>
          </a:xfrm>
          <a:prstGeom prst="rect">
            <a:avLst/>
          </a:prstGeom>
        </p:spPr>
      </p:pic>
      <p:sp>
        <p:nvSpPr>
          <p:cNvPr id="5" name="TextBox 4">
            <a:extLst>
              <a:ext uri="{FF2B5EF4-FFF2-40B4-BE49-F238E27FC236}">
                <a16:creationId xmlns:a16="http://schemas.microsoft.com/office/drawing/2014/main" id="{FE680DD5-F990-D57F-523B-036193EEAC93}"/>
              </a:ext>
            </a:extLst>
          </p:cNvPr>
          <p:cNvSpPr txBox="1"/>
          <p:nvPr/>
        </p:nvSpPr>
        <p:spPr>
          <a:xfrm>
            <a:off x="4631302" y="6317734"/>
            <a:ext cx="3409837" cy="369332"/>
          </a:xfrm>
          <a:prstGeom prst="rect">
            <a:avLst/>
          </a:prstGeom>
          <a:noFill/>
        </p:spPr>
        <p:txBody>
          <a:bodyPr wrap="square" rtlCol="0">
            <a:spAutoFit/>
          </a:bodyPr>
          <a:lstStyle/>
          <a:p>
            <a:r>
              <a:rPr lang="en-US" dirty="0"/>
              <a:t>Image: </a:t>
            </a:r>
            <a:r>
              <a:rPr lang="en-US" dirty="0">
                <a:hlinkClick r:id="rId3"/>
              </a:rPr>
              <a:t>Veterans Affairs Canada </a:t>
            </a:r>
            <a:endParaRPr lang="en-US" dirty="0"/>
          </a:p>
        </p:txBody>
      </p:sp>
    </p:spTree>
    <p:extLst>
      <p:ext uri="{BB962C8B-B14F-4D97-AF65-F5344CB8AC3E}">
        <p14:creationId xmlns:p14="http://schemas.microsoft.com/office/powerpoint/2010/main" val="1716373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D9D90-EE7D-BEEF-B0ED-2DAAA7CAFA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32168E-E4ED-F87B-B7B2-6412DC61D338}"/>
              </a:ext>
            </a:extLst>
          </p:cNvPr>
          <p:cNvSpPr>
            <a:spLocks noGrp="1"/>
          </p:cNvSpPr>
          <p:nvPr>
            <p:ph type="title"/>
          </p:nvPr>
        </p:nvSpPr>
        <p:spPr>
          <a:xfrm>
            <a:off x="839788" y="355600"/>
            <a:ext cx="3932237" cy="533400"/>
          </a:xfrm>
        </p:spPr>
        <p:txBody>
          <a:bodyPr/>
          <a:lstStyle/>
          <a:p>
            <a:r>
              <a:rPr lang="en-US" dirty="0"/>
              <a:t>Names and dates</a:t>
            </a:r>
          </a:p>
        </p:txBody>
      </p:sp>
      <p:sp>
        <p:nvSpPr>
          <p:cNvPr id="4" name="Text Placeholder 3">
            <a:extLst>
              <a:ext uri="{FF2B5EF4-FFF2-40B4-BE49-F238E27FC236}">
                <a16:creationId xmlns:a16="http://schemas.microsoft.com/office/drawing/2014/main" id="{12C8636A-997A-8C2A-0898-AFBA9E346C77}"/>
              </a:ext>
            </a:extLst>
          </p:cNvPr>
          <p:cNvSpPr>
            <a:spLocks noGrp="1"/>
          </p:cNvSpPr>
          <p:nvPr>
            <p:ph type="body" sz="half" idx="2"/>
          </p:nvPr>
        </p:nvSpPr>
        <p:spPr>
          <a:xfrm>
            <a:off x="839788" y="1092200"/>
            <a:ext cx="5374957" cy="3581400"/>
          </a:xfrm>
        </p:spPr>
        <p:txBody>
          <a:bodyPr vert="horz" lIns="91440" tIns="45720" rIns="91440" bIns="45720" rtlCol="0" anchor="t">
            <a:normAutofit/>
          </a:bodyPr>
          <a:lstStyle/>
          <a:p>
            <a:r>
              <a:rPr lang="en-US" sz="2200" b="1" dirty="0">
                <a:latin typeface="Calibri"/>
                <a:ea typeface="Calibri"/>
                <a:cs typeface="Calibri"/>
              </a:rPr>
              <a:t>Many community cenotaphs include the names of local people who died during military service.</a:t>
            </a:r>
          </a:p>
          <a:p>
            <a:pPr marL="342900" indent="-342900">
              <a:buChar char="•"/>
            </a:pPr>
            <a:r>
              <a:rPr lang="en-US" sz="2200" dirty="0">
                <a:latin typeface="Calibri"/>
                <a:ea typeface="Calibri"/>
                <a:cs typeface="Calibri"/>
              </a:rPr>
              <a:t>Dates of wars or conflicts may also be engraved, and these can vary between communities.</a:t>
            </a:r>
            <a:endParaRPr lang="en-US" sz="2200" dirty="0">
              <a:ea typeface="Calibri"/>
              <a:cs typeface="Calibri"/>
            </a:endParaRPr>
          </a:p>
          <a:p>
            <a:pPr marL="342900" indent="-342900">
              <a:buChar char="•"/>
            </a:pPr>
            <a:r>
              <a:rPr lang="en-US" sz="2200" dirty="0">
                <a:latin typeface="Calibri"/>
                <a:ea typeface="Calibri"/>
                <a:cs typeface="Calibri"/>
              </a:rPr>
              <a:t>Names and dates might appear on stone, plaques or other materials.</a:t>
            </a:r>
            <a:endParaRPr lang="en-US" dirty="0"/>
          </a:p>
          <a:p>
            <a:pPr marL="342900" indent="-342900">
              <a:buChar char="•"/>
            </a:pPr>
            <a:r>
              <a:rPr lang="en-US" sz="2200" dirty="0">
                <a:latin typeface="Calibri"/>
                <a:ea typeface="Calibri"/>
                <a:cs typeface="Calibri"/>
              </a:rPr>
              <a:t>Some cenotaphs include quotes, prayers or poems.</a:t>
            </a:r>
            <a:endParaRPr lang="en-US" dirty="0"/>
          </a:p>
        </p:txBody>
      </p:sp>
      <p:pic>
        <p:nvPicPr>
          <p:cNvPr id="5" name="Picture 4" descr="A photo of a bronze plaque cenotaph on a stone wall in Loverna, Saskatchewan. Engraved on the plaque are the words: &quot;To the glory of God and in loving memory of these men of Loverna District who fell in the Great War&quot;. The names of 19 men are engraved with the words &quot;Their names live forevermore&quot; beneath.&#10;&#10;">
            <a:extLst>
              <a:ext uri="{FF2B5EF4-FFF2-40B4-BE49-F238E27FC236}">
                <a16:creationId xmlns:a16="http://schemas.microsoft.com/office/drawing/2014/main" id="{3D97FDA5-2D1F-06F3-CFBF-4BAC59BBAEF0}"/>
              </a:ext>
            </a:extLst>
          </p:cNvPr>
          <p:cNvPicPr>
            <a:picLocks noChangeAspect="1"/>
          </p:cNvPicPr>
          <p:nvPr/>
        </p:nvPicPr>
        <p:blipFill>
          <a:blip r:embed="rId2"/>
          <a:stretch>
            <a:fillRect/>
          </a:stretch>
        </p:blipFill>
        <p:spPr>
          <a:xfrm>
            <a:off x="6462750" y="0"/>
            <a:ext cx="5728260" cy="6858000"/>
          </a:xfrm>
          <a:prstGeom prst="rect">
            <a:avLst/>
          </a:prstGeom>
        </p:spPr>
      </p:pic>
      <p:sp>
        <p:nvSpPr>
          <p:cNvPr id="3" name="TextBox 2">
            <a:extLst>
              <a:ext uri="{FF2B5EF4-FFF2-40B4-BE49-F238E27FC236}">
                <a16:creationId xmlns:a16="http://schemas.microsoft.com/office/drawing/2014/main" id="{FB171461-9418-ABA8-290C-A467D710EFEE}"/>
              </a:ext>
            </a:extLst>
          </p:cNvPr>
          <p:cNvSpPr txBox="1"/>
          <p:nvPr/>
        </p:nvSpPr>
        <p:spPr>
          <a:xfrm>
            <a:off x="3058887" y="5581134"/>
            <a:ext cx="3969920" cy="369332"/>
          </a:xfrm>
          <a:prstGeom prst="rect">
            <a:avLst/>
          </a:prstGeom>
          <a:noFill/>
        </p:spPr>
        <p:txBody>
          <a:bodyPr wrap="square" rtlCol="0">
            <a:spAutoFit/>
          </a:bodyPr>
          <a:lstStyle/>
          <a:p>
            <a:r>
              <a:rPr lang="en-US" dirty="0"/>
              <a:t>Image: </a:t>
            </a:r>
            <a:r>
              <a:rPr lang="en-US" dirty="0">
                <a:hlinkClick r:id="rId3"/>
              </a:rPr>
              <a:t>Veterans Affairs Canada</a:t>
            </a:r>
            <a:endParaRPr lang="en-US" dirty="0"/>
          </a:p>
        </p:txBody>
      </p:sp>
    </p:spTree>
    <p:extLst>
      <p:ext uri="{BB962C8B-B14F-4D97-AF65-F5344CB8AC3E}">
        <p14:creationId xmlns:p14="http://schemas.microsoft.com/office/powerpoint/2010/main" val="3093691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518D5-4446-A1E1-874B-FC003941EA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E7284C-3730-5B04-8628-490391F5B361}"/>
              </a:ext>
            </a:extLst>
          </p:cNvPr>
          <p:cNvSpPr>
            <a:spLocks noGrp="1"/>
          </p:cNvSpPr>
          <p:nvPr>
            <p:ph type="title"/>
          </p:nvPr>
        </p:nvSpPr>
        <p:spPr>
          <a:xfrm>
            <a:off x="839788" y="355600"/>
            <a:ext cx="3932237" cy="533400"/>
          </a:xfrm>
        </p:spPr>
        <p:txBody>
          <a:bodyPr/>
          <a:lstStyle/>
          <a:p>
            <a:r>
              <a:rPr lang="en-US"/>
              <a:t>Symbols</a:t>
            </a:r>
          </a:p>
        </p:txBody>
      </p:sp>
      <p:sp>
        <p:nvSpPr>
          <p:cNvPr id="4" name="Text Placeholder 3">
            <a:extLst>
              <a:ext uri="{FF2B5EF4-FFF2-40B4-BE49-F238E27FC236}">
                <a16:creationId xmlns:a16="http://schemas.microsoft.com/office/drawing/2014/main" id="{5412B297-5D28-4889-2A2F-4A27B791C1DB}"/>
              </a:ext>
            </a:extLst>
          </p:cNvPr>
          <p:cNvSpPr>
            <a:spLocks noGrp="1"/>
          </p:cNvSpPr>
          <p:nvPr>
            <p:ph type="body" sz="half" idx="2"/>
          </p:nvPr>
        </p:nvSpPr>
        <p:spPr>
          <a:xfrm>
            <a:off x="839788" y="1092200"/>
            <a:ext cx="7462964" cy="4220464"/>
          </a:xfrm>
        </p:spPr>
        <p:txBody>
          <a:bodyPr vert="horz" lIns="91440" tIns="45720" rIns="91440" bIns="45720" rtlCol="0" anchor="t">
            <a:normAutofit/>
          </a:bodyPr>
          <a:lstStyle/>
          <a:p>
            <a:r>
              <a:rPr lang="en-US" sz="2200" b="1" dirty="0">
                <a:latin typeface="Calibri"/>
                <a:ea typeface="Calibri"/>
                <a:cs typeface="Calibri"/>
              </a:rPr>
              <a:t>Cenotaphs are themselves a symbol of remembrance. </a:t>
            </a:r>
            <a:br>
              <a:rPr lang="en-US" sz="2200" b="1" dirty="0">
                <a:latin typeface="Calibri"/>
                <a:ea typeface="Calibri"/>
                <a:cs typeface="Calibri"/>
              </a:rPr>
            </a:br>
            <a:r>
              <a:rPr lang="en-US" sz="2200" b="1" dirty="0">
                <a:latin typeface="Calibri"/>
                <a:ea typeface="Calibri"/>
                <a:cs typeface="Calibri"/>
              </a:rPr>
              <a:t>They also use other symbols to help tell a story.</a:t>
            </a:r>
          </a:p>
          <a:p>
            <a:pPr marL="342900" indent="-342900">
              <a:buFont typeface="Arial" panose="020B0604020202020204" pitchFamily="34" charset="0"/>
              <a:buChar char="•"/>
            </a:pPr>
            <a:r>
              <a:rPr lang="en-US" sz="2200" dirty="0">
                <a:latin typeface="Calibri"/>
                <a:ea typeface="Calibri"/>
                <a:cs typeface="Calibri"/>
              </a:rPr>
              <a:t>The shape of the memorial may be symbolic (cross, cairn, maple leaf, etc.)</a:t>
            </a:r>
          </a:p>
          <a:p>
            <a:pPr marL="342900" indent="-342900">
              <a:buFont typeface="Arial" panose="020B0604020202020204" pitchFamily="34" charset="0"/>
              <a:buChar char="•"/>
            </a:pPr>
            <a:r>
              <a:rPr lang="en-US" sz="2200" dirty="0">
                <a:latin typeface="Calibri"/>
                <a:ea typeface="Calibri"/>
                <a:cs typeface="Calibri"/>
              </a:rPr>
              <a:t>Other symbols may appear on or beside the cenotaph</a:t>
            </a:r>
          </a:p>
          <a:p>
            <a:pPr marL="800100" lvl="1" indent="-342900">
              <a:buFont typeface="Arial" panose="020B0604020202020204" pitchFamily="34" charset="0"/>
              <a:buChar char="•"/>
            </a:pPr>
            <a:r>
              <a:rPr lang="en-US" sz="1800" dirty="0">
                <a:latin typeface="Calibri"/>
                <a:ea typeface="Calibri"/>
                <a:cs typeface="Calibri"/>
              </a:rPr>
              <a:t>a cross may symbolize Christian values</a:t>
            </a:r>
            <a:endParaRPr lang="en-US" sz="1800" dirty="0"/>
          </a:p>
          <a:p>
            <a:pPr marL="800100" lvl="1" indent="-342900">
              <a:buChar char="•"/>
            </a:pPr>
            <a:r>
              <a:rPr lang="en-US" sz="1800" dirty="0">
                <a:latin typeface="Calibri"/>
                <a:ea typeface="Calibri"/>
                <a:cs typeface="Calibri"/>
              </a:rPr>
              <a:t>a flag or maple leaf could evoke patriotism</a:t>
            </a:r>
          </a:p>
          <a:p>
            <a:pPr marL="800100" lvl="1" indent="-342900">
              <a:buChar char="•"/>
            </a:pPr>
            <a:r>
              <a:rPr lang="en-US" sz="1800" dirty="0">
                <a:latin typeface="Calibri"/>
                <a:ea typeface="Calibri"/>
                <a:cs typeface="Calibri"/>
              </a:rPr>
              <a:t>a poppy could represent remembrance or loss</a:t>
            </a:r>
            <a:endParaRPr lang="en-US" sz="1200" dirty="0"/>
          </a:p>
          <a:p>
            <a:pPr marL="800100" lvl="1" indent="-342900">
              <a:buChar char="•"/>
            </a:pPr>
            <a:r>
              <a:rPr lang="en-US" sz="1800" dirty="0">
                <a:latin typeface="Calibri"/>
                <a:ea typeface="Calibri"/>
                <a:cs typeface="Calibri"/>
              </a:rPr>
              <a:t>a dove might symbolize peace</a:t>
            </a:r>
          </a:p>
          <a:p>
            <a:pPr marL="342900" indent="-342900">
              <a:buFont typeface="Arial" panose="020B0604020202020204" pitchFamily="34" charset="0"/>
              <a:buChar char="•"/>
            </a:pPr>
            <a:r>
              <a:rPr lang="en-US" sz="2200" dirty="0">
                <a:latin typeface="Calibri"/>
                <a:ea typeface="Calibri"/>
                <a:cs typeface="Calibri"/>
              </a:rPr>
              <a:t>The symbols chosen for a cenotaph can help us learn about the history of a community and the people who built or designed it.</a:t>
            </a:r>
          </a:p>
          <a:p>
            <a:endParaRPr lang="en-US" dirty="0"/>
          </a:p>
          <a:p>
            <a:pPr marL="342900" indent="-342900">
              <a:buChar char="•"/>
            </a:pPr>
            <a:endParaRPr lang="en-US" sz="2000" dirty="0">
              <a:latin typeface="Calibri"/>
              <a:ea typeface="Calibri"/>
              <a:cs typeface="Calibri"/>
            </a:endParaRPr>
          </a:p>
          <a:p>
            <a:endParaRPr lang="en-US" dirty="0"/>
          </a:p>
        </p:txBody>
      </p:sp>
      <p:pic>
        <p:nvPicPr>
          <p:cNvPr id="8" name="Picture 7" descr="A colour photograph of a cenotaph made of stone in Kenaston, Saskatchewan. The dates of the First and Second World Wars are engraved, along with a maple leaf. &#10;">
            <a:extLst>
              <a:ext uri="{FF2B5EF4-FFF2-40B4-BE49-F238E27FC236}">
                <a16:creationId xmlns:a16="http://schemas.microsoft.com/office/drawing/2014/main" id="{CA198415-B044-2351-6548-A26836498ACB}"/>
              </a:ext>
            </a:extLst>
          </p:cNvPr>
          <p:cNvPicPr>
            <a:picLocks noChangeAspect="1"/>
          </p:cNvPicPr>
          <p:nvPr/>
        </p:nvPicPr>
        <p:blipFill>
          <a:blip r:embed="rId2"/>
          <a:stretch>
            <a:fillRect/>
          </a:stretch>
        </p:blipFill>
        <p:spPr>
          <a:xfrm>
            <a:off x="8834664" y="3818766"/>
            <a:ext cx="2954564" cy="2963669"/>
          </a:xfrm>
          <a:prstGeom prst="rect">
            <a:avLst/>
          </a:prstGeom>
        </p:spPr>
      </p:pic>
      <p:pic>
        <p:nvPicPr>
          <p:cNvPr id="11" name="Picture 10" descr="A colour photograph of a cross on a concrete block in Colonsay, Saskatchewan.&#10;">
            <a:extLst>
              <a:ext uri="{FF2B5EF4-FFF2-40B4-BE49-F238E27FC236}">
                <a16:creationId xmlns:a16="http://schemas.microsoft.com/office/drawing/2014/main" id="{980F21E3-DD87-D845-B9CF-31FE1A8BD058}"/>
              </a:ext>
            </a:extLst>
          </p:cNvPr>
          <p:cNvPicPr>
            <a:picLocks noChangeAspect="1"/>
          </p:cNvPicPr>
          <p:nvPr/>
        </p:nvPicPr>
        <p:blipFill>
          <a:blip r:embed="rId3"/>
          <a:stretch>
            <a:fillRect/>
          </a:stretch>
        </p:blipFill>
        <p:spPr>
          <a:xfrm>
            <a:off x="8584293" y="75565"/>
            <a:ext cx="3052536" cy="3100607"/>
          </a:xfrm>
          <a:prstGeom prst="rect">
            <a:avLst/>
          </a:prstGeom>
        </p:spPr>
      </p:pic>
      <p:sp>
        <p:nvSpPr>
          <p:cNvPr id="6" name="TextBox 5">
            <a:extLst>
              <a:ext uri="{FF2B5EF4-FFF2-40B4-BE49-F238E27FC236}">
                <a16:creationId xmlns:a16="http://schemas.microsoft.com/office/drawing/2014/main" id="{A6361D56-2277-A88F-9DA1-EE31C85CE805}"/>
              </a:ext>
            </a:extLst>
          </p:cNvPr>
          <p:cNvSpPr txBox="1"/>
          <p:nvPr/>
        </p:nvSpPr>
        <p:spPr>
          <a:xfrm>
            <a:off x="5558063" y="6413103"/>
            <a:ext cx="3553279" cy="369332"/>
          </a:xfrm>
          <a:prstGeom prst="rect">
            <a:avLst/>
          </a:prstGeom>
          <a:noFill/>
        </p:spPr>
        <p:txBody>
          <a:bodyPr wrap="square" rtlCol="0">
            <a:spAutoFit/>
          </a:bodyPr>
          <a:lstStyle/>
          <a:p>
            <a:r>
              <a:rPr lang="en-US" dirty="0"/>
              <a:t>Image: </a:t>
            </a:r>
            <a:r>
              <a:rPr lang="en-US" dirty="0">
                <a:hlinkClick r:id="rId4"/>
              </a:rPr>
              <a:t>Veterans Affairs Canada</a:t>
            </a:r>
            <a:endParaRPr lang="en-US" dirty="0"/>
          </a:p>
        </p:txBody>
      </p:sp>
      <p:sp>
        <p:nvSpPr>
          <p:cNvPr id="7" name="TextBox 6">
            <a:extLst>
              <a:ext uri="{FF2B5EF4-FFF2-40B4-BE49-F238E27FC236}">
                <a16:creationId xmlns:a16="http://schemas.microsoft.com/office/drawing/2014/main" id="{63B68CBA-B4DF-98F7-3C35-79CB723A6209}"/>
              </a:ext>
            </a:extLst>
          </p:cNvPr>
          <p:cNvSpPr txBox="1"/>
          <p:nvPr/>
        </p:nvSpPr>
        <p:spPr>
          <a:xfrm>
            <a:off x="8584293" y="3244334"/>
            <a:ext cx="3553279" cy="369332"/>
          </a:xfrm>
          <a:prstGeom prst="rect">
            <a:avLst/>
          </a:prstGeom>
          <a:noFill/>
        </p:spPr>
        <p:txBody>
          <a:bodyPr wrap="square" rtlCol="0">
            <a:spAutoFit/>
          </a:bodyPr>
          <a:lstStyle/>
          <a:p>
            <a:r>
              <a:rPr lang="en-US" dirty="0"/>
              <a:t>Image: </a:t>
            </a:r>
            <a:r>
              <a:rPr lang="en-US" dirty="0">
                <a:hlinkClick r:id="rId5"/>
              </a:rPr>
              <a:t>Veterans Affairs Canada</a:t>
            </a:r>
            <a:endParaRPr lang="en-US" dirty="0"/>
          </a:p>
        </p:txBody>
      </p:sp>
    </p:spTree>
    <p:extLst>
      <p:ext uri="{BB962C8B-B14F-4D97-AF65-F5344CB8AC3E}">
        <p14:creationId xmlns:p14="http://schemas.microsoft.com/office/powerpoint/2010/main" val="34143569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441EE-14B3-275D-D9D2-7C0BEF6011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2A3560-D2E4-A836-0602-0D09490A938A}"/>
              </a:ext>
            </a:extLst>
          </p:cNvPr>
          <p:cNvSpPr>
            <a:spLocks noGrp="1"/>
          </p:cNvSpPr>
          <p:nvPr>
            <p:ph type="title"/>
          </p:nvPr>
        </p:nvSpPr>
        <p:spPr>
          <a:xfrm>
            <a:off x="839788" y="355600"/>
            <a:ext cx="3932237" cy="533400"/>
          </a:xfrm>
        </p:spPr>
        <p:txBody>
          <a:bodyPr>
            <a:normAutofit fontScale="90000"/>
          </a:bodyPr>
          <a:lstStyle/>
          <a:p>
            <a:r>
              <a:rPr lang="en-US" dirty="0"/>
              <a:t>A public gathering place</a:t>
            </a:r>
          </a:p>
        </p:txBody>
      </p:sp>
      <p:sp>
        <p:nvSpPr>
          <p:cNvPr id="4" name="Text Placeholder 3">
            <a:extLst>
              <a:ext uri="{FF2B5EF4-FFF2-40B4-BE49-F238E27FC236}">
                <a16:creationId xmlns:a16="http://schemas.microsoft.com/office/drawing/2014/main" id="{0E2EB419-D744-0135-F15A-853E7A93E193}"/>
              </a:ext>
            </a:extLst>
          </p:cNvPr>
          <p:cNvSpPr>
            <a:spLocks noGrp="1"/>
          </p:cNvSpPr>
          <p:nvPr>
            <p:ph type="body" sz="half" idx="2"/>
          </p:nvPr>
        </p:nvSpPr>
        <p:spPr>
          <a:xfrm>
            <a:off x="839788" y="1092200"/>
            <a:ext cx="4984940" cy="3589528"/>
          </a:xfrm>
        </p:spPr>
        <p:txBody>
          <a:bodyPr vert="horz" lIns="91440" tIns="45720" rIns="91440" bIns="45720" rtlCol="0" anchor="t">
            <a:normAutofit/>
          </a:bodyPr>
          <a:lstStyle/>
          <a:p>
            <a:r>
              <a:rPr lang="en-US" sz="2200" b="1" dirty="0">
                <a:latin typeface="Calibri"/>
                <a:ea typeface="Calibri"/>
                <a:cs typeface="Calibri"/>
              </a:rPr>
              <a:t>Community cenotaphs serve as places for people to gather on important anniversaries.</a:t>
            </a:r>
          </a:p>
          <a:p>
            <a:pPr marL="342900" indent="-342900">
              <a:buChar char="•"/>
            </a:pPr>
            <a:r>
              <a:rPr lang="en-US" sz="2200" dirty="0">
                <a:latin typeface="Calibri"/>
                <a:ea typeface="Calibri"/>
                <a:cs typeface="Calibri"/>
              </a:rPr>
              <a:t>Many Canadians gather each year at their local cenotaph on November 11 for Remembrance Day ceremonies. </a:t>
            </a:r>
          </a:p>
          <a:p>
            <a:pPr marL="342900" indent="-342900">
              <a:buChar char="•"/>
            </a:pPr>
            <a:r>
              <a:rPr lang="en-US" sz="2200" dirty="0">
                <a:latin typeface="Calibri"/>
                <a:ea typeface="Calibri"/>
                <a:cs typeface="Calibri"/>
              </a:rPr>
              <a:t>They lay wreaths, give speeches and read poems like In Flanders Fields to </a:t>
            </a:r>
            <a:r>
              <a:rPr lang="en-US" sz="2200" dirty="0" err="1">
                <a:latin typeface="Calibri"/>
                <a:ea typeface="Calibri"/>
                <a:cs typeface="Calibri"/>
              </a:rPr>
              <a:t>honour</a:t>
            </a:r>
            <a:r>
              <a:rPr lang="en-US" sz="2200" dirty="0">
                <a:latin typeface="Calibri"/>
                <a:ea typeface="Calibri"/>
                <a:cs typeface="Calibri"/>
              </a:rPr>
              <a:t> and remember those who gave their lives for our freedom.</a:t>
            </a:r>
          </a:p>
          <a:p>
            <a:endParaRPr lang="en-US" sz="2000" dirty="0">
              <a:latin typeface="Calibri"/>
              <a:ea typeface="Calibri"/>
              <a:cs typeface="Calibri"/>
            </a:endParaRPr>
          </a:p>
          <a:p>
            <a:endParaRPr lang="en-US" dirty="0"/>
          </a:p>
        </p:txBody>
      </p:sp>
      <p:pic>
        <p:nvPicPr>
          <p:cNvPr id="6" name="Picture 5" descr="A colour photograph of a Canadian Armed Forces member in uniform standing in front of a cenotaph in downtown Charlottetown, PEI covered with wreaths on Remembrance Day.&#10;">
            <a:extLst>
              <a:ext uri="{FF2B5EF4-FFF2-40B4-BE49-F238E27FC236}">
                <a16:creationId xmlns:a16="http://schemas.microsoft.com/office/drawing/2014/main" id="{64F80A46-FEA3-73A3-0041-86106E3E7E8A}"/>
              </a:ext>
            </a:extLst>
          </p:cNvPr>
          <p:cNvPicPr>
            <a:picLocks noChangeAspect="1"/>
          </p:cNvPicPr>
          <p:nvPr/>
        </p:nvPicPr>
        <p:blipFill>
          <a:blip r:embed="rId2"/>
          <a:stretch>
            <a:fillRect/>
          </a:stretch>
        </p:blipFill>
        <p:spPr>
          <a:xfrm>
            <a:off x="4952682" y="50800"/>
            <a:ext cx="7305675" cy="6858000"/>
          </a:xfrm>
          <a:prstGeom prst="rect">
            <a:avLst/>
          </a:prstGeom>
        </p:spPr>
      </p:pic>
      <p:sp>
        <p:nvSpPr>
          <p:cNvPr id="3" name="TextBox 2">
            <a:extLst>
              <a:ext uri="{FF2B5EF4-FFF2-40B4-BE49-F238E27FC236}">
                <a16:creationId xmlns:a16="http://schemas.microsoft.com/office/drawing/2014/main" id="{0E4A3452-9F13-8E94-95EF-EE9412ED3764}"/>
              </a:ext>
            </a:extLst>
          </p:cNvPr>
          <p:cNvSpPr txBox="1"/>
          <p:nvPr/>
        </p:nvSpPr>
        <p:spPr>
          <a:xfrm>
            <a:off x="4116705" y="6456402"/>
            <a:ext cx="1310640" cy="369332"/>
          </a:xfrm>
          <a:prstGeom prst="rect">
            <a:avLst/>
          </a:prstGeom>
          <a:noFill/>
        </p:spPr>
        <p:txBody>
          <a:bodyPr wrap="square" rtlCol="0">
            <a:spAutoFit/>
          </a:bodyPr>
          <a:lstStyle/>
          <a:p>
            <a:r>
              <a:rPr lang="en-US" dirty="0"/>
              <a:t>Photo: VAC</a:t>
            </a:r>
          </a:p>
        </p:txBody>
      </p:sp>
    </p:spTree>
    <p:extLst>
      <p:ext uri="{BB962C8B-B14F-4D97-AF65-F5344CB8AC3E}">
        <p14:creationId xmlns:p14="http://schemas.microsoft.com/office/powerpoint/2010/main" val="174218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8CA16-6F86-9B64-7F75-BAD489975650}"/>
              </a:ext>
            </a:extLst>
          </p:cNvPr>
          <p:cNvSpPr>
            <a:spLocks noGrp="1"/>
          </p:cNvSpPr>
          <p:nvPr>
            <p:ph type="title"/>
          </p:nvPr>
        </p:nvSpPr>
        <p:spPr>
          <a:xfrm>
            <a:off x="838200" y="433894"/>
            <a:ext cx="10515600" cy="959739"/>
          </a:xfrm>
        </p:spPr>
        <p:txBody>
          <a:bodyPr/>
          <a:lstStyle/>
          <a:p>
            <a:r>
              <a:rPr lang="en-US" dirty="0"/>
              <a:t>Cenotaph research activity</a:t>
            </a:r>
          </a:p>
        </p:txBody>
      </p:sp>
      <p:sp>
        <p:nvSpPr>
          <p:cNvPr id="4" name="Text Placeholder 3">
            <a:extLst>
              <a:ext uri="{FF2B5EF4-FFF2-40B4-BE49-F238E27FC236}">
                <a16:creationId xmlns:a16="http://schemas.microsoft.com/office/drawing/2014/main" id="{B55B71EA-2224-76C9-74B0-A7D5FAE14238}"/>
              </a:ext>
            </a:extLst>
          </p:cNvPr>
          <p:cNvSpPr>
            <a:spLocks noGrp="1"/>
          </p:cNvSpPr>
          <p:nvPr>
            <p:ph type="body" idx="1"/>
          </p:nvPr>
        </p:nvSpPr>
        <p:spPr>
          <a:xfrm>
            <a:off x="838200" y="2139315"/>
            <a:ext cx="10952356" cy="959739"/>
          </a:xfrm>
        </p:spPr>
        <p:txBody>
          <a:bodyPr vert="horz" lIns="91440" tIns="45720" rIns="91440" bIns="45720" rtlCol="0" anchor="t">
            <a:normAutofit/>
          </a:bodyPr>
          <a:lstStyle/>
          <a:p>
            <a:r>
              <a:rPr lang="en-US" dirty="0">
                <a:solidFill>
                  <a:schemeClr val="tx1"/>
                </a:solidFill>
              </a:rPr>
              <a:t>Select one of the cenotaphs shown in this presentation, or choose another by searching our </a:t>
            </a:r>
            <a:r>
              <a:rPr lang="en-US" dirty="0">
                <a:solidFill>
                  <a:schemeClr val="tx1"/>
                </a:solidFill>
                <a:hlinkClick r:id="rId2">
                  <a:extLst>
                    <a:ext uri="{A12FA001-AC4F-418D-AE19-62706E023703}">
                      <ahyp:hlinkClr xmlns:ahyp="http://schemas.microsoft.com/office/drawing/2018/hyperlinkcolor" val="tx"/>
                    </a:ext>
                  </a:extLst>
                </a:hlinkClick>
              </a:rPr>
              <a:t>memorials database</a:t>
            </a:r>
            <a:r>
              <a:rPr lang="en-US" dirty="0">
                <a:solidFill>
                  <a:schemeClr val="tx1"/>
                </a:solidFill>
              </a:rPr>
              <a:t>.</a:t>
            </a:r>
          </a:p>
        </p:txBody>
      </p:sp>
    </p:spTree>
    <p:extLst>
      <p:ext uri="{BB962C8B-B14F-4D97-AF65-F5344CB8AC3E}">
        <p14:creationId xmlns:p14="http://schemas.microsoft.com/office/powerpoint/2010/main" val="1998987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4E3431-4CC3-5B6F-7769-C3E5B01393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4C2A04-5A60-CD81-919B-20F0568B5070}"/>
              </a:ext>
            </a:extLst>
          </p:cNvPr>
          <p:cNvSpPr>
            <a:spLocks noGrp="1"/>
          </p:cNvSpPr>
          <p:nvPr>
            <p:ph type="title"/>
          </p:nvPr>
        </p:nvSpPr>
        <p:spPr>
          <a:xfrm>
            <a:off x="839788" y="137160"/>
            <a:ext cx="5456237" cy="751840"/>
          </a:xfrm>
        </p:spPr>
        <p:txBody>
          <a:bodyPr>
            <a:normAutofit fontScale="90000"/>
          </a:bodyPr>
          <a:lstStyle/>
          <a:p>
            <a:r>
              <a:rPr lang="en-US" dirty="0"/>
              <a:t>Japanese Canadian War Memorial</a:t>
            </a:r>
            <a:br>
              <a:rPr lang="en-US" dirty="0"/>
            </a:br>
            <a:r>
              <a:rPr lang="en-US" sz="2200" dirty="0"/>
              <a:t>Vancouver, British Columbia</a:t>
            </a:r>
          </a:p>
        </p:txBody>
      </p:sp>
      <p:sp>
        <p:nvSpPr>
          <p:cNvPr id="4" name="Text Placeholder 3">
            <a:extLst>
              <a:ext uri="{FF2B5EF4-FFF2-40B4-BE49-F238E27FC236}">
                <a16:creationId xmlns:a16="http://schemas.microsoft.com/office/drawing/2014/main" id="{5AF98C9B-3501-BDCA-3438-6EDDE252F9E5}"/>
              </a:ext>
            </a:extLst>
          </p:cNvPr>
          <p:cNvSpPr>
            <a:spLocks noGrp="1"/>
          </p:cNvSpPr>
          <p:nvPr>
            <p:ph type="body" sz="half" idx="2"/>
          </p:nvPr>
        </p:nvSpPr>
        <p:spPr>
          <a:xfrm>
            <a:off x="839788" y="1092200"/>
            <a:ext cx="5374957" cy="4894818"/>
          </a:xfrm>
        </p:spPr>
        <p:txBody>
          <a:bodyPr vert="horz" lIns="91440" tIns="45720" rIns="91440" bIns="45720" rtlCol="0" anchor="t">
            <a:normAutofit/>
          </a:bodyPr>
          <a:lstStyle/>
          <a:p>
            <a:pPr marL="285750" indent="-285750">
              <a:lnSpc>
                <a:spcPct val="110000"/>
              </a:lnSpc>
              <a:spcBef>
                <a:spcPts val="0"/>
              </a:spcBef>
              <a:spcAft>
                <a:spcPts val="1200"/>
              </a:spcAft>
              <a:buChar char="•"/>
            </a:pPr>
            <a:r>
              <a:rPr lang="en-US" sz="2000" dirty="0">
                <a:latin typeface="Calibri"/>
                <a:ea typeface="Calibri"/>
                <a:cs typeface="Calibri"/>
              </a:rPr>
              <a:t>Built to commemorate the service of Japanese Canadians during the First World War.</a:t>
            </a:r>
            <a:endParaRPr lang="en-US" sz="2000" dirty="0"/>
          </a:p>
          <a:p>
            <a:pPr marL="285750" indent="-285750">
              <a:lnSpc>
                <a:spcPct val="110000"/>
              </a:lnSpc>
              <a:spcBef>
                <a:spcPts val="0"/>
              </a:spcBef>
              <a:spcAft>
                <a:spcPts val="1200"/>
              </a:spcAft>
              <a:buChar char="•"/>
            </a:pPr>
            <a:r>
              <a:rPr lang="en-US" sz="2000" dirty="0">
                <a:latin typeface="Calibri"/>
                <a:ea typeface="Calibri"/>
                <a:cs typeface="Calibri"/>
              </a:rPr>
              <a:t>Includes the names of approximately 55 war dead, along with the names of those who returned. </a:t>
            </a:r>
            <a:endParaRPr lang="en-US" sz="2000" dirty="0"/>
          </a:p>
          <a:p>
            <a:pPr marL="285750" indent="-285750">
              <a:lnSpc>
                <a:spcPct val="110000"/>
              </a:lnSpc>
              <a:spcBef>
                <a:spcPts val="0"/>
              </a:spcBef>
              <a:spcAft>
                <a:spcPts val="1200"/>
              </a:spcAft>
              <a:buChar char="•"/>
            </a:pPr>
            <a:r>
              <a:rPr lang="en-US" sz="2000" dirty="0">
                <a:latin typeface="Calibri"/>
                <a:ea typeface="Calibri"/>
                <a:cs typeface="Calibri"/>
              </a:rPr>
              <a:t>Features a limestone column on a granite base with bronze panels. A Japanese pagoda-style lantern sits at the top.</a:t>
            </a:r>
          </a:p>
          <a:p>
            <a:pPr marL="285750" indent="-285750">
              <a:lnSpc>
                <a:spcPct val="110000"/>
              </a:lnSpc>
              <a:spcBef>
                <a:spcPts val="0"/>
              </a:spcBef>
              <a:spcAft>
                <a:spcPts val="1200"/>
              </a:spcAft>
              <a:buChar char="•"/>
            </a:pPr>
            <a:r>
              <a:rPr lang="en-US" sz="2000" dirty="0">
                <a:latin typeface="Calibri"/>
                <a:ea typeface="Calibri"/>
                <a:cs typeface="Calibri"/>
              </a:rPr>
              <a:t>The cenotaph is surrounded by hundreds of symbolic cherry trees.</a:t>
            </a:r>
            <a:endParaRPr lang="en-US" sz="2000" dirty="0">
              <a:latin typeface="Aptos" panose="02110004020202020204"/>
              <a:ea typeface="Calibri"/>
              <a:cs typeface="Calibri"/>
            </a:endParaRPr>
          </a:p>
          <a:p>
            <a:endParaRPr lang="en-US" sz="1400" dirty="0">
              <a:latin typeface="Calibri"/>
              <a:ea typeface="Calibri"/>
              <a:cs typeface="Calibri"/>
            </a:endParaRPr>
          </a:p>
          <a:p>
            <a:pPr marL="342900" indent="-342900">
              <a:buChar char="•"/>
            </a:pPr>
            <a:endParaRPr lang="en-US" sz="2200" dirty="0">
              <a:latin typeface="Calibri"/>
              <a:ea typeface="Calibri"/>
              <a:cs typeface="Calibri"/>
            </a:endParaRPr>
          </a:p>
          <a:p>
            <a:pPr marL="342900" indent="-342900">
              <a:buChar char="•"/>
            </a:pPr>
            <a:endParaRPr lang="en-US" sz="2200" dirty="0">
              <a:latin typeface="Calibri"/>
              <a:ea typeface="Calibri"/>
              <a:cs typeface="Calibri"/>
            </a:endParaRPr>
          </a:p>
          <a:p>
            <a:pPr marL="342900" indent="-342900">
              <a:buChar char="•"/>
            </a:pPr>
            <a:endParaRPr lang="en-US" sz="2000" dirty="0">
              <a:latin typeface="Calibri"/>
              <a:ea typeface="Calibri"/>
              <a:cs typeface="Calibri"/>
            </a:endParaRPr>
          </a:p>
          <a:p>
            <a:endParaRPr lang="en-US" dirty="0">
              <a:latin typeface="Aptos" panose="02110004020202020204"/>
              <a:ea typeface="Calibri"/>
              <a:cs typeface="Calibri"/>
            </a:endParaRPr>
          </a:p>
        </p:txBody>
      </p:sp>
      <p:pic>
        <p:nvPicPr>
          <p:cNvPr id="12" name="Picture 11" descr="A colour photograph of the Japanese Canadian War Memorial in Vancouver, British Columbia. It is a tall limestone monument with a Japanese lantern on the top. It is surrounded by cherry trees.">
            <a:extLst>
              <a:ext uri="{FF2B5EF4-FFF2-40B4-BE49-F238E27FC236}">
                <a16:creationId xmlns:a16="http://schemas.microsoft.com/office/drawing/2014/main" id="{CF73B079-3274-072E-F901-CE566A0632FF}"/>
              </a:ext>
            </a:extLst>
          </p:cNvPr>
          <p:cNvPicPr>
            <a:picLocks noChangeAspect="1"/>
          </p:cNvPicPr>
          <p:nvPr/>
        </p:nvPicPr>
        <p:blipFill>
          <a:blip r:embed="rId2"/>
          <a:srcRect l="7115" t="69" r="2885" b="-69"/>
          <a:stretch>
            <a:fillRect/>
          </a:stretch>
        </p:blipFill>
        <p:spPr>
          <a:xfrm>
            <a:off x="7429500" y="-10160"/>
            <a:ext cx="4759458" cy="6867532"/>
          </a:xfrm>
          <a:prstGeom prst="rect">
            <a:avLst/>
          </a:prstGeom>
        </p:spPr>
      </p:pic>
      <p:pic>
        <p:nvPicPr>
          <p:cNvPr id="11" name="Picture 10" descr="A plaque on the Japanese Canadian War Memorial with names engraved on it">
            <a:extLst>
              <a:ext uri="{FF2B5EF4-FFF2-40B4-BE49-F238E27FC236}">
                <a16:creationId xmlns:a16="http://schemas.microsoft.com/office/drawing/2014/main" id="{D67ACCCA-ACF2-16F3-F11D-356D2F1F12EA}"/>
              </a:ext>
            </a:extLst>
          </p:cNvPr>
          <p:cNvPicPr>
            <a:picLocks noChangeAspect="1"/>
          </p:cNvPicPr>
          <p:nvPr/>
        </p:nvPicPr>
        <p:blipFill>
          <a:blip r:embed="rId3"/>
          <a:stretch>
            <a:fillRect/>
          </a:stretch>
        </p:blipFill>
        <p:spPr>
          <a:xfrm>
            <a:off x="6025197" y="4297045"/>
            <a:ext cx="3088005" cy="2327910"/>
          </a:xfrm>
          <a:prstGeom prst="rect">
            <a:avLst/>
          </a:prstGeom>
        </p:spPr>
      </p:pic>
      <p:sp>
        <p:nvSpPr>
          <p:cNvPr id="14" name="TextBox 13">
            <a:extLst>
              <a:ext uri="{FF2B5EF4-FFF2-40B4-BE49-F238E27FC236}">
                <a16:creationId xmlns:a16="http://schemas.microsoft.com/office/drawing/2014/main" id="{BC0F8917-609F-3F33-0A86-5991D14B6AC2}"/>
              </a:ext>
            </a:extLst>
          </p:cNvPr>
          <p:cNvSpPr txBox="1"/>
          <p:nvPr/>
        </p:nvSpPr>
        <p:spPr>
          <a:xfrm>
            <a:off x="771144" y="5187760"/>
            <a:ext cx="4826000" cy="6330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1400" b="1" dirty="0">
                <a:latin typeface="Calibri"/>
                <a:ea typeface="Calibri"/>
                <a:cs typeface="Calibri"/>
              </a:rPr>
              <a:t>More information:</a:t>
            </a:r>
            <a:endParaRPr lang="en-US" sz="1400" dirty="0">
              <a:latin typeface="Calibri"/>
              <a:ea typeface="Calibri"/>
              <a:cs typeface="Calibri"/>
            </a:endParaRPr>
          </a:p>
          <a:p>
            <a:pPr marL="285750" indent="-285750">
              <a:lnSpc>
                <a:spcPct val="90000"/>
              </a:lnSpc>
              <a:buFont typeface="Arial,Sans-Serif"/>
              <a:buChar char="•"/>
            </a:pPr>
            <a:r>
              <a:rPr lang="en-US" sz="1300" dirty="0">
                <a:latin typeface="Calibri"/>
                <a:ea typeface="Calibri"/>
                <a:cs typeface="Calibri"/>
                <a:hlinkClick r:id="rId4">
                  <a:extLst>
                    <a:ext uri="{A12FA001-AC4F-418D-AE19-62706E023703}">
                      <ahyp:hlinkClr xmlns:ahyp="http://schemas.microsoft.com/office/drawing/2018/hyperlinkcolor" val="tx"/>
                    </a:ext>
                  </a:extLst>
                </a:hlinkClick>
              </a:rPr>
              <a:t>J</a:t>
            </a:r>
            <a:r>
              <a:rPr lang="en-US" sz="1200" dirty="0">
                <a:latin typeface="Calibri"/>
                <a:ea typeface="Calibri"/>
                <a:cs typeface="Calibri"/>
                <a:hlinkClick r:id="rId4">
                  <a:extLst>
                    <a:ext uri="{A12FA001-AC4F-418D-AE19-62706E023703}">
                      <ahyp:hlinkClr xmlns:ahyp="http://schemas.microsoft.com/office/drawing/2018/hyperlinkcolor" val="tx"/>
                    </a:ext>
                  </a:extLst>
                </a:hlinkClick>
              </a:rPr>
              <a:t>apanese Canadian War Memorial </a:t>
            </a:r>
            <a:r>
              <a:rPr lang="en-US" sz="1200" dirty="0">
                <a:latin typeface="Calibri"/>
                <a:ea typeface="Calibri"/>
                <a:cs typeface="Calibri"/>
              </a:rPr>
              <a:t> (Veterans Affairs Canada) </a:t>
            </a:r>
          </a:p>
          <a:p>
            <a:pPr marL="285750" indent="-285750">
              <a:lnSpc>
                <a:spcPct val="90000"/>
              </a:lnSpc>
              <a:buFont typeface="Arial,Sans-Serif"/>
              <a:buChar char="•"/>
            </a:pPr>
            <a:r>
              <a:rPr lang="en-US" sz="1200" dirty="0">
                <a:latin typeface="Calibri"/>
                <a:ea typeface="Calibri"/>
                <a:cs typeface="Calibri"/>
                <a:hlinkClick r:id="rId5">
                  <a:extLst>
                    <a:ext uri="{A12FA001-AC4F-418D-AE19-62706E023703}">
                      <ahyp:hlinkClr xmlns:ahyp="http://schemas.microsoft.com/office/drawing/2018/hyperlinkcolor" val="tx"/>
                    </a:ext>
                  </a:extLst>
                </a:hlinkClick>
              </a:rPr>
              <a:t>Japanese Canadian War Memorial </a:t>
            </a:r>
            <a:r>
              <a:rPr lang="en-US" sz="1200" dirty="0">
                <a:latin typeface="Calibri"/>
                <a:ea typeface="Calibri"/>
                <a:cs typeface="Calibri"/>
              </a:rPr>
              <a:t>(Canada’s Historic Places)</a:t>
            </a:r>
            <a:endParaRPr lang="en-US" dirty="0"/>
          </a:p>
        </p:txBody>
      </p:sp>
      <p:sp>
        <p:nvSpPr>
          <p:cNvPr id="3" name="TextBox 2">
            <a:extLst>
              <a:ext uri="{FF2B5EF4-FFF2-40B4-BE49-F238E27FC236}">
                <a16:creationId xmlns:a16="http://schemas.microsoft.com/office/drawing/2014/main" id="{39CB6A30-6C48-FA29-3DDD-F1F7FC8630D2}"/>
              </a:ext>
            </a:extLst>
          </p:cNvPr>
          <p:cNvSpPr txBox="1"/>
          <p:nvPr/>
        </p:nvSpPr>
        <p:spPr>
          <a:xfrm>
            <a:off x="2615360" y="4983242"/>
            <a:ext cx="3409837" cy="369332"/>
          </a:xfrm>
          <a:prstGeom prst="rect">
            <a:avLst/>
          </a:prstGeom>
          <a:noFill/>
        </p:spPr>
        <p:txBody>
          <a:bodyPr wrap="square" rtlCol="0">
            <a:spAutoFit/>
          </a:bodyPr>
          <a:lstStyle/>
          <a:p>
            <a:r>
              <a:rPr lang="en-US" dirty="0"/>
              <a:t>Images: </a:t>
            </a:r>
            <a:r>
              <a:rPr lang="en-US" dirty="0">
                <a:hlinkClick r:id="rId4"/>
              </a:rPr>
              <a:t>Veterans Affairs Canada </a:t>
            </a:r>
            <a:endParaRPr lang="en-US" dirty="0"/>
          </a:p>
        </p:txBody>
      </p:sp>
    </p:spTree>
    <p:extLst>
      <p:ext uri="{BB962C8B-B14F-4D97-AF65-F5344CB8AC3E}">
        <p14:creationId xmlns:p14="http://schemas.microsoft.com/office/powerpoint/2010/main" val="3587201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C964D-9107-73D4-BFE9-58454203AB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37CEB2-88BB-1BD0-8296-C73F11BF8E49}"/>
              </a:ext>
            </a:extLst>
          </p:cNvPr>
          <p:cNvSpPr>
            <a:spLocks noGrp="1"/>
          </p:cNvSpPr>
          <p:nvPr>
            <p:ph type="title"/>
          </p:nvPr>
        </p:nvSpPr>
        <p:spPr>
          <a:xfrm>
            <a:off x="839788" y="355600"/>
            <a:ext cx="5456237" cy="533400"/>
          </a:xfrm>
        </p:spPr>
        <p:txBody>
          <a:bodyPr>
            <a:normAutofit fontScale="90000"/>
          </a:bodyPr>
          <a:lstStyle/>
          <a:p>
            <a:r>
              <a:rPr lang="en-US" dirty="0"/>
              <a:t>Red Deer Cenotaph</a:t>
            </a:r>
            <a:br>
              <a:rPr lang="en-US" dirty="0"/>
            </a:br>
            <a:r>
              <a:rPr lang="en-US" sz="2200"/>
              <a:t>Red Deer, Alberta</a:t>
            </a:r>
            <a:endParaRPr lang="en-US" sz="2200" dirty="0"/>
          </a:p>
        </p:txBody>
      </p:sp>
      <p:sp>
        <p:nvSpPr>
          <p:cNvPr id="4" name="Text Placeholder 3">
            <a:extLst>
              <a:ext uri="{FF2B5EF4-FFF2-40B4-BE49-F238E27FC236}">
                <a16:creationId xmlns:a16="http://schemas.microsoft.com/office/drawing/2014/main" id="{D279844A-CD72-0D6A-2154-2D94CF7490CD}"/>
              </a:ext>
            </a:extLst>
          </p:cNvPr>
          <p:cNvSpPr>
            <a:spLocks noGrp="1"/>
          </p:cNvSpPr>
          <p:nvPr>
            <p:ph type="body" sz="half" idx="2"/>
          </p:nvPr>
        </p:nvSpPr>
        <p:spPr>
          <a:xfrm>
            <a:off x="839788" y="1092200"/>
            <a:ext cx="5374957" cy="4024948"/>
          </a:xfrm>
        </p:spPr>
        <p:txBody>
          <a:bodyPr vert="horz" lIns="91440" tIns="45720" rIns="91440" bIns="45720" rtlCol="0" anchor="t">
            <a:normAutofit/>
          </a:bodyPr>
          <a:lstStyle/>
          <a:p>
            <a:pPr marL="285750" indent="-285750">
              <a:lnSpc>
                <a:spcPct val="110000"/>
              </a:lnSpc>
              <a:spcBef>
                <a:spcPts val="0"/>
              </a:spcBef>
              <a:spcAft>
                <a:spcPts val="1200"/>
              </a:spcAft>
              <a:buChar char="•"/>
            </a:pPr>
            <a:r>
              <a:rPr lang="en-US" sz="2000" dirty="0">
                <a:latin typeface="Calibri"/>
                <a:ea typeface="Calibri"/>
                <a:cs typeface="Calibri"/>
              </a:rPr>
              <a:t>Built to </a:t>
            </a:r>
            <a:r>
              <a:rPr lang="en-US" sz="2000" dirty="0" err="1">
                <a:latin typeface="Calibri"/>
                <a:ea typeface="Calibri"/>
                <a:cs typeface="Calibri"/>
              </a:rPr>
              <a:t>honour</a:t>
            </a:r>
            <a:r>
              <a:rPr lang="en-US" sz="2000" dirty="0">
                <a:latin typeface="Calibri"/>
                <a:ea typeface="Calibri"/>
                <a:cs typeface="Calibri"/>
              </a:rPr>
              <a:t> the 850 men and women from Red Deer who served in the First World War, including 118 who were killed.</a:t>
            </a:r>
          </a:p>
          <a:p>
            <a:pPr marL="285750" indent="-285750">
              <a:lnSpc>
                <a:spcPct val="110000"/>
              </a:lnSpc>
              <a:spcBef>
                <a:spcPts val="0"/>
              </a:spcBef>
              <a:spcAft>
                <a:spcPts val="1200"/>
              </a:spcAft>
              <a:buChar char="•"/>
            </a:pPr>
            <a:r>
              <a:rPr lang="en-US" sz="2000" dirty="0">
                <a:solidFill>
                  <a:srgbClr val="000000"/>
                </a:solidFill>
                <a:latin typeface="Calibri"/>
                <a:ea typeface="Calibri"/>
                <a:cs typeface="Calibri"/>
              </a:rPr>
              <a:t>The statue, known locally as </a:t>
            </a:r>
            <a:r>
              <a:rPr lang="en-US" sz="2000" i="1" dirty="0">
                <a:solidFill>
                  <a:srgbClr val="000000"/>
                </a:solidFill>
                <a:latin typeface="Calibri"/>
                <a:ea typeface="Calibri"/>
                <a:cs typeface="Calibri"/>
              </a:rPr>
              <a:t>The Unknown Soldier,</a:t>
            </a:r>
            <a:r>
              <a:rPr lang="en-US" sz="2000" dirty="0">
                <a:solidFill>
                  <a:srgbClr val="000000"/>
                </a:solidFill>
                <a:latin typeface="Calibri"/>
                <a:ea typeface="Calibri"/>
                <a:cs typeface="Calibri"/>
              </a:rPr>
              <a:t> faces the railway station from which many of those who served departed.  </a:t>
            </a:r>
          </a:p>
          <a:p>
            <a:pPr marL="285750" indent="-285750">
              <a:lnSpc>
                <a:spcPct val="110000"/>
              </a:lnSpc>
              <a:spcBef>
                <a:spcPts val="0"/>
              </a:spcBef>
              <a:spcAft>
                <a:spcPts val="1200"/>
              </a:spcAft>
              <a:buChar char="•"/>
            </a:pPr>
            <a:r>
              <a:rPr lang="en-US" sz="2000" dirty="0">
                <a:solidFill>
                  <a:srgbClr val="000000"/>
                </a:solidFill>
                <a:latin typeface="Calibri"/>
                <a:ea typeface="Calibri"/>
                <a:cs typeface="Calibri"/>
              </a:rPr>
              <a:t>The names of those who served in the First World War are preserved in a unique way inside the base.</a:t>
            </a:r>
            <a:endParaRPr lang="en-US" sz="2000" dirty="0">
              <a:solidFill>
                <a:srgbClr val="000000"/>
              </a:solidFill>
              <a:latin typeface="Aptos"/>
              <a:ea typeface="Calibri"/>
              <a:cs typeface="Calibri"/>
            </a:endParaRPr>
          </a:p>
          <a:p>
            <a:pPr marL="342900" indent="-342900">
              <a:buChar char="•"/>
            </a:pPr>
            <a:endParaRPr lang="en-US" sz="2200" dirty="0">
              <a:solidFill>
                <a:srgbClr val="000000"/>
              </a:solidFill>
              <a:latin typeface="Calibri"/>
              <a:ea typeface="Calibri"/>
              <a:cs typeface="Calibri"/>
            </a:endParaRPr>
          </a:p>
          <a:p>
            <a:pPr marL="342900" indent="-342900">
              <a:buChar char="•"/>
            </a:pPr>
            <a:endParaRPr lang="en-US" sz="2200" dirty="0">
              <a:latin typeface="Calibri"/>
              <a:ea typeface="Calibri"/>
              <a:cs typeface="Calibri"/>
            </a:endParaRPr>
          </a:p>
          <a:p>
            <a:pPr marL="342900" indent="-342900">
              <a:buChar char="•"/>
            </a:pPr>
            <a:endParaRPr lang="en-US" sz="2000" dirty="0">
              <a:latin typeface="Calibri"/>
              <a:ea typeface="Calibri"/>
              <a:cs typeface="Calibri"/>
            </a:endParaRPr>
          </a:p>
          <a:p>
            <a:endParaRPr lang="en-US" dirty="0">
              <a:latin typeface="Aptos" panose="02110004020202020204"/>
              <a:ea typeface="Calibri"/>
              <a:cs typeface="Calibri"/>
            </a:endParaRPr>
          </a:p>
        </p:txBody>
      </p:sp>
      <p:pic>
        <p:nvPicPr>
          <p:cNvPr id="3" name="Picture 2" descr="A colour photograph of the Red Deer Cenotaph in Alberta. The monument is a statue of a soldier in uniform, mounted on a pedestal. &#10;">
            <a:extLst>
              <a:ext uri="{FF2B5EF4-FFF2-40B4-BE49-F238E27FC236}">
                <a16:creationId xmlns:a16="http://schemas.microsoft.com/office/drawing/2014/main" id="{84C2E24E-2F40-95D9-1A92-2E069C7D4D9E}"/>
              </a:ext>
            </a:extLst>
          </p:cNvPr>
          <p:cNvPicPr>
            <a:picLocks noChangeAspect="1"/>
          </p:cNvPicPr>
          <p:nvPr/>
        </p:nvPicPr>
        <p:blipFill>
          <a:blip r:embed="rId2"/>
          <a:srcRect r="43821" b="-156"/>
          <a:stretch>
            <a:fillRect/>
          </a:stretch>
        </p:blipFill>
        <p:spPr>
          <a:xfrm>
            <a:off x="6565329" y="0"/>
            <a:ext cx="5759659" cy="6849749"/>
          </a:xfrm>
          <a:prstGeom prst="rect">
            <a:avLst/>
          </a:prstGeom>
        </p:spPr>
      </p:pic>
      <p:sp>
        <p:nvSpPr>
          <p:cNvPr id="6" name="TextBox 5">
            <a:extLst>
              <a:ext uri="{FF2B5EF4-FFF2-40B4-BE49-F238E27FC236}">
                <a16:creationId xmlns:a16="http://schemas.microsoft.com/office/drawing/2014/main" id="{D58C5BFD-9BA8-5E1E-7C02-2EC35C0C4963}"/>
              </a:ext>
            </a:extLst>
          </p:cNvPr>
          <p:cNvSpPr txBox="1"/>
          <p:nvPr/>
        </p:nvSpPr>
        <p:spPr>
          <a:xfrm>
            <a:off x="711200" y="5115560"/>
            <a:ext cx="6096000" cy="8409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1500" b="1" baseline="0" dirty="0">
                <a:latin typeface="Calibri"/>
                <a:ea typeface="Calibri"/>
                <a:cs typeface="Calibri"/>
              </a:rPr>
              <a:t>More information:</a:t>
            </a:r>
            <a:endParaRPr lang="en-US" sz="1500" dirty="0">
              <a:latin typeface="Calibri"/>
              <a:ea typeface="Calibri"/>
              <a:cs typeface="Calibri"/>
            </a:endParaRPr>
          </a:p>
          <a:p>
            <a:pPr marL="285750" indent="-285750">
              <a:lnSpc>
                <a:spcPct val="90000"/>
              </a:lnSpc>
              <a:buFont typeface="Arial,Sans-Serif"/>
              <a:buChar char="•"/>
            </a:pPr>
            <a:r>
              <a:rPr lang="en-US" sz="1300" dirty="0">
                <a:solidFill>
                  <a:srgbClr val="000000"/>
                </a:solidFill>
                <a:latin typeface="Calibri"/>
                <a:ea typeface="Calibri"/>
                <a:cs typeface="Calibri"/>
                <a:hlinkClick r:id="rId3">
                  <a:extLst>
                    <a:ext uri="{A12FA001-AC4F-418D-AE19-62706E023703}">
                      <ahyp:hlinkClr xmlns:ahyp="http://schemas.microsoft.com/office/drawing/2018/hyperlinkcolor" val="tx"/>
                    </a:ext>
                  </a:extLst>
                </a:hlinkClick>
              </a:rPr>
              <a:t>Red Deer Cenotaph </a:t>
            </a:r>
            <a:r>
              <a:rPr lang="en-US" sz="1300" baseline="0" dirty="0">
                <a:latin typeface="Calibri"/>
                <a:ea typeface="Calibri"/>
                <a:cs typeface="Calibri"/>
                <a:hlinkClick r:id="rId3">
                  <a:extLst>
                    <a:ext uri="{A12FA001-AC4F-418D-AE19-62706E023703}">
                      <ahyp:hlinkClr xmlns:ahyp="http://schemas.microsoft.com/office/drawing/2018/hyperlinkcolor" val="tx"/>
                    </a:ext>
                  </a:extLst>
                </a:hlinkClick>
              </a:rPr>
              <a:t>(Veterans Affairs Canada)</a:t>
            </a:r>
            <a:endParaRPr lang="en-US" sz="1300" dirty="0">
              <a:latin typeface="Aptos"/>
              <a:ea typeface="Arial"/>
              <a:cs typeface="Arial"/>
            </a:endParaRPr>
          </a:p>
          <a:p>
            <a:pPr marL="285750" indent="-285750">
              <a:lnSpc>
                <a:spcPct val="90000"/>
              </a:lnSpc>
              <a:buFont typeface="Arial,Sans-Serif"/>
              <a:buChar char="•"/>
            </a:pPr>
            <a:r>
              <a:rPr lang="en-US" sz="1300" dirty="0">
                <a:solidFill>
                  <a:srgbClr val="000000"/>
                </a:solidFill>
                <a:latin typeface="Calibri"/>
                <a:ea typeface="Calibri"/>
                <a:cs typeface="Calibri"/>
                <a:hlinkClick r:id="rId4">
                  <a:extLst>
                    <a:ext uri="{A12FA001-AC4F-418D-AE19-62706E023703}">
                      <ahyp:hlinkClr xmlns:ahyp="http://schemas.microsoft.com/office/drawing/2018/hyperlinkcolor" val="tx"/>
                    </a:ext>
                  </a:extLst>
                </a:hlinkClick>
              </a:rPr>
              <a:t>Red Deer Cenotaph, Downtown Heritage Sites Gallery</a:t>
            </a:r>
            <a:r>
              <a:rPr lang="en-US" sz="1300" dirty="0">
                <a:solidFill>
                  <a:srgbClr val="000000"/>
                </a:solidFill>
                <a:latin typeface="Calibri"/>
                <a:ea typeface="Calibri"/>
                <a:cs typeface="Calibri"/>
              </a:rPr>
              <a:t> (Available in English only)</a:t>
            </a:r>
            <a:endParaRPr lang="en-US" sz="1300" dirty="0">
              <a:solidFill>
                <a:srgbClr val="000000"/>
              </a:solidFill>
              <a:latin typeface="Aptos"/>
              <a:ea typeface="Calibri"/>
              <a:cs typeface="Arial"/>
            </a:endParaRPr>
          </a:p>
          <a:p>
            <a:pPr marL="285750" indent="-285750">
              <a:lnSpc>
                <a:spcPct val="90000"/>
              </a:lnSpc>
              <a:buFont typeface="Arial,Sans-Serif"/>
              <a:buChar char="•"/>
            </a:pPr>
            <a:r>
              <a:rPr lang="en-US" sz="1300" dirty="0">
                <a:solidFill>
                  <a:srgbClr val="000000"/>
                </a:solidFill>
                <a:latin typeface="Calibri"/>
                <a:ea typeface="Calibri"/>
                <a:cs typeface="Calibri"/>
                <a:hlinkClick r:id="rId5">
                  <a:extLst>
                    <a:ext uri="{A12FA001-AC4F-418D-AE19-62706E023703}">
                      <ahyp:hlinkClr xmlns:ahyp="http://schemas.microsoft.com/office/drawing/2018/hyperlinkcolor" val="tx"/>
                    </a:ext>
                  </a:extLst>
                </a:hlinkClick>
              </a:rPr>
              <a:t>Alberta Register of </a:t>
            </a:r>
            <a:r>
              <a:rPr lang="en-US" sz="1300" baseline="0" dirty="0">
                <a:latin typeface="Calibri"/>
                <a:ea typeface="Calibri"/>
                <a:cs typeface="Calibri"/>
                <a:hlinkClick r:id="rId5">
                  <a:extLst>
                    <a:ext uri="{A12FA001-AC4F-418D-AE19-62706E023703}">
                      <ahyp:hlinkClr xmlns:ahyp="http://schemas.microsoft.com/office/drawing/2018/hyperlinkcolor" val="tx"/>
                    </a:ext>
                  </a:extLst>
                </a:hlinkClick>
              </a:rPr>
              <a:t>Historic Places</a:t>
            </a:r>
            <a:r>
              <a:rPr lang="en-US" sz="1300" dirty="0">
                <a:latin typeface="Calibri"/>
                <a:ea typeface="Calibri"/>
                <a:cs typeface="Calibri"/>
                <a:hlinkClick r:id="rId5">
                  <a:extLst>
                    <a:ext uri="{A12FA001-AC4F-418D-AE19-62706E023703}">
                      <ahyp:hlinkClr xmlns:ahyp="http://schemas.microsoft.com/office/drawing/2018/hyperlinkcolor" val="tx"/>
                    </a:ext>
                  </a:extLst>
                </a:hlinkClick>
              </a:rPr>
              <a:t> – Red Deer Cenotaph</a:t>
            </a:r>
            <a:r>
              <a:rPr lang="en-US" sz="1300" dirty="0">
                <a:latin typeface="Calibri"/>
                <a:ea typeface="Calibri"/>
                <a:cs typeface="Calibri"/>
              </a:rPr>
              <a:t> (Available in English only)</a:t>
            </a:r>
            <a:endParaRPr lang="en-US" dirty="0"/>
          </a:p>
        </p:txBody>
      </p:sp>
      <p:sp>
        <p:nvSpPr>
          <p:cNvPr id="5" name="TextBox 4">
            <a:extLst>
              <a:ext uri="{FF2B5EF4-FFF2-40B4-BE49-F238E27FC236}">
                <a16:creationId xmlns:a16="http://schemas.microsoft.com/office/drawing/2014/main" id="{5C9ACE20-1E59-28BD-99FC-456E8A12A2B9}"/>
              </a:ext>
            </a:extLst>
          </p:cNvPr>
          <p:cNvSpPr txBox="1"/>
          <p:nvPr/>
        </p:nvSpPr>
        <p:spPr>
          <a:xfrm>
            <a:off x="2886188" y="4746228"/>
            <a:ext cx="3409837" cy="369332"/>
          </a:xfrm>
          <a:prstGeom prst="rect">
            <a:avLst/>
          </a:prstGeom>
          <a:noFill/>
        </p:spPr>
        <p:txBody>
          <a:bodyPr wrap="square" rtlCol="0">
            <a:spAutoFit/>
          </a:bodyPr>
          <a:lstStyle/>
          <a:p>
            <a:r>
              <a:rPr lang="en-US" dirty="0"/>
              <a:t>Image: </a:t>
            </a:r>
            <a:r>
              <a:rPr lang="en-US" dirty="0">
                <a:hlinkClick r:id="rId3"/>
              </a:rPr>
              <a:t>Veterans Affairs Canada </a:t>
            </a:r>
            <a:endParaRPr lang="en-US" dirty="0"/>
          </a:p>
        </p:txBody>
      </p:sp>
    </p:spTree>
    <p:extLst>
      <p:ext uri="{BB962C8B-B14F-4D97-AF65-F5344CB8AC3E}">
        <p14:creationId xmlns:p14="http://schemas.microsoft.com/office/powerpoint/2010/main" val="39308283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1EE4FF8BA6947E4AA8685340DB4FACCE" ma:contentTypeVersion="27" ma:contentTypeDescription="Create a new document." ma:contentTypeScope="" ma:versionID="b355f9700622f8475fccd0c1d87585ec">
  <xsd:schema xmlns:xsd="http://www.w3.org/2001/XMLSchema" xmlns:xs="http://www.w3.org/2001/XMLSchema" xmlns:p="http://schemas.microsoft.com/office/2006/metadata/properties" xmlns:ns1="http://schemas.microsoft.com/sharepoint/v3" xmlns:ns2="d3475817-8aa0-463d-8033-9d47e24630b2" xmlns:ns3="eed7d0e8-ac63-4dee-bfa7-5c4c265525d9" xmlns:ns4="0c8e7898-adb1-4a21-9ea0-1fd6fd513e29" targetNamespace="http://schemas.microsoft.com/office/2006/metadata/properties" ma:root="true" ma:fieldsID="3d5198907ec40e38c63e290b2ab555a5" ns1:_="" ns2:_="" ns3:_="" ns4:_="">
    <xsd:import namespace="http://schemas.microsoft.com/sharepoint/v3"/>
    <xsd:import namespace="d3475817-8aa0-463d-8033-9d47e24630b2"/>
    <xsd:import namespace="eed7d0e8-ac63-4dee-bfa7-5c4c265525d9"/>
    <xsd:import namespace="0c8e7898-adb1-4a21-9ea0-1fd6fd513e29"/>
    <xsd:element name="properties">
      <xsd:complexType>
        <xsd:sequence>
          <xsd:element name="documentManagement">
            <xsd:complexType>
              <xsd:all>
                <xsd:element ref="ns2:_dlc_DocId" minOccurs="0"/>
                <xsd:element ref="ns2:_dlc_DocIdUrl" minOccurs="0"/>
                <xsd:element ref="ns2:_dlc_DocIdPersistId" minOccurs="0"/>
                <xsd:element ref="ns4:GCdocsDesc" minOccurs="0"/>
                <xsd:element ref="ns4:GCdocsDescFR" minOccurs="0"/>
                <xsd:element ref="ns3:MediaServiceMetadata" minOccurs="0"/>
                <xsd:element ref="ns3:MediaServiceFastMetadata" minOccurs="0"/>
                <xsd:element ref="ns3:MediaServiceSearchPropertie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MediaServiceBillingMetadata" minOccurs="0"/>
                <xsd:element ref="ns1:_ip_UnifiedCompliancePolicyProperties" minOccurs="0"/>
                <xsd:element ref="ns1:_ip_UnifiedCompliancePolicyUIActio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7" nillable="true" ma:displayName="Unified Compliance Policy Properties" ma:hidden="true" ma:internalName="_ip_UnifiedCompliancePolicyProperties">
      <xsd:simpleType>
        <xsd:restriction base="dms:Note"/>
      </xsd:simpleType>
    </xsd:element>
    <xsd:element name="_ip_UnifiedCompliancePolicyUIAction" ma:index="2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3475817-8aa0-463d-8033-9d47e24630b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24" nillable="true" ma:displayName="Taxonomy Catch All Column" ma:hidden="true" ma:list="{ed2718d3-09bc-428c-852e-4caad582fe65}" ma:internalName="TaxCatchAll" ma:showField="CatchAllData" ma:web="d3475817-8aa0-463d-8033-9d47e24630b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ed7d0e8-ac63-4dee-bfa7-5c4c265525d9" elementFormDefault="qualified">
    <xsd:import namespace="http://schemas.microsoft.com/office/2006/documentManagement/types"/>
    <xsd:import namespace="http://schemas.microsoft.com/office/infopath/2007/PartnerControls"/>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2576106-0640-4000-84dd-42f7612a6018" ma:termSetId="09814cd3-568e-fe90-9814-8d621ff8fb84" ma:anchorId="fba54fb3-c3e1-fe81-a776-ca4b69148c4d" ma:open="true" ma:isKeyword="false">
      <xsd:complexType>
        <xsd:sequence>
          <xsd:element ref="pc:Terms" minOccurs="0" maxOccurs="1"/>
        </xsd:sequence>
      </xsd:complexType>
    </xsd:element>
    <xsd:element name="MediaServiceOCR" ma:index="25" nillable="true" ma:displayName="Extracted Text" ma:internalName="MediaServiceOCR" ma:readOnly="true">
      <xsd:simpleType>
        <xsd:restriction base="dms:Note">
          <xsd:maxLength value="255"/>
        </xsd:restriction>
      </xsd:simpleType>
    </xsd:element>
    <xsd:element name="MediaServiceBillingMetadata" ma:index="26" nillable="true" ma:displayName="MediaServiceBillingMetadata" ma:hidden="true" ma:internalName="MediaServiceBillingMetadata" ma:readOnly="true">
      <xsd:simpleType>
        <xsd:restriction base="dms:Note"/>
      </xsd:simpleType>
    </xsd:element>
    <xsd:element name="MediaServiceLocation" ma:index="29"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c8e7898-adb1-4a21-9ea0-1fd6fd513e29" elementFormDefault="qualified">
    <xsd:import namespace="http://schemas.microsoft.com/office/2006/documentManagement/types"/>
    <xsd:import namespace="http://schemas.microsoft.com/office/infopath/2007/PartnerControls"/>
    <xsd:element name="GCdocsDesc" ma:index="13" nillable="true" ma:displayName="Description (EN)" ma:internalName="GCdocsDesc">
      <xsd:simpleType>
        <xsd:restriction base="dms:Note"/>
      </xsd:simpleType>
    </xsd:element>
    <xsd:element name="GCdocsDescFR" ma:index="14" nillable="true" ma:displayName="Description (FR)" ma:internalName="GCdocsDescFR">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GCdocsDescFR xmlns="0c8e7898-adb1-4a21-9ea0-1fd6fd513e29" xsi:nil="true"/>
    <_ip_UnifiedCompliancePolicyProperties xmlns="http://schemas.microsoft.com/sharepoint/v3" xsi:nil="true"/>
    <lcf76f155ced4ddcb4097134ff3c332f xmlns="eed7d0e8-ac63-4dee-bfa7-5c4c265525d9">
      <Terms xmlns="http://schemas.microsoft.com/office/infopath/2007/PartnerControls"/>
    </lcf76f155ced4ddcb4097134ff3c332f>
    <TaxCatchAll xmlns="d3475817-8aa0-463d-8033-9d47e24630b2"/>
    <GCdocsDesc xmlns="0c8e7898-adb1-4a21-9ea0-1fd6fd513e29" xsi:nil="true"/>
  </documentManagement>
</p:properties>
</file>

<file path=customXml/itemProps1.xml><?xml version="1.0" encoding="utf-8"?>
<ds:datastoreItem xmlns:ds="http://schemas.openxmlformats.org/officeDocument/2006/customXml" ds:itemID="{69441193-457C-4288-9A3C-FB3EAA570E15}">
  <ds:schemaRefs>
    <ds:schemaRef ds:uri="http://schemas.microsoft.com/sharepoint/v3/contenttype/forms"/>
  </ds:schemaRefs>
</ds:datastoreItem>
</file>

<file path=customXml/itemProps2.xml><?xml version="1.0" encoding="utf-8"?>
<ds:datastoreItem xmlns:ds="http://schemas.openxmlformats.org/officeDocument/2006/customXml" ds:itemID="{F6D9950C-D70D-4F6E-BE90-78492BE7F987}">
  <ds:schemaRefs>
    <ds:schemaRef ds:uri="http://schemas.microsoft.com/sharepoint/events"/>
  </ds:schemaRefs>
</ds:datastoreItem>
</file>

<file path=customXml/itemProps3.xml><?xml version="1.0" encoding="utf-8"?>
<ds:datastoreItem xmlns:ds="http://schemas.openxmlformats.org/officeDocument/2006/customXml" ds:itemID="{A83AE566-122F-45C5-B4E4-145DBB1725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3475817-8aa0-463d-8033-9d47e24630b2"/>
    <ds:schemaRef ds:uri="eed7d0e8-ac63-4dee-bfa7-5c4c265525d9"/>
    <ds:schemaRef ds:uri="0c8e7898-adb1-4a21-9ea0-1fd6fd513e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C263D8D5-0BAD-4239-B133-FC315487905D}">
  <ds:schemaRefs>
    <ds:schemaRef ds:uri="d3475817-8aa0-463d-8033-9d47e24630b2"/>
    <ds:schemaRef ds:uri="http://purl.org/dc/elements/1.1/"/>
    <ds:schemaRef ds:uri="http://schemas.microsoft.com/office/2006/metadata/properties"/>
    <ds:schemaRef ds:uri="eed7d0e8-ac63-4dee-bfa7-5c4c265525d9"/>
    <ds:schemaRef ds:uri="http://schemas.microsoft.com/sharepoint/v3"/>
    <ds:schemaRef ds:uri="http://schemas.microsoft.com/office/2006/documentManagement/types"/>
    <ds:schemaRef ds:uri="http://schemas.microsoft.com/office/infopath/2007/PartnerControls"/>
    <ds:schemaRef ds:uri="http://purl.org/dc/dcmitype/"/>
    <ds:schemaRef ds:uri="http://schemas.openxmlformats.org/package/2006/metadata/core-properties"/>
    <ds:schemaRef ds:uri="0c8e7898-adb1-4a21-9ea0-1fd6fd513e29"/>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8355</TotalTime>
  <Words>1761</Words>
  <Application>Microsoft Office PowerPoint</Application>
  <PresentationFormat>Widescreen</PresentationFormat>
  <Paragraphs>186</Paragraphs>
  <Slides>20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Aptos</vt:lpstr>
      <vt:lpstr>Aptos Display</vt:lpstr>
      <vt:lpstr>Arial</vt:lpstr>
      <vt:lpstr>Arial,Sans-Serif</vt:lpstr>
      <vt:lpstr>Calibri</vt:lpstr>
      <vt:lpstr>Courier New</vt:lpstr>
      <vt:lpstr>Office Theme</vt:lpstr>
      <vt:lpstr>Community cenotaphs across Canada</vt:lpstr>
      <vt:lpstr>What is a cenotaph?</vt:lpstr>
      <vt:lpstr>Cenotaph statues</vt:lpstr>
      <vt:lpstr>Names and dates</vt:lpstr>
      <vt:lpstr>Symbols</vt:lpstr>
      <vt:lpstr>A public gathering place</vt:lpstr>
      <vt:lpstr>Cenotaph research activity</vt:lpstr>
      <vt:lpstr>Japanese Canadian War Memorial Vancouver, British Columbia</vt:lpstr>
      <vt:lpstr>Red Deer Cenotaph Red Deer, Alberta</vt:lpstr>
      <vt:lpstr>Regina Cenotaph Regina, Saskatchewan</vt:lpstr>
      <vt:lpstr>Winnipeg Cenotaph Winnipeg, Manitoba</vt:lpstr>
      <vt:lpstr>Barrie Cenotaph Barrie, Ontario</vt:lpstr>
      <vt:lpstr>Montreal Cenotaph Montreal, Quebec</vt:lpstr>
      <vt:lpstr>Dieppe Cenotaph Dieppe, New Brunswick</vt:lpstr>
      <vt:lpstr>Soldiers' Monument  Charlottetown, Prince Edward Island</vt:lpstr>
      <vt:lpstr>Lest We Forget Cenotaph Lower Sackville, Nova Scotia</vt:lpstr>
      <vt:lpstr>Hodge's Cove Cenotaph Hodge's Cove, Newfoundland and Labrador</vt:lpstr>
      <vt:lpstr>Whitehorse Cenotaph Whitehorse, Yukon</vt:lpstr>
      <vt:lpstr>Yellowknife Cenotaph Yellowknife, Northwest Territories</vt:lpstr>
      <vt:lpstr>Iqaluit Veterans Memorial Iqaluit, Nunavut</vt:lpstr>
    </vt:vector>
  </TitlesOfParts>
  <Company>VAC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Richard P Schroeter (VAC/ACC)</dc:creator>
  <cp:lastModifiedBy>Elizabeth Jill Paton (VAC/ACC)</cp:lastModifiedBy>
  <cp:revision>487</cp:revision>
  <dcterms:created xsi:type="dcterms:W3CDTF">2025-12-12T16:12:34Z</dcterms:created>
  <dcterms:modified xsi:type="dcterms:W3CDTF">2026-04-20T19:36:50Z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-1650190679</vt:i4>
  </property>
  <property fmtid="{D5CDD505-2E9C-101B-9397-08002B2CF9AE}" pid="3" name="_NewReviewCycle">
    <vt:lpwstr/>
  </property>
  <property fmtid="{D5CDD505-2E9C-101B-9397-08002B2CF9AE}" pid="4" name="_EmailSubject">
    <vt:lpwstr>Cenotaphs</vt:lpwstr>
  </property>
  <property fmtid="{D5CDD505-2E9C-101B-9397-08002B2CF9AE}" pid="5" name="_AuthorEmail">
    <vt:lpwstr>amanda.kelly@veterans.gc.ca</vt:lpwstr>
  </property>
  <property fmtid="{D5CDD505-2E9C-101B-9397-08002B2CF9AE}" pid="6" name="_AuthorEmailDisplayName">
    <vt:lpwstr>Amanda Kelly (she/her | elle) [E/F] (VAC/ACC)</vt:lpwstr>
  </property>
  <property fmtid="{D5CDD505-2E9C-101B-9397-08002B2CF9AE}" pid="7" name="_PreviousAdHocReviewCycleID">
    <vt:i4>746614108</vt:i4>
  </property>
  <property fmtid="{D5CDD505-2E9C-101B-9397-08002B2CF9AE}" pid="8" name="ContentTypeId">
    <vt:lpwstr>0x0101001EE4FF8BA6947E4AA8685340DB4FACCE</vt:lpwstr>
  </property>
</Properties>
</file>