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sldIdLst>
    <p:sldId id="256" r:id="rId6"/>
    <p:sldId id="290" r:id="rId7"/>
    <p:sldId id="257" r:id="rId8"/>
    <p:sldId id="285" r:id="rId9"/>
    <p:sldId id="288" r:id="rId10"/>
    <p:sldId id="299" r:id="rId11"/>
    <p:sldId id="293" r:id="rId12"/>
    <p:sldId id="291" r:id="rId13"/>
    <p:sldId id="292" r:id="rId14"/>
    <p:sldId id="294" r:id="rId15"/>
    <p:sldId id="296" r:id="rId16"/>
    <p:sldId id="295" r:id="rId17"/>
    <p:sldId id="300" r:id="rId18"/>
    <p:sldId id="30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905AA5-8795-86C1-DE2C-4F7A002CF493}" name="Jonah A Ellens (VAC/ACC)" initials="JE" userId="S::jonah.ellens@veterans.gc.ca::0192666c-158c-4a80-bbc8-5de3a478f49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3D5BA9-D686-4D0D-B98F-DAAD7977EE60}" v="4" dt="2026-04-20T17:09:17.389"/>
    <p1510:client id="{972AB7E5-5415-4520-A598-6B8FE727DD73}" v="1668" dt="2026-04-20T18:08:16.3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3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anda Kelly (she/her | elle) [E/F] (VAC/ACC)" userId="S::amanda.kelly@veterans.gc.ca::577ea8ae-3d16-411e-a979-6ae4340163e4" providerId="AD" clId="Web-{90336C43-07D8-97F6-A163-D60394847CED}"/>
    <pc:docChg chg="modSld">
      <pc:chgData name="Amanda Kelly (she/her | elle) [E/F] (VAC/ACC)" userId="S::amanda.kelly@veterans.gc.ca::577ea8ae-3d16-411e-a979-6ae4340163e4" providerId="AD" clId="Web-{90336C43-07D8-97F6-A163-D60394847CED}" dt="2026-03-28T13:39:59.941" v="102" actId="20577"/>
      <pc:docMkLst>
        <pc:docMk/>
      </pc:docMkLst>
      <pc:sldChg chg="modSp modCm">
        <pc:chgData name="Amanda Kelly (she/her | elle) [E/F] (VAC/ACC)" userId="S::amanda.kelly@veterans.gc.ca::577ea8ae-3d16-411e-a979-6ae4340163e4" providerId="AD" clId="Web-{90336C43-07D8-97F6-A163-D60394847CED}" dt="2026-03-28T13:39:19.862" v="101" actId="20577"/>
        <pc:sldMkLst>
          <pc:docMk/>
          <pc:sldMk cId="4150062717" sldId="257"/>
        </pc:sldMkLst>
        <pc:spChg chg="mod">
          <ac:chgData name="Amanda Kelly (she/her | elle) [E/F] (VAC/ACC)" userId="S::amanda.kelly@veterans.gc.ca::577ea8ae-3d16-411e-a979-6ae4340163e4" providerId="AD" clId="Web-{90336C43-07D8-97F6-A163-D60394847CED}" dt="2026-03-28T13:39:19.862" v="101" actId="20577"/>
          <ac:spMkLst>
            <pc:docMk/>
            <pc:sldMk cId="4150062717" sldId="257"/>
            <ac:spMk id="2" creationId="{AEDA2FAF-B1F1-5D44-7E3B-ED2D5BA20D27}"/>
          </ac:spMkLst>
        </pc:spChg>
        <pc:spChg chg="mod">
          <ac:chgData name="Amanda Kelly (she/her | elle) [E/F] (VAC/ACC)" userId="S::amanda.kelly@veterans.gc.ca::577ea8ae-3d16-411e-a979-6ae4340163e4" providerId="AD" clId="Web-{90336C43-07D8-97F6-A163-D60394847CED}" dt="2026-03-28T13:38:31.425" v="92" actId="20577"/>
          <ac:spMkLst>
            <pc:docMk/>
            <pc:sldMk cId="4150062717" sldId="257"/>
            <ac:spMk id="4" creationId="{9FD3D387-62BE-CAF0-D17E-3E45B9292D32}"/>
          </ac:spMkLst>
        </pc:spChg>
        <pc:extLst>
          <p:ext xmlns:p="http://schemas.openxmlformats.org/presentationml/2006/main" uri="{D6D511B9-2390-475A-947B-AFAB55BFBCF1}">
            <pc226:cmChg xmlns:pc226="http://schemas.microsoft.com/office/powerpoint/2022/06/main/command" chg="mod">
              <pc226:chgData name="Amanda Kelly (she/her | elle) [E/F] (VAC/ACC)" userId="S::amanda.kelly@veterans.gc.ca::577ea8ae-3d16-411e-a979-6ae4340163e4" providerId="AD" clId="Web-{90336C43-07D8-97F6-A163-D60394847CED}" dt="2026-03-28T13:33:24.126" v="5" actId="20577"/>
              <pc2:cmMkLst xmlns:pc2="http://schemas.microsoft.com/office/powerpoint/2019/9/main/command">
                <pc:docMk/>
                <pc:sldMk cId="4150062717" sldId="257"/>
                <pc2:cmMk id="{F7EB1219-3A25-4002-8FE2-95898CB0ABDA}"/>
              </pc2:cmMkLst>
            </pc226:cmChg>
          </p:ext>
        </pc:extLst>
      </pc:sldChg>
      <pc:sldChg chg="modSp">
        <pc:chgData name="Amanda Kelly (she/her | elle) [E/F] (VAC/ACC)" userId="S::amanda.kelly@veterans.gc.ca::577ea8ae-3d16-411e-a979-6ae4340163e4" providerId="AD" clId="Web-{90336C43-07D8-97F6-A163-D60394847CED}" dt="2026-03-28T13:34:36.533" v="12" actId="20577"/>
        <pc:sldMkLst>
          <pc:docMk/>
          <pc:sldMk cId="1565205885" sldId="285"/>
        </pc:sldMkLst>
        <pc:spChg chg="mod">
          <ac:chgData name="Amanda Kelly (she/her | elle) [E/F] (VAC/ACC)" userId="S::amanda.kelly@veterans.gc.ca::577ea8ae-3d16-411e-a979-6ae4340163e4" providerId="AD" clId="Web-{90336C43-07D8-97F6-A163-D60394847CED}" dt="2026-03-28T13:34:36.533" v="12" actId="20577"/>
          <ac:spMkLst>
            <pc:docMk/>
            <pc:sldMk cId="1565205885" sldId="285"/>
            <ac:spMk id="4" creationId="{D7C64617-C4CB-6075-2E45-5DC60CA51859}"/>
          </ac:spMkLst>
        </pc:spChg>
      </pc:sldChg>
      <pc:sldChg chg="modSp">
        <pc:chgData name="Amanda Kelly (she/her | elle) [E/F] (VAC/ACC)" userId="S::amanda.kelly@veterans.gc.ca::577ea8ae-3d16-411e-a979-6ae4340163e4" providerId="AD" clId="Web-{90336C43-07D8-97F6-A163-D60394847CED}" dt="2026-03-28T13:39:59.941" v="102" actId="20577"/>
        <pc:sldMkLst>
          <pc:docMk/>
          <pc:sldMk cId="341690587" sldId="300"/>
        </pc:sldMkLst>
        <pc:spChg chg="mod">
          <ac:chgData name="Amanda Kelly (she/her | elle) [E/F] (VAC/ACC)" userId="S::amanda.kelly@veterans.gc.ca::577ea8ae-3d16-411e-a979-6ae4340163e4" providerId="AD" clId="Web-{90336C43-07D8-97F6-A163-D60394847CED}" dt="2026-03-28T13:39:59.941" v="102" actId="20577"/>
          <ac:spMkLst>
            <pc:docMk/>
            <pc:sldMk cId="341690587" sldId="300"/>
            <ac:spMk id="7" creationId="{E98E2DFB-7A0A-C7B6-E75B-6DA82D30C063}"/>
          </ac:spMkLst>
        </pc:spChg>
      </pc:sldChg>
    </pc:docChg>
  </pc:docChgLst>
  <pc:docChgLst>
    <pc:chgData name="Laura McNeill (she/her | elle) [E/F] (VAC/ACC)" userId="b45e6479-e5d2-4c74-bde7-48102a9e1b92" providerId="ADAL" clId="{C94ABF39-47A4-4ACA-A447-FD39C2B36568}"/>
    <pc:docChg chg="modSld">
      <pc:chgData name="Laura McNeill (she/her | elle) [E/F] (VAC/ACC)" userId="b45e6479-e5d2-4c74-bde7-48102a9e1b92" providerId="ADAL" clId="{C94ABF39-47A4-4ACA-A447-FD39C2B36568}" dt="2026-04-07T15:01:14.985" v="0" actId="2"/>
      <pc:docMkLst>
        <pc:docMk/>
      </pc:docMkLst>
      <pc:sldChg chg="modSp mod">
        <pc:chgData name="Laura McNeill (she/her | elle) [E/F] (VAC/ACC)" userId="b45e6479-e5d2-4c74-bde7-48102a9e1b92" providerId="ADAL" clId="{C94ABF39-47A4-4ACA-A447-FD39C2B36568}" dt="2026-04-07T15:01:14.985" v="0" actId="2"/>
        <pc:sldMkLst>
          <pc:docMk/>
          <pc:sldMk cId="2039278934" sldId="293"/>
        </pc:sldMkLst>
        <pc:spChg chg="mod">
          <ac:chgData name="Laura McNeill (she/her | elle) [E/F] (VAC/ACC)" userId="b45e6479-e5d2-4c74-bde7-48102a9e1b92" providerId="ADAL" clId="{C94ABF39-47A4-4ACA-A447-FD39C2B36568}" dt="2026-04-07T15:01:14.985" v="0" actId="2"/>
          <ac:spMkLst>
            <pc:docMk/>
            <pc:sldMk cId="2039278934" sldId="293"/>
            <ac:spMk id="3" creationId="{572EC8A8-E112-8C70-88EC-907D696EC839}"/>
          </ac:spMkLst>
        </pc:spChg>
      </pc:sldChg>
    </pc:docChg>
  </pc:docChgLst>
  <pc:docChgLst>
    <pc:chgData name="Rene Audet (he/him | il/lui) [F/E] (VAC/ACC)" userId="0f0e239f-cc24-4971-8a83-5197ff4fab34" providerId="ADAL" clId="{969EEF9A-FC27-4FC4-BA5A-FD7223AA6915}"/>
    <pc:docChg chg="modSld">
      <pc:chgData name="Rene Audet (he/him | il/lui) [F/E] (VAC/ACC)" userId="0f0e239f-cc24-4971-8a83-5197ff4fab34" providerId="ADAL" clId="{969EEF9A-FC27-4FC4-BA5A-FD7223AA6915}" dt="2026-04-20T18:14:01.212" v="3887" actId="962"/>
      <pc:docMkLst>
        <pc:docMk/>
      </pc:docMkLst>
      <pc:sldChg chg="modSp">
        <pc:chgData name="Rene Audet (he/him | il/lui) [F/E] (VAC/ACC)" userId="0f0e239f-cc24-4971-8a83-5197ff4fab34" providerId="ADAL" clId="{969EEF9A-FC27-4FC4-BA5A-FD7223AA6915}" dt="2026-04-20T17:45:41.432" v="390" actId="962"/>
        <pc:sldMkLst>
          <pc:docMk/>
          <pc:sldMk cId="4150062717" sldId="257"/>
        </pc:sldMkLst>
        <pc:picChg chg="mod">
          <ac:chgData name="Rene Audet (he/him | il/lui) [F/E] (VAC/ACC)" userId="0f0e239f-cc24-4971-8a83-5197ff4fab34" providerId="ADAL" clId="{969EEF9A-FC27-4FC4-BA5A-FD7223AA6915}" dt="2026-04-20T17:45:41.432" v="390" actId="962"/>
          <ac:picMkLst>
            <pc:docMk/>
            <pc:sldMk cId="4150062717" sldId="257"/>
            <ac:picMk id="1028" creationId="{581CBEE8-71BE-86BF-DA00-6F4F097D6386}"/>
          </ac:picMkLst>
        </pc:picChg>
      </pc:sldChg>
      <pc:sldChg chg="modSp mod">
        <pc:chgData name="Rene Audet (he/him | il/lui) [F/E] (VAC/ACC)" userId="0f0e239f-cc24-4971-8a83-5197ff4fab34" providerId="ADAL" clId="{969EEF9A-FC27-4FC4-BA5A-FD7223AA6915}" dt="2026-04-20T17:48:20.696" v="703" actId="962"/>
        <pc:sldMkLst>
          <pc:docMk/>
          <pc:sldMk cId="1565205885" sldId="285"/>
        </pc:sldMkLst>
        <pc:picChg chg="mod">
          <ac:chgData name="Rene Audet (he/him | il/lui) [F/E] (VAC/ACC)" userId="0f0e239f-cc24-4971-8a83-5197ff4fab34" providerId="ADAL" clId="{969EEF9A-FC27-4FC4-BA5A-FD7223AA6915}" dt="2026-04-20T17:48:20.696" v="703" actId="962"/>
          <ac:picMkLst>
            <pc:docMk/>
            <pc:sldMk cId="1565205885" sldId="285"/>
            <ac:picMk id="8" creationId="{F1476889-B718-2E9C-9F15-F6577E3BB843}"/>
          </ac:picMkLst>
        </pc:picChg>
      </pc:sldChg>
      <pc:sldChg chg="modSp mod">
        <pc:chgData name="Rene Audet (he/him | il/lui) [F/E] (VAC/ACC)" userId="0f0e239f-cc24-4971-8a83-5197ff4fab34" providerId="ADAL" clId="{969EEF9A-FC27-4FC4-BA5A-FD7223AA6915}" dt="2026-04-20T17:50:04.692" v="1035" actId="962"/>
        <pc:sldMkLst>
          <pc:docMk/>
          <pc:sldMk cId="2209727176" sldId="288"/>
        </pc:sldMkLst>
        <pc:picChg chg="mod">
          <ac:chgData name="Rene Audet (he/him | il/lui) [F/E] (VAC/ACC)" userId="0f0e239f-cc24-4971-8a83-5197ff4fab34" providerId="ADAL" clId="{969EEF9A-FC27-4FC4-BA5A-FD7223AA6915}" dt="2026-04-20T17:50:04.692" v="1035" actId="962"/>
          <ac:picMkLst>
            <pc:docMk/>
            <pc:sldMk cId="2209727176" sldId="288"/>
            <ac:picMk id="11" creationId="{BF969BF9-69FD-8E30-E6BE-881F83A8E2FF}"/>
          </ac:picMkLst>
        </pc:picChg>
      </pc:sldChg>
      <pc:sldChg chg="modSp mod">
        <pc:chgData name="Rene Audet (he/him | il/lui) [F/E] (VAC/ACC)" userId="0f0e239f-cc24-4971-8a83-5197ff4fab34" providerId="ADAL" clId="{969EEF9A-FC27-4FC4-BA5A-FD7223AA6915}" dt="2026-04-20T17:43:54.027" v="168" actId="962"/>
        <pc:sldMkLst>
          <pc:docMk/>
          <pc:sldMk cId="3542500667" sldId="290"/>
        </pc:sldMkLst>
        <pc:spChg chg="mod">
          <ac:chgData name="Rene Audet (he/him | il/lui) [F/E] (VAC/ACC)" userId="0f0e239f-cc24-4971-8a83-5197ff4fab34" providerId="ADAL" clId="{969EEF9A-FC27-4FC4-BA5A-FD7223AA6915}" dt="2026-03-31T12:09:27.102" v="0" actId="14100"/>
          <ac:spMkLst>
            <pc:docMk/>
            <pc:sldMk cId="3542500667" sldId="290"/>
            <ac:spMk id="4" creationId="{A6C54CDF-FE2E-1AEF-AB10-5BBFE93E1C50}"/>
          </ac:spMkLst>
        </pc:spChg>
        <pc:picChg chg="mod">
          <ac:chgData name="Rene Audet (he/him | il/lui) [F/E] (VAC/ACC)" userId="0f0e239f-cc24-4971-8a83-5197ff4fab34" providerId="ADAL" clId="{969EEF9A-FC27-4FC4-BA5A-FD7223AA6915}" dt="2026-04-20T17:43:54.027" v="168" actId="962"/>
          <ac:picMkLst>
            <pc:docMk/>
            <pc:sldMk cId="3542500667" sldId="290"/>
            <ac:picMk id="1026" creationId="{FB59739F-D606-0E98-55F1-F1B9D4ED23CE}"/>
          </ac:picMkLst>
        </pc:picChg>
      </pc:sldChg>
      <pc:sldChg chg="modSp">
        <pc:chgData name="Rene Audet (he/him | il/lui) [F/E] (VAC/ACC)" userId="0f0e239f-cc24-4971-8a83-5197ff4fab34" providerId="ADAL" clId="{969EEF9A-FC27-4FC4-BA5A-FD7223AA6915}" dt="2026-04-20T18:02:40.603" v="2079" actId="962"/>
        <pc:sldMkLst>
          <pc:docMk/>
          <pc:sldMk cId="2079802903" sldId="292"/>
        </pc:sldMkLst>
        <pc:picChg chg="mod">
          <ac:chgData name="Rene Audet (he/him | il/lui) [F/E] (VAC/ACC)" userId="0f0e239f-cc24-4971-8a83-5197ff4fab34" providerId="ADAL" clId="{969EEF9A-FC27-4FC4-BA5A-FD7223AA6915}" dt="2026-04-20T18:02:40.603" v="2079" actId="962"/>
          <ac:picMkLst>
            <pc:docMk/>
            <pc:sldMk cId="2079802903" sldId="292"/>
            <ac:picMk id="4098" creationId="{74671DDF-809E-B779-82B5-E4D946D5A662}"/>
          </ac:picMkLst>
        </pc:picChg>
      </pc:sldChg>
      <pc:sldChg chg="modSp mod">
        <pc:chgData name="Rene Audet (he/him | il/lui) [F/E] (VAC/ACC)" userId="0f0e239f-cc24-4971-8a83-5197ff4fab34" providerId="ADAL" clId="{969EEF9A-FC27-4FC4-BA5A-FD7223AA6915}" dt="2026-04-20T18:01:19.702" v="1889" actId="962"/>
        <pc:sldMkLst>
          <pc:docMk/>
          <pc:sldMk cId="2039278934" sldId="293"/>
        </pc:sldMkLst>
        <pc:picChg chg="mod">
          <ac:chgData name="Rene Audet (he/him | il/lui) [F/E] (VAC/ACC)" userId="0f0e239f-cc24-4971-8a83-5197ff4fab34" providerId="ADAL" clId="{969EEF9A-FC27-4FC4-BA5A-FD7223AA6915}" dt="2026-04-20T18:01:19.702" v="1889" actId="962"/>
          <ac:picMkLst>
            <pc:docMk/>
            <pc:sldMk cId="2039278934" sldId="293"/>
            <ac:picMk id="7" creationId="{F02E7FCF-DD67-CB66-4050-39F21B0F87A5}"/>
          </ac:picMkLst>
        </pc:picChg>
      </pc:sldChg>
      <pc:sldChg chg="modSp">
        <pc:chgData name="Rene Audet (he/him | il/lui) [F/E] (VAC/ACC)" userId="0f0e239f-cc24-4971-8a83-5197ff4fab34" providerId="ADAL" clId="{969EEF9A-FC27-4FC4-BA5A-FD7223AA6915}" dt="2026-04-20T18:04:57.241" v="2429" actId="962"/>
        <pc:sldMkLst>
          <pc:docMk/>
          <pc:sldMk cId="275694154" sldId="294"/>
        </pc:sldMkLst>
        <pc:picChg chg="mod">
          <ac:chgData name="Rene Audet (he/him | il/lui) [F/E] (VAC/ACC)" userId="0f0e239f-cc24-4971-8a83-5197ff4fab34" providerId="ADAL" clId="{969EEF9A-FC27-4FC4-BA5A-FD7223AA6915}" dt="2026-04-20T18:04:57.241" v="2429" actId="962"/>
          <ac:picMkLst>
            <pc:docMk/>
            <pc:sldMk cId="275694154" sldId="294"/>
            <ac:picMk id="5122" creationId="{D34E00F8-89F7-326C-C07C-3384D2C41196}"/>
          </ac:picMkLst>
        </pc:picChg>
      </pc:sldChg>
      <pc:sldChg chg="modSp">
        <pc:chgData name="Rene Audet (he/him | il/lui) [F/E] (VAC/ACC)" userId="0f0e239f-cc24-4971-8a83-5197ff4fab34" providerId="ADAL" clId="{969EEF9A-FC27-4FC4-BA5A-FD7223AA6915}" dt="2026-04-20T18:08:16.321" v="2953" actId="962"/>
        <pc:sldMkLst>
          <pc:docMk/>
          <pc:sldMk cId="3347670569" sldId="295"/>
        </pc:sldMkLst>
        <pc:picChg chg="mod">
          <ac:chgData name="Rene Audet (he/him | il/lui) [F/E] (VAC/ACC)" userId="0f0e239f-cc24-4971-8a83-5197ff4fab34" providerId="ADAL" clId="{969EEF9A-FC27-4FC4-BA5A-FD7223AA6915}" dt="2026-04-20T18:08:16.321" v="2953" actId="962"/>
          <ac:picMkLst>
            <pc:docMk/>
            <pc:sldMk cId="3347670569" sldId="295"/>
            <ac:picMk id="6146" creationId="{F75C46CD-294C-8156-9FDD-3D10C7EED21E}"/>
          </ac:picMkLst>
        </pc:picChg>
      </pc:sldChg>
      <pc:sldChg chg="modSp">
        <pc:chgData name="Rene Audet (he/him | il/lui) [F/E] (VAC/ACC)" userId="0f0e239f-cc24-4971-8a83-5197ff4fab34" providerId="ADAL" clId="{969EEF9A-FC27-4FC4-BA5A-FD7223AA6915}" dt="2026-04-20T18:05:55.257" v="2657" actId="962"/>
        <pc:sldMkLst>
          <pc:docMk/>
          <pc:sldMk cId="2020054668" sldId="296"/>
        </pc:sldMkLst>
        <pc:picChg chg="mod">
          <ac:chgData name="Rene Audet (he/him | il/lui) [F/E] (VAC/ACC)" userId="0f0e239f-cc24-4971-8a83-5197ff4fab34" providerId="ADAL" clId="{969EEF9A-FC27-4FC4-BA5A-FD7223AA6915}" dt="2026-04-20T18:05:55.257" v="2657" actId="962"/>
          <ac:picMkLst>
            <pc:docMk/>
            <pc:sldMk cId="2020054668" sldId="296"/>
            <ac:picMk id="7170" creationId="{C9571E89-C454-7CA3-306B-403292F9D514}"/>
          </ac:picMkLst>
        </pc:picChg>
      </pc:sldChg>
      <pc:sldChg chg="modSp">
        <pc:chgData name="Rene Audet (he/him | il/lui) [F/E] (VAC/ACC)" userId="0f0e239f-cc24-4971-8a83-5197ff4fab34" providerId="ADAL" clId="{969EEF9A-FC27-4FC4-BA5A-FD7223AA6915}" dt="2026-04-20T17:57:24.685" v="1253" actId="962"/>
        <pc:sldMkLst>
          <pc:docMk/>
          <pc:sldMk cId="3105054926" sldId="299"/>
        </pc:sldMkLst>
        <pc:picChg chg="mod">
          <ac:chgData name="Rene Audet (he/him | il/lui) [F/E] (VAC/ACC)" userId="0f0e239f-cc24-4971-8a83-5197ff4fab34" providerId="ADAL" clId="{969EEF9A-FC27-4FC4-BA5A-FD7223AA6915}" dt="2026-04-20T17:57:24.685" v="1253" actId="962"/>
          <ac:picMkLst>
            <pc:docMk/>
            <pc:sldMk cId="3105054926" sldId="299"/>
            <ac:picMk id="3" creationId="{8359BEE4-D78D-C8F3-002F-9C84DEF065F4}"/>
          </ac:picMkLst>
        </pc:picChg>
      </pc:sldChg>
      <pc:sldChg chg="modSp mod">
        <pc:chgData name="Rene Audet (he/him | il/lui) [F/E] (VAC/ACC)" userId="0f0e239f-cc24-4971-8a83-5197ff4fab34" providerId="ADAL" clId="{969EEF9A-FC27-4FC4-BA5A-FD7223AA6915}" dt="2026-04-20T18:11:59.239" v="3497" actId="962"/>
        <pc:sldMkLst>
          <pc:docMk/>
          <pc:sldMk cId="341690587" sldId="300"/>
        </pc:sldMkLst>
        <pc:picChg chg="mod">
          <ac:chgData name="Rene Audet (he/him | il/lui) [F/E] (VAC/ACC)" userId="0f0e239f-cc24-4971-8a83-5197ff4fab34" providerId="ADAL" clId="{969EEF9A-FC27-4FC4-BA5A-FD7223AA6915}" dt="2026-04-20T18:10:33.569" v="3219" actId="962"/>
          <ac:picMkLst>
            <pc:docMk/>
            <pc:sldMk cId="341690587" sldId="300"/>
            <ac:picMk id="9" creationId="{BD099C07-900E-97F9-9BF3-4C9AD0473C23}"/>
          </ac:picMkLst>
        </pc:picChg>
        <pc:picChg chg="mod">
          <ac:chgData name="Rene Audet (he/him | il/lui) [F/E] (VAC/ACC)" userId="0f0e239f-cc24-4971-8a83-5197ff4fab34" providerId="ADAL" clId="{969EEF9A-FC27-4FC4-BA5A-FD7223AA6915}" dt="2026-04-20T18:11:59.239" v="3497" actId="962"/>
          <ac:picMkLst>
            <pc:docMk/>
            <pc:sldMk cId="341690587" sldId="300"/>
            <ac:picMk id="11" creationId="{E4E3BEF4-EED5-300A-BC29-A2856A18B196}"/>
          </ac:picMkLst>
        </pc:picChg>
      </pc:sldChg>
      <pc:sldChg chg="modSp mod">
        <pc:chgData name="Rene Audet (he/him | il/lui) [F/E] (VAC/ACC)" userId="0f0e239f-cc24-4971-8a83-5197ff4fab34" providerId="ADAL" clId="{969EEF9A-FC27-4FC4-BA5A-FD7223AA6915}" dt="2026-04-20T18:14:01.212" v="3887" actId="962"/>
        <pc:sldMkLst>
          <pc:docMk/>
          <pc:sldMk cId="3785190487" sldId="301"/>
        </pc:sldMkLst>
        <pc:picChg chg="mod">
          <ac:chgData name="Rene Audet (he/him | il/lui) [F/E] (VAC/ACC)" userId="0f0e239f-cc24-4971-8a83-5197ff4fab34" providerId="ADAL" clId="{969EEF9A-FC27-4FC4-BA5A-FD7223AA6915}" dt="2026-04-20T18:14:01.212" v="3887" actId="962"/>
          <ac:picMkLst>
            <pc:docMk/>
            <pc:sldMk cId="3785190487" sldId="301"/>
            <ac:picMk id="8" creationId="{6F98F036-6FEB-A3DC-B190-624264D4BDC2}"/>
          </ac:picMkLst>
        </pc:picChg>
      </pc:sldChg>
    </pc:docChg>
  </pc:docChgLst>
  <pc:docChgLst>
    <pc:chgData name="Amanda Kelly (she/her | elle) [E/F] (VAC/ACC)" userId="S::amanda.kelly@veterans.gc.ca::577ea8ae-3d16-411e-a979-6ae4340163e4" providerId="AD" clId="Web-{959CAD8C-1413-4EDF-F698-0A719BB3B7F3}"/>
    <pc:docChg chg="modSld sldOrd">
      <pc:chgData name="Amanda Kelly (she/her | elle) [E/F] (VAC/ACC)" userId="S::amanda.kelly@veterans.gc.ca::577ea8ae-3d16-411e-a979-6ae4340163e4" providerId="AD" clId="Web-{959CAD8C-1413-4EDF-F698-0A719BB3B7F3}" dt="2026-03-26T17:46:29.614" v="59" actId="20577"/>
      <pc:docMkLst>
        <pc:docMk/>
      </pc:docMkLst>
      <pc:sldChg chg="modSp">
        <pc:chgData name="Amanda Kelly (she/her | elle) [E/F] (VAC/ACC)" userId="S::amanda.kelly@veterans.gc.ca::577ea8ae-3d16-411e-a979-6ae4340163e4" providerId="AD" clId="Web-{959CAD8C-1413-4EDF-F698-0A719BB3B7F3}" dt="2026-03-26T17:44:11.257" v="28" actId="1076"/>
        <pc:sldMkLst>
          <pc:docMk/>
          <pc:sldMk cId="4150062717" sldId="257"/>
        </pc:sldMkLst>
        <pc:spChg chg="mod">
          <ac:chgData name="Amanda Kelly (she/her | elle) [E/F] (VAC/ACC)" userId="S::amanda.kelly@veterans.gc.ca::577ea8ae-3d16-411e-a979-6ae4340163e4" providerId="AD" clId="Web-{959CAD8C-1413-4EDF-F698-0A719BB3B7F3}" dt="2026-03-26T17:44:11.257" v="28" actId="1076"/>
          <ac:spMkLst>
            <pc:docMk/>
            <pc:sldMk cId="4150062717" sldId="257"/>
            <ac:spMk id="3" creationId="{3F0EAF57-AF41-30C6-94D9-0065BACDD379}"/>
          </ac:spMkLst>
        </pc:spChg>
        <pc:spChg chg="mod">
          <ac:chgData name="Amanda Kelly (she/her | elle) [E/F] (VAC/ACC)" userId="S::amanda.kelly@veterans.gc.ca::577ea8ae-3d16-411e-a979-6ae4340163e4" providerId="AD" clId="Web-{959CAD8C-1413-4EDF-F698-0A719BB3B7F3}" dt="2026-03-26T17:43:08.603" v="8" actId="20577"/>
          <ac:spMkLst>
            <pc:docMk/>
            <pc:sldMk cId="4150062717" sldId="257"/>
            <ac:spMk id="4" creationId="{9FD3D387-62BE-CAF0-D17E-3E45B9292D32}"/>
          </ac:spMkLst>
        </pc:spChg>
      </pc:sldChg>
      <pc:sldChg chg="modSp ord">
        <pc:chgData name="Amanda Kelly (she/her | elle) [E/F] (VAC/ACC)" userId="S::amanda.kelly@veterans.gc.ca::577ea8ae-3d16-411e-a979-6ae4340163e4" providerId="AD" clId="Web-{959CAD8C-1413-4EDF-F698-0A719BB3B7F3}" dt="2026-03-26T17:46:29.614" v="59" actId="20577"/>
        <pc:sldMkLst>
          <pc:docMk/>
          <pc:sldMk cId="3542500667" sldId="290"/>
        </pc:sldMkLst>
        <pc:spChg chg="mod">
          <ac:chgData name="Amanda Kelly (she/her | elle) [E/F] (VAC/ACC)" userId="S::amanda.kelly@veterans.gc.ca::577ea8ae-3d16-411e-a979-6ae4340163e4" providerId="AD" clId="Web-{959CAD8C-1413-4EDF-F698-0A719BB3B7F3}" dt="2026-03-26T17:45:23.146" v="36" actId="14100"/>
          <ac:spMkLst>
            <pc:docMk/>
            <pc:sldMk cId="3542500667" sldId="290"/>
            <ac:spMk id="2" creationId="{D8073E4E-B17A-61FB-16E5-9CA37697B58C}"/>
          </ac:spMkLst>
        </pc:spChg>
        <pc:spChg chg="mod">
          <ac:chgData name="Amanda Kelly (she/her | elle) [E/F] (VAC/ACC)" userId="S::amanda.kelly@veterans.gc.ca::577ea8ae-3d16-411e-a979-6ae4340163e4" providerId="AD" clId="Web-{959CAD8C-1413-4EDF-F698-0A719BB3B7F3}" dt="2026-03-26T17:46:29.614" v="59" actId="20577"/>
          <ac:spMkLst>
            <pc:docMk/>
            <pc:sldMk cId="3542500667" sldId="290"/>
            <ac:spMk id="4" creationId="{A6C54CDF-FE2E-1AEF-AB10-5BBFE93E1C50}"/>
          </ac:spMkLst>
        </pc:spChg>
        <pc:picChg chg="mod">
          <ac:chgData name="Amanda Kelly (she/her | elle) [E/F] (VAC/ACC)" userId="S::amanda.kelly@veterans.gc.ca::577ea8ae-3d16-411e-a979-6ae4340163e4" providerId="AD" clId="Web-{959CAD8C-1413-4EDF-F698-0A719BB3B7F3}" dt="2026-03-26T17:45:25.209" v="37" actId="1076"/>
          <ac:picMkLst>
            <pc:docMk/>
            <pc:sldMk cId="3542500667" sldId="290"/>
            <ac:picMk id="1026" creationId="{FB59739F-D606-0E98-55F1-F1B9D4ED23CE}"/>
          </ac:picMkLst>
        </pc:picChg>
      </pc:sldChg>
    </pc:docChg>
  </pc:docChgLst>
  <pc:docChgLst>
    <pc:chgData name="Amanda Kelly (she/her | elle) [E/F] (VAC/ACC)" userId="577ea8ae-3d16-411e-a979-6ae4340163e4" providerId="ADAL" clId="{B8686B20-9CAA-40CF-9EF9-FDDBF29545FE}"/>
    <pc:docChg chg="undo redo custSel addSld delSld modSld sldOrd">
      <pc:chgData name="Amanda Kelly (she/her | elle) [E/F] (VAC/ACC)" userId="577ea8ae-3d16-411e-a979-6ae4340163e4" providerId="ADAL" clId="{B8686B20-9CAA-40CF-9EF9-FDDBF29545FE}" dt="2026-03-26T20:46:27.575" v="1866" actId="20577"/>
      <pc:docMkLst>
        <pc:docMk/>
      </pc:docMkLst>
      <pc:sldChg chg="modSp mod">
        <pc:chgData name="Amanda Kelly (she/her | elle) [E/F] (VAC/ACC)" userId="577ea8ae-3d16-411e-a979-6ae4340163e4" providerId="ADAL" clId="{B8686B20-9CAA-40CF-9EF9-FDDBF29545FE}" dt="2026-03-26T18:29:11.118" v="76" actId="1076"/>
        <pc:sldMkLst>
          <pc:docMk/>
          <pc:sldMk cId="4150062717" sldId="257"/>
        </pc:sldMkLst>
        <pc:spChg chg="mod">
          <ac:chgData name="Amanda Kelly (she/her | elle) [E/F] (VAC/ACC)" userId="577ea8ae-3d16-411e-a979-6ae4340163e4" providerId="ADAL" clId="{B8686B20-9CAA-40CF-9EF9-FDDBF29545FE}" dt="2026-03-26T18:29:11.118" v="76" actId="1076"/>
          <ac:spMkLst>
            <pc:docMk/>
            <pc:sldMk cId="4150062717" sldId="257"/>
            <ac:spMk id="2" creationId="{AEDA2FAF-B1F1-5D44-7E3B-ED2D5BA20D27}"/>
          </ac:spMkLst>
        </pc:spChg>
        <pc:spChg chg="mod">
          <ac:chgData name="Amanda Kelly (she/her | elle) [E/F] (VAC/ACC)" userId="577ea8ae-3d16-411e-a979-6ae4340163e4" providerId="ADAL" clId="{B8686B20-9CAA-40CF-9EF9-FDDBF29545FE}" dt="2026-03-26T18:28:17.985" v="73" actId="1076"/>
          <ac:spMkLst>
            <pc:docMk/>
            <pc:sldMk cId="4150062717" sldId="257"/>
            <ac:spMk id="3" creationId="{3F0EAF57-AF41-30C6-94D9-0065BACDD379}"/>
          </ac:spMkLst>
        </pc:spChg>
        <pc:spChg chg="mod">
          <ac:chgData name="Amanda Kelly (she/her | elle) [E/F] (VAC/ACC)" userId="577ea8ae-3d16-411e-a979-6ae4340163e4" providerId="ADAL" clId="{B8686B20-9CAA-40CF-9EF9-FDDBF29545FE}" dt="2026-03-26T18:28:04.296" v="70" actId="1076"/>
          <ac:spMkLst>
            <pc:docMk/>
            <pc:sldMk cId="4150062717" sldId="257"/>
            <ac:spMk id="4" creationId="{9FD3D387-62BE-CAF0-D17E-3E45B9292D32}"/>
          </ac:spMkLst>
        </pc:spChg>
        <pc:picChg chg="mod">
          <ac:chgData name="Amanda Kelly (she/her | elle) [E/F] (VAC/ACC)" userId="577ea8ae-3d16-411e-a979-6ae4340163e4" providerId="ADAL" clId="{B8686B20-9CAA-40CF-9EF9-FDDBF29545FE}" dt="2026-03-26T18:28:14.845" v="72" actId="1076"/>
          <ac:picMkLst>
            <pc:docMk/>
            <pc:sldMk cId="4150062717" sldId="257"/>
            <ac:picMk id="1028" creationId="{581CBEE8-71BE-86BF-DA00-6F4F097D6386}"/>
          </ac:picMkLst>
        </pc:picChg>
      </pc:sldChg>
      <pc:sldChg chg="addSp delSp modSp mod">
        <pc:chgData name="Amanda Kelly (she/her | elle) [E/F] (VAC/ACC)" userId="577ea8ae-3d16-411e-a979-6ae4340163e4" providerId="ADAL" clId="{B8686B20-9CAA-40CF-9EF9-FDDBF29545FE}" dt="2026-03-26T20:09:32.066" v="1695" actId="27636"/>
        <pc:sldMkLst>
          <pc:docMk/>
          <pc:sldMk cId="1565205885" sldId="285"/>
        </pc:sldMkLst>
        <pc:spChg chg="mod">
          <ac:chgData name="Amanda Kelly (she/her | elle) [E/F] (VAC/ACC)" userId="577ea8ae-3d16-411e-a979-6ae4340163e4" providerId="ADAL" clId="{B8686B20-9CAA-40CF-9EF9-FDDBF29545FE}" dt="2026-03-26T18:35:17.139" v="168" actId="20577"/>
          <ac:spMkLst>
            <pc:docMk/>
            <pc:sldMk cId="1565205885" sldId="285"/>
            <ac:spMk id="2" creationId="{25C603DF-1166-DF22-5CEF-3B0474902D55}"/>
          </ac:spMkLst>
        </pc:spChg>
        <pc:spChg chg="mod">
          <ac:chgData name="Amanda Kelly (she/her | elle) [E/F] (VAC/ACC)" userId="577ea8ae-3d16-411e-a979-6ae4340163e4" providerId="ADAL" clId="{B8686B20-9CAA-40CF-9EF9-FDDBF29545FE}" dt="2026-03-26T20:09:32.066" v="1695" actId="27636"/>
          <ac:spMkLst>
            <pc:docMk/>
            <pc:sldMk cId="1565205885" sldId="285"/>
            <ac:spMk id="4" creationId="{D7C64617-C4CB-6075-2E45-5DC60CA51859}"/>
          </ac:spMkLst>
        </pc:spChg>
        <pc:spChg chg="add mod">
          <ac:chgData name="Amanda Kelly (she/her | elle) [E/F] (VAC/ACC)" userId="577ea8ae-3d16-411e-a979-6ae4340163e4" providerId="ADAL" clId="{B8686B20-9CAA-40CF-9EF9-FDDBF29545FE}" dt="2026-03-26T19:46:33.615" v="1529"/>
          <ac:spMkLst>
            <pc:docMk/>
            <pc:sldMk cId="1565205885" sldId="285"/>
            <ac:spMk id="9" creationId="{3355A407-8CE0-CEE0-D5FA-8002517A5489}"/>
          </ac:spMkLst>
        </pc:spChg>
        <pc:picChg chg="add mod">
          <ac:chgData name="Amanda Kelly (she/her | elle) [E/F] (VAC/ACC)" userId="577ea8ae-3d16-411e-a979-6ae4340163e4" providerId="ADAL" clId="{B8686B20-9CAA-40CF-9EF9-FDDBF29545FE}" dt="2026-03-26T19:46:33.615" v="1529"/>
          <ac:picMkLst>
            <pc:docMk/>
            <pc:sldMk cId="1565205885" sldId="285"/>
            <ac:picMk id="8" creationId="{F1476889-B718-2E9C-9F15-F6577E3BB843}"/>
          </ac:picMkLst>
        </pc:picChg>
      </pc:sldChg>
      <pc:sldChg chg="addSp delSp modSp mod setBg">
        <pc:chgData name="Amanda Kelly (she/her | elle) [E/F] (VAC/ACC)" userId="577ea8ae-3d16-411e-a979-6ae4340163e4" providerId="ADAL" clId="{B8686B20-9CAA-40CF-9EF9-FDDBF29545FE}" dt="2026-03-26T20:40:55.131" v="1827" actId="27636"/>
        <pc:sldMkLst>
          <pc:docMk/>
          <pc:sldMk cId="2209727176" sldId="288"/>
        </pc:sldMkLst>
        <pc:spChg chg="mod">
          <ac:chgData name="Amanda Kelly (she/her | elle) [E/F] (VAC/ACC)" userId="577ea8ae-3d16-411e-a979-6ae4340163e4" providerId="ADAL" clId="{B8686B20-9CAA-40CF-9EF9-FDDBF29545FE}" dt="2026-03-26T19:33:37.833" v="1417" actId="26606"/>
          <ac:spMkLst>
            <pc:docMk/>
            <pc:sldMk cId="2209727176" sldId="288"/>
            <ac:spMk id="2" creationId="{D2781EE9-776A-2FD4-04F3-BFD4B5AAEA03}"/>
          </ac:spMkLst>
        </pc:spChg>
        <pc:spChg chg="mod">
          <ac:chgData name="Amanda Kelly (she/her | elle) [E/F] (VAC/ACC)" userId="577ea8ae-3d16-411e-a979-6ae4340163e4" providerId="ADAL" clId="{B8686B20-9CAA-40CF-9EF9-FDDBF29545FE}" dt="2026-03-26T20:40:55.131" v="1827" actId="27636"/>
          <ac:spMkLst>
            <pc:docMk/>
            <pc:sldMk cId="2209727176" sldId="288"/>
            <ac:spMk id="4" creationId="{287ED81B-F32E-E646-1F03-94656E8D3BDF}"/>
          </ac:spMkLst>
        </pc:spChg>
        <pc:spChg chg="add mod">
          <ac:chgData name="Amanda Kelly (she/her | elle) [E/F] (VAC/ACC)" userId="577ea8ae-3d16-411e-a979-6ae4340163e4" providerId="ADAL" clId="{B8686B20-9CAA-40CF-9EF9-FDDBF29545FE}" dt="2026-03-26T19:47:53.588" v="1565" actId="20577"/>
          <ac:spMkLst>
            <pc:docMk/>
            <pc:sldMk cId="2209727176" sldId="288"/>
            <ac:spMk id="13" creationId="{2E05D22C-D1BD-8D26-B4FE-C9485B911D79}"/>
          </ac:spMkLst>
        </pc:spChg>
        <pc:picChg chg="add mod modCrop">
          <ac:chgData name="Amanda Kelly (she/her | elle) [E/F] (VAC/ACC)" userId="577ea8ae-3d16-411e-a979-6ae4340163e4" providerId="ADAL" clId="{B8686B20-9CAA-40CF-9EF9-FDDBF29545FE}" dt="2026-03-26T19:47:27.405" v="1540" actId="1076"/>
          <ac:picMkLst>
            <pc:docMk/>
            <pc:sldMk cId="2209727176" sldId="288"/>
            <ac:picMk id="11" creationId="{BF969BF9-69FD-8E30-E6BE-881F83A8E2FF}"/>
          </ac:picMkLst>
        </pc:picChg>
      </pc:sldChg>
      <pc:sldChg chg="addSp modSp mod">
        <pc:chgData name="Amanda Kelly (she/her | elle) [E/F] (VAC/ACC)" userId="577ea8ae-3d16-411e-a979-6ae4340163e4" providerId="ADAL" clId="{B8686B20-9CAA-40CF-9EF9-FDDBF29545FE}" dt="2026-03-26T19:04:37.615" v="737" actId="404"/>
        <pc:sldMkLst>
          <pc:docMk/>
          <pc:sldMk cId="3542500667" sldId="290"/>
        </pc:sldMkLst>
        <pc:spChg chg="add mod">
          <ac:chgData name="Amanda Kelly (she/her | elle) [E/F] (VAC/ACC)" userId="577ea8ae-3d16-411e-a979-6ae4340163e4" providerId="ADAL" clId="{B8686B20-9CAA-40CF-9EF9-FDDBF29545FE}" dt="2026-03-26T19:04:37.615" v="737" actId="404"/>
          <ac:spMkLst>
            <pc:docMk/>
            <pc:sldMk cId="3542500667" sldId="290"/>
            <ac:spMk id="5" creationId="{1F1559ED-95A2-5781-4531-3CC216B06EFA}"/>
          </ac:spMkLst>
        </pc:spChg>
      </pc:sldChg>
      <pc:sldChg chg="addSp delSp modSp mod setBg">
        <pc:chgData name="Amanda Kelly (she/her | elle) [E/F] (VAC/ACC)" userId="577ea8ae-3d16-411e-a979-6ae4340163e4" providerId="ADAL" clId="{B8686B20-9CAA-40CF-9EF9-FDDBF29545FE}" dt="2026-03-26T19:06:09.374" v="767" actId="1076"/>
        <pc:sldMkLst>
          <pc:docMk/>
          <pc:sldMk cId="2809612503" sldId="291"/>
        </pc:sldMkLst>
        <pc:spChg chg="mod">
          <ac:chgData name="Amanda Kelly (she/her | elle) [E/F] (VAC/ACC)" userId="577ea8ae-3d16-411e-a979-6ae4340163e4" providerId="ADAL" clId="{B8686B20-9CAA-40CF-9EF9-FDDBF29545FE}" dt="2026-03-26T18:58:09.795" v="598" actId="20577"/>
          <ac:spMkLst>
            <pc:docMk/>
            <pc:sldMk cId="2809612503" sldId="291"/>
            <ac:spMk id="2" creationId="{7A7303F9-069E-CADD-B54B-6F1B810C4C54}"/>
          </ac:spMkLst>
        </pc:spChg>
        <pc:spChg chg="mod">
          <ac:chgData name="Amanda Kelly (she/her | elle) [E/F] (VAC/ACC)" userId="577ea8ae-3d16-411e-a979-6ae4340163e4" providerId="ADAL" clId="{B8686B20-9CAA-40CF-9EF9-FDDBF29545FE}" dt="2026-03-26T18:56:00.273" v="555" actId="14100"/>
          <ac:spMkLst>
            <pc:docMk/>
            <pc:sldMk cId="2809612503" sldId="291"/>
            <ac:spMk id="4" creationId="{2C6D542F-A40B-72D2-1433-661DCDF26D8C}"/>
          </ac:spMkLst>
        </pc:spChg>
        <pc:spChg chg="add mod">
          <ac:chgData name="Amanda Kelly (she/her | elle) [E/F] (VAC/ACC)" userId="577ea8ae-3d16-411e-a979-6ae4340163e4" providerId="ADAL" clId="{B8686B20-9CAA-40CF-9EF9-FDDBF29545FE}" dt="2026-03-26T19:06:09.374" v="767" actId="1076"/>
          <ac:spMkLst>
            <pc:docMk/>
            <pc:sldMk cId="2809612503" sldId="291"/>
            <ac:spMk id="6" creationId="{5F0192C5-965A-662A-A997-821300291163}"/>
          </ac:spMkLst>
        </pc:spChg>
        <pc:picChg chg="add mod">
          <ac:chgData name="Amanda Kelly (she/her | elle) [E/F] (VAC/ACC)" userId="577ea8ae-3d16-411e-a979-6ae4340163e4" providerId="ADAL" clId="{B8686B20-9CAA-40CF-9EF9-FDDBF29545FE}" dt="2026-03-26T18:55:55.409" v="554"/>
          <ac:picMkLst>
            <pc:docMk/>
            <pc:sldMk cId="2809612503" sldId="291"/>
            <ac:picMk id="5" creationId="{5A5734E7-DBBF-FD81-70F7-6E4F56542328}"/>
          </ac:picMkLst>
        </pc:picChg>
      </pc:sldChg>
      <pc:sldChg chg="addSp delSp modSp mod ord">
        <pc:chgData name="Amanda Kelly (she/her | elle) [E/F] (VAC/ACC)" userId="577ea8ae-3d16-411e-a979-6ae4340163e4" providerId="ADAL" clId="{B8686B20-9CAA-40CF-9EF9-FDDBF29545FE}" dt="2026-03-26T19:08:28.162" v="781" actId="948"/>
        <pc:sldMkLst>
          <pc:docMk/>
          <pc:sldMk cId="2079802903" sldId="292"/>
        </pc:sldMkLst>
        <pc:spChg chg="mod">
          <ac:chgData name="Amanda Kelly (she/her | elle) [E/F] (VAC/ACC)" userId="577ea8ae-3d16-411e-a979-6ae4340163e4" providerId="ADAL" clId="{B8686B20-9CAA-40CF-9EF9-FDDBF29545FE}" dt="2026-03-26T18:58:18.868" v="602" actId="20577"/>
          <ac:spMkLst>
            <pc:docMk/>
            <pc:sldMk cId="2079802903" sldId="292"/>
            <ac:spMk id="2" creationId="{49D0AFDD-FEAD-BE85-EB10-99E112CC5B97}"/>
          </ac:spMkLst>
        </pc:spChg>
        <pc:spChg chg="mod">
          <ac:chgData name="Amanda Kelly (she/her | elle) [E/F] (VAC/ACC)" userId="577ea8ae-3d16-411e-a979-6ae4340163e4" providerId="ADAL" clId="{B8686B20-9CAA-40CF-9EF9-FDDBF29545FE}" dt="2026-03-26T19:08:28.162" v="781" actId="948"/>
          <ac:spMkLst>
            <pc:docMk/>
            <pc:sldMk cId="2079802903" sldId="292"/>
            <ac:spMk id="3" creationId="{88D228DF-B747-9F17-5641-BDBA6FE1768D}"/>
          </ac:spMkLst>
        </pc:spChg>
        <pc:spChg chg="add mod">
          <ac:chgData name="Amanda Kelly (she/her | elle) [E/F] (VAC/ACC)" userId="577ea8ae-3d16-411e-a979-6ae4340163e4" providerId="ADAL" clId="{B8686B20-9CAA-40CF-9EF9-FDDBF29545FE}" dt="2026-03-26T19:04:12.390" v="715" actId="1076"/>
          <ac:spMkLst>
            <pc:docMk/>
            <pc:sldMk cId="2079802903" sldId="292"/>
            <ac:spMk id="9" creationId="{053D90AE-D95B-0A88-6074-DD7D226474ED}"/>
          </ac:spMkLst>
        </pc:spChg>
        <pc:picChg chg="mod">
          <ac:chgData name="Amanda Kelly (she/her | elle) [E/F] (VAC/ACC)" userId="577ea8ae-3d16-411e-a979-6ae4340163e4" providerId="ADAL" clId="{B8686B20-9CAA-40CF-9EF9-FDDBF29545FE}" dt="2026-03-26T19:03:22.609" v="690" actId="1076"/>
          <ac:picMkLst>
            <pc:docMk/>
            <pc:sldMk cId="2079802903" sldId="292"/>
            <ac:picMk id="4098" creationId="{74671DDF-809E-B779-82B5-E4D946D5A662}"/>
          </ac:picMkLst>
        </pc:picChg>
      </pc:sldChg>
      <pc:sldChg chg="addSp delSp modSp mod ord">
        <pc:chgData name="Amanda Kelly (she/her | elle) [E/F] (VAC/ACC)" userId="577ea8ae-3d16-411e-a979-6ae4340163e4" providerId="ADAL" clId="{B8686B20-9CAA-40CF-9EF9-FDDBF29545FE}" dt="2026-03-26T20:46:27.575" v="1866" actId="20577"/>
        <pc:sldMkLst>
          <pc:docMk/>
          <pc:sldMk cId="2039278934" sldId="293"/>
        </pc:sldMkLst>
        <pc:spChg chg="mod">
          <ac:chgData name="Amanda Kelly (she/her | elle) [E/F] (VAC/ACC)" userId="577ea8ae-3d16-411e-a979-6ae4340163e4" providerId="ADAL" clId="{B8686B20-9CAA-40CF-9EF9-FDDBF29545FE}" dt="2026-03-26T18:58:03.321" v="590" actId="20577"/>
          <ac:spMkLst>
            <pc:docMk/>
            <pc:sldMk cId="2039278934" sldId="293"/>
            <ac:spMk id="2" creationId="{4B0BA446-6037-CEB3-FF55-4A39EF5D3017}"/>
          </ac:spMkLst>
        </pc:spChg>
        <pc:spChg chg="add mod">
          <ac:chgData name="Amanda Kelly (she/her | elle) [E/F] (VAC/ACC)" userId="577ea8ae-3d16-411e-a979-6ae4340163e4" providerId="ADAL" clId="{B8686B20-9CAA-40CF-9EF9-FDDBF29545FE}" dt="2026-03-26T20:35:40.372" v="1755" actId="13926"/>
          <ac:spMkLst>
            <pc:docMk/>
            <pc:sldMk cId="2039278934" sldId="293"/>
            <ac:spMk id="3" creationId="{572EC8A8-E112-8C70-88EC-907D696EC839}"/>
          </ac:spMkLst>
        </pc:spChg>
        <pc:spChg chg="mod">
          <ac:chgData name="Amanda Kelly (she/her | elle) [E/F] (VAC/ACC)" userId="577ea8ae-3d16-411e-a979-6ae4340163e4" providerId="ADAL" clId="{B8686B20-9CAA-40CF-9EF9-FDDBF29545FE}" dt="2026-03-26T20:46:27.575" v="1866" actId="20577"/>
          <ac:spMkLst>
            <pc:docMk/>
            <pc:sldMk cId="2039278934" sldId="293"/>
            <ac:spMk id="4" creationId="{D3968BE6-32AD-71E1-7B70-3B98DF715B63}"/>
          </ac:spMkLst>
        </pc:spChg>
        <pc:picChg chg="add mod">
          <ac:chgData name="Amanda Kelly (she/her | elle) [E/F] (VAC/ACC)" userId="577ea8ae-3d16-411e-a979-6ae4340163e4" providerId="ADAL" clId="{B8686B20-9CAA-40CF-9EF9-FDDBF29545FE}" dt="2026-03-26T20:14:12.240" v="1737" actId="1076"/>
          <ac:picMkLst>
            <pc:docMk/>
            <pc:sldMk cId="2039278934" sldId="293"/>
            <ac:picMk id="7" creationId="{F02E7FCF-DD67-CB66-4050-39F21B0F87A5}"/>
          </ac:picMkLst>
        </pc:picChg>
      </pc:sldChg>
      <pc:sldChg chg="addSp delSp modSp mod">
        <pc:chgData name="Amanda Kelly (she/her | elle) [E/F] (VAC/ACC)" userId="577ea8ae-3d16-411e-a979-6ae4340163e4" providerId="ADAL" clId="{B8686B20-9CAA-40CF-9EF9-FDDBF29545FE}" dt="2026-03-26T20:31:05.100" v="1751" actId="20577"/>
        <pc:sldMkLst>
          <pc:docMk/>
          <pc:sldMk cId="275694154" sldId="294"/>
        </pc:sldMkLst>
        <pc:spChg chg="mod">
          <ac:chgData name="Amanda Kelly (she/her | elle) [E/F] (VAC/ACC)" userId="577ea8ae-3d16-411e-a979-6ae4340163e4" providerId="ADAL" clId="{B8686B20-9CAA-40CF-9EF9-FDDBF29545FE}" dt="2026-03-26T18:57:46.959" v="574" actId="20577"/>
          <ac:spMkLst>
            <pc:docMk/>
            <pc:sldMk cId="275694154" sldId="294"/>
            <ac:spMk id="2" creationId="{C9A6E76D-E458-E9E1-07E1-345A6B07684C}"/>
          </ac:spMkLst>
        </pc:spChg>
        <pc:spChg chg="mod">
          <ac:chgData name="Amanda Kelly (she/her | elle) [E/F] (VAC/ACC)" userId="577ea8ae-3d16-411e-a979-6ae4340163e4" providerId="ADAL" clId="{B8686B20-9CAA-40CF-9EF9-FDDBF29545FE}" dt="2026-03-26T20:31:05.100" v="1751" actId="20577"/>
          <ac:spMkLst>
            <pc:docMk/>
            <pc:sldMk cId="275694154" sldId="294"/>
            <ac:spMk id="3" creationId="{72E93CEC-9C70-03E5-C39E-9815377BFE10}"/>
          </ac:spMkLst>
        </pc:spChg>
        <pc:spChg chg="add mod">
          <ac:chgData name="Amanda Kelly (she/her | elle) [E/F] (VAC/ACC)" userId="577ea8ae-3d16-411e-a979-6ae4340163e4" providerId="ADAL" clId="{B8686B20-9CAA-40CF-9EF9-FDDBF29545FE}" dt="2026-03-26T19:22:37.681" v="1355"/>
          <ac:spMkLst>
            <pc:docMk/>
            <pc:sldMk cId="275694154" sldId="294"/>
            <ac:spMk id="6" creationId="{B28AF9BE-D1BE-A7DC-E28C-54E87E2F1C60}"/>
          </ac:spMkLst>
        </pc:spChg>
      </pc:sldChg>
      <pc:sldChg chg="addSp delSp modSp mod ord">
        <pc:chgData name="Amanda Kelly (she/her | elle) [E/F] (VAC/ACC)" userId="577ea8ae-3d16-411e-a979-6ae4340163e4" providerId="ADAL" clId="{B8686B20-9CAA-40CF-9EF9-FDDBF29545FE}" dt="2026-03-26T20:31:13.393" v="1754" actId="20577"/>
        <pc:sldMkLst>
          <pc:docMk/>
          <pc:sldMk cId="3347670569" sldId="295"/>
        </pc:sldMkLst>
        <pc:spChg chg="mod">
          <ac:chgData name="Amanda Kelly (she/her | elle) [E/F] (VAC/ACC)" userId="577ea8ae-3d16-411e-a979-6ae4340163e4" providerId="ADAL" clId="{B8686B20-9CAA-40CF-9EF9-FDDBF29545FE}" dt="2026-03-26T18:58:32.188" v="605" actId="20577"/>
          <ac:spMkLst>
            <pc:docMk/>
            <pc:sldMk cId="3347670569" sldId="295"/>
            <ac:spMk id="2" creationId="{4845FA35-9FD1-053A-D691-7D0F9CA8E93B}"/>
          </ac:spMkLst>
        </pc:spChg>
        <pc:spChg chg="mod">
          <ac:chgData name="Amanda Kelly (she/her | elle) [E/F] (VAC/ACC)" userId="577ea8ae-3d16-411e-a979-6ae4340163e4" providerId="ADAL" clId="{B8686B20-9CAA-40CF-9EF9-FDDBF29545FE}" dt="2026-03-26T20:31:13.393" v="1754" actId="20577"/>
          <ac:spMkLst>
            <pc:docMk/>
            <pc:sldMk cId="3347670569" sldId="295"/>
            <ac:spMk id="3" creationId="{5C3D610C-82F3-9E7A-3353-2E59617AA68A}"/>
          </ac:spMkLst>
        </pc:spChg>
        <pc:spChg chg="add mod">
          <ac:chgData name="Amanda Kelly (she/her | elle) [E/F] (VAC/ACC)" userId="577ea8ae-3d16-411e-a979-6ae4340163e4" providerId="ADAL" clId="{B8686B20-9CAA-40CF-9EF9-FDDBF29545FE}" dt="2026-03-26T19:21:54.923" v="1351" actId="1076"/>
          <ac:spMkLst>
            <pc:docMk/>
            <pc:sldMk cId="3347670569" sldId="295"/>
            <ac:spMk id="6" creationId="{C75B2CFB-9B8D-1A6F-C992-20C9DAADB788}"/>
          </ac:spMkLst>
        </pc:spChg>
      </pc:sldChg>
      <pc:sldChg chg="addSp delSp modSp mod ord">
        <pc:chgData name="Amanda Kelly (she/her | elle) [E/F] (VAC/ACC)" userId="577ea8ae-3d16-411e-a979-6ae4340163e4" providerId="ADAL" clId="{B8686B20-9CAA-40CF-9EF9-FDDBF29545FE}" dt="2026-03-26T19:22:26.743" v="1354" actId="1076"/>
        <pc:sldMkLst>
          <pc:docMk/>
          <pc:sldMk cId="2020054668" sldId="296"/>
        </pc:sldMkLst>
        <pc:spChg chg="mod">
          <ac:chgData name="Amanda Kelly (she/her | elle) [E/F] (VAC/ACC)" userId="577ea8ae-3d16-411e-a979-6ae4340163e4" providerId="ADAL" clId="{B8686B20-9CAA-40CF-9EF9-FDDBF29545FE}" dt="2026-03-26T18:58:40.821" v="609" actId="20577"/>
          <ac:spMkLst>
            <pc:docMk/>
            <pc:sldMk cId="2020054668" sldId="296"/>
            <ac:spMk id="2" creationId="{1A2B1CBF-B3D5-B678-C564-333F8F412AF2}"/>
          </ac:spMkLst>
        </pc:spChg>
        <pc:spChg chg="mod">
          <ac:chgData name="Amanda Kelly (she/her | elle) [E/F] (VAC/ACC)" userId="577ea8ae-3d16-411e-a979-6ae4340163e4" providerId="ADAL" clId="{B8686B20-9CAA-40CF-9EF9-FDDBF29545FE}" dt="2026-03-26T19:13:07.942" v="1041" actId="255"/>
          <ac:spMkLst>
            <pc:docMk/>
            <pc:sldMk cId="2020054668" sldId="296"/>
            <ac:spMk id="3" creationId="{4C8D90EC-A27F-F49D-FBAF-39CFA5846469}"/>
          </ac:spMkLst>
        </pc:spChg>
        <pc:spChg chg="add mod">
          <ac:chgData name="Amanda Kelly (she/her | elle) [E/F] (VAC/ACC)" userId="577ea8ae-3d16-411e-a979-6ae4340163e4" providerId="ADAL" clId="{B8686B20-9CAA-40CF-9EF9-FDDBF29545FE}" dt="2026-03-26T19:22:26.743" v="1354" actId="1076"/>
          <ac:spMkLst>
            <pc:docMk/>
            <pc:sldMk cId="2020054668" sldId="296"/>
            <ac:spMk id="6" creationId="{62CDD55A-4C21-369E-8685-D398819E9D2E}"/>
          </ac:spMkLst>
        </pc:spChg>
        <pc:picChg chg="mod">
          <ac:chgData name="Amanda Kelly (she/her | elle) [E/F] (VAC/ACC)" userId="577ea8ae-3d16-411e-a979-6ae4340163e4" providerId="ADAL" clId="{B8686B20-9CAA-40CF-9EF9-FDDBF29545FE}" dt="2026-03-26T19:13:26.353" v="1046" actId="1076"/>
          <ac:picMkLst>
            <pc:docMk/>
            <pc:sldMk cId="2020054668" sldId="296"/>
            <ac:picMk id="7170" creationId="{C9571E89-C454-7CA3-306B-403292F9D514}"/>
          </ac:picMkLst>
        </pc:picChg>
      </pc:sldChg>
      <pc:sldChg chg="addSp delSp modSp add mod ord setBg">
        <pc:chgData name="Amanda Kelly (she/her | elle) [E/F] (VAC/ACC)" userId="577ea8ae-3d16-411e-a979-6ae4340163e4" providerId="ADAL" clId="{B8686B20-9CAA-40CF-9EF9-FDDBF29545FE}" dt="2026-03-26T20:46:04.120" v="1865" actId="13926"/>
        <pc:sldMkLst>
          <pc:docMk/>
          <pc:sldMk cId="3105054926" sldId="299"/>
        </pc:sldMkLst>
        <pc:spChg chg="mod">
          <ac:chgData name="Amanda Kelly (she/her | elle) [E/F] (VAC/ACC)" userId="577ea8ae-3d16-411e-a979-6ae4340163e4" providerId="ADAL" clId="{B8686B20-9CAA-40CF-9EF9-FDDBF29545FE}" dt="2026-03-26T19:06:58.096" v="773" actId="26606"/>
          <ac:spMkLst>
            <pc:docMk/>
            <pc:sldMk cId="3105054926" sldId="299"/>
            <ac:spMk id="2" creationId="{3EBAC3DD-40AB-6592-9991-8D65DE7B840A}"/>
          </ac:spMkLst>
        </pc:spChg>
        <pc:spChg chg="mod">
          <ac:chgData name="Amanda Kelly (she/her | elle) [E/F] (VAC/ACC)" userId="577ea8ae-3d16-411e-a979-6ae4340163e4" providerId="ADAL" clId="{B8686B20-9CAA-40CF-9EF9-FDDBF29545FE}" dt="2026-03-26T20:46:04.120" v="1865" actId="13926"/>
          <ac:spMkLst>
            <pc:docMk/>
            <pc:sldMk cId="3105054926" sldId="299"/>
            <ac:spMk id="4" creationId="{12BF9D98-8EB2-A336-75A0-24E3752E9AFE}"/>
          </ac:spMkLst>
        </pc:spChg>
        <pc:spChg chg="add mod">
          <ac:chgData name="Amanda Kelly (she/her | elle) [E/F] (VAC/ACC)" userId="577ea8ae-3d16-411e-a979-6ae4340163e4" providerId="ADAL" clId="{B8686B20-9CAA-40CF-9EF9-FDDBF29545FE}" dt="2026-03-26T20:14:38.063" v="1741" actId="1076"/>
          <ac:spMkLst>
            <pc:docMk/>
            <pc:sldMk cId="3105054926" sldId="299"/>
            <ac:spMk id="5" creationId="{5E12E919-2DDA-D994-6C71-C7964E202AB2}"/>
          </ac:spMkLst>
        </pc:spChg>
        <pc:picChg chg="add mod">
          <ac:chgData name="Amanda Kelly (she/her | elle) [E/F] (VAC/ACC)" userId="577ea8ae-3d16-411e-a979-6ae4340163e4" providerId="ADAL" clId="{B8686B20-9CAA-40CF-9EF9-FDDBF29545FE}" dt="2026-03-26T19:07:11.134" v="775" actId="732"/>
          <ac:picMkLst>
            <pc:docMk/>
            <pc:sldMk cId="3105054926" sldId="299"/>
            <ac:picMk id="3" creationId="{8359BEE4-D78D-C8F3-002F-9C84DEF065F4}"/>
          </ac:picMkLst>
        </pc:picChg>
      </pc:sldChg>
      <pc:sldChg chg="addSp delSp modSp add mod ord">
        <pc:chgData name="Amanda Kelly (she/her | elle) [E/F] (VAC/ACC)" userId="577ea8ae-3d16-411e-a979-6ae4340163e4" providerId="ADAL" clId="{B8686B20-9CAA-40CF-9EF9-FDDBF29545FE}" dt="2026-03-26T19:41:01.793" v="1526" actId="1076"/>
        <pc:sldMkLst>
          <pc:docMk/>
          <pc:sldMk cId="341690587" sldId="300"/>
        </pc:sldMkLst>
        <pc:spChg chg="mod">
          <ac:chgData name="Amanda Kelly (she/her | elle) [E/F] (VAC/ACC)" userId="577ea8ae-3d16-411e-a979-6ae4340163e4" providerId="ADAL" clId="{B8686B20-9CAA-40CF-9EF9-FDDBF29545FE}" dt="2026-03-26T19:38:48.556" v="1462" actId="20577"/>
          <ac:spMkLst>
            <pc:docMk/>
            <pc:sldMk cId="341690587" sldId="300"/>
            <ac:spMk id="2" creationId="{E5102271-2CCE-B98E-3867-D7EB8556E2FA}"/>
          </ac:spMkLst>
        </pc:spChg>
        <pc:spChg chg="mod">
          <ac:chgData name="Amanda Kelly (she/her | elle) [E/F] (VAC/ACC)" userId="577ea8ae-3d16-411e-a979-6ae4340163e4" providerId="ADAL" clId="{B8686B20-9CAA-40CF-9EF9-FDDBF29545FE}" dt="2026-03-26T19:19:55.403" v="1339" actId="20577"/>
          <ac:spMkLst>
            <pc:docMk/>
            <pc:sldMk cId="341690587" sldId="300"/>
            <ac:spMk id="3" creationId="{8C76EB36-0338-D095-A0C4-722352E1CC7F}"/>
          </ac:spMkLst>
        </pc:spChg>
        <pc:spChg chg="add mod">
          <ac:chgData name="Amanda Kelly (she/her | elle) [E/F] (VAC/ACC)" userId="577ea8ae-3d16-411e-a979-6ae4340163e4" providerId="ADAL" clId="{B8686B20-9CAA-40CF-9EF9-FDDBF29545FE}" dt="2026-03-26T19:41:01.793" v="1526" actId="1076"/>
          <ac:spMkLst>
            <pc:docMk/>
            <pc:sldMk cId="341690587" sldId="300"/>
            <ac:spMk id="7" creationId="{E98E2DFB-7A0A-C7B6-E75B-6DA82D30C063}"/>
          </ac:spMkLst>
        </pc:spChg>
        <pc:picChg chg="add mod modCrop">
          <ac:chgData name="Amanda Kelly (she/her | elle) [E/F] (VAC/ACC)" userId="577ea8ae-3d16-411e-a979-6ae4340163e4" providerId="ADAL" clId="{B8686B20-9CAA-40CF-9EF9-FDDBF29545FE}" dt="2026-03-26T19:39:46.984" v="1478" actId="1076"/>
          <ac:picMkLst>
            <pc:docMk/>
            <pc:sldMk cId="341690587" sldId="300"/>
            <ac:picMk id="9" creationId="{BD099C07-900E-97F9-9BF3-4C9AD0473C23}"/>
          </ac:picMkLst>
        </pc:picChg>
        <pc:picChg chg="add mod modCrop">
          <ac:chgData name="Amanda Kelly (she/her | elle) [E/F] (VAC/ACC)" userId="577ea8ae-3d16-411e-a979-6ae4340163e4" providerId="ADAL" clId="{B8686B20-9CAA-40CF-9EF9-FDDBF29545FE}" dt="2026-03-26T19:40:26.808" v="1483" actId="18131"/>
          <ac:picMkLst>
            <pc:docMk/>
            <pc:sldMk cId="341690587" sldId="300"/>
            <ac:picMk id="11" creationId="{E4E3BEF4-EED5-300A-BC29-A2856A18B196}"/>
          </ac:picMkLst>
        </pc:picChg>
      </pc:sldChg>
      <pc:sldChg chg="addSp delSp modSp add mod">
        <pc:chgData name="Amanda Kelly (she/her | elle) [E/F] (VAC/ACC)" userId="577ea8ae-3d16-411e-a979-6ae4340163e4" providerId="ADAL" clId="{B8686B20-9CAA-40CF-9EF9-FDDBF29545FE}" dt="2026-03-26T20:11:20.990" v="1718" actId="27636"/>
        <pc:sldMkLst>
          <pc:docMk/>
          <pc:sldMk cId="3785190487" sldId="301"/>
        </pc:sldMkLst>
        <pc:spChg chg="mod">
          <ac:chgData name="Amanda Kelly (she/her | elle) [E/F] (VAC/ACC)" userId="577ea8ae-3d16-411e-a979-6ae4340163e4" providerId="ADAL" clId="{B8686B20-9CAA-40CF-9EF9-FDDBF29545FE}" dt="2026-03-26T19:28:13.070" v="1398" actId="20577"/>
          <ac:spMkLst>
            <pc:docMk/>
            <pc:sldMk cId="3785190487" sldId="301"/>
            <ac:spMk id="2" creationId="{012AF677-26CC-233C-85ED-A981B15837FA}"/>
          </ac:spMkLst>
        </pc:spChg>
        <pc:spChg chg="mod">
          <ac:chgData name="Amanda Kelly (she/her | elle) [E/F] (VAC/ACC)" userId="577ea8ae-3d16-411e-a979-6ae4340163e4" providerId="ADAL" clId="{B8686B20-9CAA-40CF-9EF9-FDDBF29545FE}" dt="2026-03-26T20:11:20.990" v="1718" actId="27636"/>
          <ac:spMkLst>
            <pc:docMk/>
            <pc:sldMk cId="3785190487" sldId="301"/>
            <ac:spMk id="3" creationId="{BE80CC05-5653-6349-5E56-DEC7B19943D0}"/>
          </ac:spMkLst>
        </pc:spChg>
        <pc:spChg chg="mod">
          <ac:chgData name="Amanda Kelly (she/her | elle) [E/F] (VAC/ACC)" userId="577ea8ae-3d16-411e-a979-6ae4340163e4" providerId="ADAL" clId="{B8686B20-9CAA-40CF-9EF9-FDDBF29545FE}" dt="2026-03-26T19:53:55.318" v="1600" actId="1076"/>
          <ac:spMkLst>
            <pc:docMk/>
            <pc:sldMk cId="3785190487" sldId="301"/>
            <ac:spMk id="7" creationId="{B687B615-F939-4DC4-674C-CDA4B0691A85}"/>
          </ac:spMkLst>
        </pc:spChg>
        <pc:picChg chg="add mod">
          <ac:chgData name="Amanda Kelly (she/her | elle) [E/F] (VAC/ACC)" userId="577ea8ae-3d16-411e-a979-6ae4340163e4" providerId="ADAL" clId="{B8686B20-9CAA-40CF-9EF9-FDDBF29545FE}" dt="2026-03-26T19:54:08.893" v="1602" actId="1076"/>
          <ac:picMkLst>
            <pc:docMk/>
            <pc:sldMk cId="3785190487" sldId="301"/>
            <ac:picMk id="8" creationId="{6F98F036-6FEB-A3DC-B190-624264D4BDC2}"/>
          </ac:picMkLst>
        </pc:picChg>
      </pc:sldChg>
    </pc:docChg>
  </pc:docChgLst>
  <pc:docChgLst>
    <pc:chgData name="Amanda Kelly (she/her | elle) [E/F] (VAC/ACC)" userId="S::amanda.kelly@veterans.gc.ca::577ea8ae-3d16-411e-a979-6ae4340163e4" providerId="AD" clId="Web-{74ADF116-8226-FABC-2F18-9A2B1AF8178B}"/>
    <pc:docChg chg="modSld">
      <pc:chgData name="Amanda Kelly (she/her | elle) [E/F] (VAC/ACC)" userId="S::amanda.kelly@veterans.gc.ca::577ea8ae-3d16-411e-a979-6ae4340163e4" providerId="AD" clId="Web-{74ADF116-8226-FABC-2F18-9A2B1AF8178B}" dt="2026-03-30T13:26:26.894" v="29" actId="20577"/>
      <pc:docMkLst>
        <pc:docMk/>
      </pc:docMkLst>
      <pc:sldChg chg="modSp modCm">
        <pc:chgData name="Amanda Kelly (she/her | elle) [E/F] (VAC/ACC)" userId="S::amanda.kelly@veterans.gc.ca::577ea8ae-3d16-411e-a979-6ae4340163e4" providerId="AD" clId="Web-{74ADF116-8226-FABC-2F18-9A2B1AF8178B}" dt="2026-03-30T13:26:26.894" v="29" actId="20577"/>
        <pc:sldMkLst>
          <pc:docMk/>
          <pc:sldMk cId="3105054926" sldId="299"/>
        </pc:sldMkLst>
        <pc:spChg chg="mod">
          <ac:chgData name="Amanda Kelly (she/her | elle) [E/F] (VAC/ACC)" userId="S::amanda.kelly@veterans.gc.ca::577ea8ae-3d16-411e-a979-6ae4340163e4" providerId="AD" clId="Web-{74ADF116-8226-FABC-2F18-9A2B1AF8178B}" dt="2026-03-30T13:26:26.894" v="29" actId="20577"/>
          <ac:spMkLst>
            <pc:docMk/>
            <pc:sldMk cId="3105054926" sldId="299"/>
            <ac:spMk id="4" creationId="{12BF9D98-8EB2-A336-75A0-24E3752E9AFE}"/>
          </ac:spMkLst>
        </pc:spChg>
        <pc:extLst>
          <p:ext xmlns:p="http://schemas.openxmlformats.org/presentationml/2006/main" uri="{D6D511B9-2390-475A-947B-AFAB55BFBCF1}">
            <pc226:cmChg xmlns:pc226="http://schemas.microsoft.com/office/powerpoint/2022/06/main/command" chg="mod">
              <pc226:chgData name="Amanda Kelly (she/her | elle) [E/F] (VAC/ACC)" userId="S::amanda.kelly@veterans.gc.ca::577ea8ae-3d16-411e-a979-6ae4340163e4" providerId="AD" clId="Web-{74ADF116-8226-FABC-2F18-9A2B1AF8178B}" dt="2026-03-30T13:24:51.970" v="8" actId="20577"/>
              <pc2:cmMkLst xmlns:pc2="http://schemas.microsoft.com/office/powerpoint/2019/9/main/command">
                <pc:docMk/>
                <pc:sldMk cId="3105054926" sldId="299"/>
                <pc2:cmMk id="{2F5DEC22-4DBB-402B-99AF-7B784408E0F9}"/>
              </pc2:cmMkLst>
            </pc226:cmChg>
          </p:ext>
        </pc:extLst>
      </pc:sldChg>
    </pc:docChg>
  </pc:docChgLst>
  <pc:docChgLst>
    <pc:chgData name="Elizabeth Jill Paton (VAC/ACC)" userId="02e2f622-6222-463a-b3ba-ab337969573d" providerId="ADAL" clId="{D24E02B8-694D-4781-9908-6C6A9696C55B}"/>
    <pc:docChg chg="undo custSel addSld delSld modSld sldOrd modMainMaster">
      <pc:chgData name="Elizabeth Jill Paton (VAC/ACC)" userId="02e2f622-6222-463a-b3ba-ab337969573d" providerId="ADAL" clId="{D24E02B8-694D-4781-9908-6C6A9696C55B}" dt="2026-04-17T19:30:00.786" v="4286" actId="1076"/>
      <pc:docMkLst>
        <pc:docMk/>
      </pc:docMkLst>
      <pc:sldChg chg="modSp mod setBg">
        <pc:chgData name="Elizabeth Jill Paton (VAC/ACC)" userId="02e2f622-6222-463a-b3ba-ab337969573d" providerId="ADAL" clId="{D24E02B8-694D-4781-9908-6C6A9696C55B}" dt="2026-04-17T19:30:00.786" v="4286" actId="1076"/>
        <pc:sldMkLst>
          <pc:docMk/>
          <pc:sldMk cId="3135536933" sldId="256"/>
        </pc:sldMkLst>
        <pc:spChg chg="mod">
          <ac:chgData name="Elizabeth Jill Paton (VAC/ACC)" userId="02e2f622-6222-463a-b3ba-ab337969573d" providerId="ADAL" clId="{D24E02B8-694D-4781-9908-6C6A9696C55B}" dt="2026-04-17T19:30:00.786" v="4286" actId="1076"/>
          <ac:spMkLst>
            <pc:docMk/>
            <pc:sldMk cId="3135536933" sldId="256"/>
            <ac:spMk id="2" creationId="{3102FD35-2DD0-07D2-AE42-A71B9DB07013}"/>
          </ac:spMkLst>
        </pc:spChg>
      </pc:sldChg>
      <pc:sldChg chg="addSp delSp modSp mod setBg">
        <pc:chgData name="Elizabeth Jill Paton (VAC/ACC)" userId="02e2f622-6222-463a-b3ba-ab337969573d" providerId="ADAL" clId="{D24E02B8-694D-4781-9908-6C6A9696C55B}" dt="2026-03-24T20:07:50.637" v="934" actId="14100"/>
        <pc:sldMkLst>
          <pc:docMk/>
          <pc:sldMk cId="4150062717" sldId="257"/>
        </pc:sldMkLst>
        <pc:spChg chg="mod">
          <ac:chgData name="Elizabeth Jill Paton (VAC/ACC)" userId="02e2f622-6222-463a-b3ba-ab337969573d" providerId="ADAL" clId="{D24E02B8-694D-4781-9908-6C6A9696C55B}" dt="2026-03-24T20:04:20.396" v="885" actId="1076"/>
          <ac:spMkLst>
            <pc:docMk/>
            <pc:sldMk cId="4150062717" sldId="257"/>
            <ac:spMk id="2" creationId="{AEDA2FAF-B1F1-5D44-7E3B-ED2D5BA20D27}"/>
          </ac:spMkLst>
        </pc:spChg>
        <pc:spChg chg="add mod">
          <ac:chgData name="Elizabeth Jill Paton (VAC/ACC)" userId="02e2f622-6222-463a-b3ba-ab337969573d" providerId="ADAL" clId="{D24E02B8-694D-4781-9908-6C6A9696C55B}" dt="2026-03-24T20:07:50.637" v="934" actId="14100"/>
          <ac:spMkLst>
            <pc:docMk/>
            <pc:sldMk cId="4150062717" sldId="257"/>
            <ac:spMk id="3" creationId="{3F0EAF57-AF41-30C6-94D9-0065BACDD379}"/>
          </ac:spMkLst>
        </pc:spChg>
        <pc:spChg chg="mod">
          <ac:chgData name="Elizabeth Jill Paton (VAC/ACC)" userId="02e2f622-6222-463a-b3ba-ab337969573d" providerId="ADAL" clId="{D24E02B8-694D-4781-9908-6C6A9696C55B}" dt="2026-03-24T20:06:04.853" v="898" actId="14100"/>
          <ac:spMkLst>
            <pc:docMk/>
            <pc:sldMk cId="4150062717" sldId="257"/>
            <ac:spMk id="4" creationId="{9FD3D387-62BE-CAF0-D17E-3E45B9292D32}"/>
          </ac:spMkLst>
        </pc:spChg>
        <pc:picChg chg="add mod">
          <ac:chgData name="Elizabeth Jill Paton (VAC/ACC)" userId="02e2f622-6222-463a-b3ba-ab337969573d" providerId="ADAL" clId="{D24E02B8-694D-4781-9908-6C6A9696C55B}" dt="2026-03-24T20:06:17.988" v="901" actId="1076"/>
          <ac:picMkLst>
            <pc:docMk/>
            <pc:sldMk cId="4150062717" sldId="257"/>
            <ac:picMk id="1028" creationId="{581CBEE8-71BE-86BF-DA00-6F4F097D6386}"/>
          </ac:picMkLst>
        </pc:picChg>
      </pc:sldChg>
      <pc:sldChg chg="addSp delSp modSp mod">
        <pc:chgData name="Elizabeth Jill Paton (VAC/ACC)" userId="02e2f622-6222-463a-b3ba-ab337969573d" providerId="ADAL" clId="{D24E02B8-694D-4781-9908-6C6A9696C55B}" dt="2026-03-25T19:41:45.953" v="3989" actId="20577"/>
        <pc:sldMkLst>
          <pc:docMk/>
          <pc:sldMk cId="1565205885" sldId="285"/>
        </pc:sldMkLst>
        <pc:spChg chg="mod">
          <ac:chgData name="Elizabeth Jill Paton (VAC/ACC)" userId="02e2f622-6222-463a-b3ba-ab337969573d" providerId="ADAL" clId="{D24E02B8-694D-4781-9908-6C6A9696C55B}" dt="2026-03-24T19:40:26.627" v="581" actId="20577"/>
          <ac:spMkLst>
            <pc:docMk/>
            <pc:sldMk cId="1565205885" sldId="285"/>
            <ac:spMk id="2" creationId="{25C603DF-1166-DF22-5CEF-3B0474902D55}"/>
          </ac:spMkLst>
        </pc:spChg>
        <pc:spChg chg="mod">
          <ac:chgData name="Elizabeth Jill Paton (VAC/ACC)" userId="02e2f622-6222-463a-b3ba-ab337969573d" providerId="ADAL" clId="{D24E02B8-694D-4781-9908-6C6A9696C55B}" dt="2026-03-25T19:41:45.953" v="3989" actId="20577"/>
          <ac:spMkLst>
            <pc:docMk/>
            <pc:sldMk cId="1565205885" sldId="285"/>
            <ac:spMk id="4" creationId="{D7C64617-C4CB-6075-2E45-5DC60CA51859}"/>
          </ac:spMkLst>
        </pc:spChg>
      </pc:sldChg>
      <pc:sldChg chg="addSp delSp modSp mod">
        <pc:chgData name="Elizabeth Jill Paton (VAC/ACC)" userId="02e2f622-6222-463a-b3ba-ab337969573d" providerId="ADAL" clId="{D24E02B8-694D-4781-9908-6C6A9696C55B}" dt="2026-04-17T19:29:38.602" v="4281" actId="27636"/>
        <pc:sldMkLst>
          <pc:docMk/>
          <pc:sldMk cId="2209727176" sldId="288"/>
        </pc:sldMkLst>
        <pc:spChg chg="mod">
          <ac:chgData name="Elizabeth Jill Paton (VAC/ACC)" userId="02e2f622-6222-463a-b3ba-ab337969573d" providerId="ADAL" clId="{D24E02B8-694D-4781-9908-6C6A9696C55B}" dt="2026-03-24T19:58:55.123" v="829" actId="20577"/>
          <ac:spMkLst>
            <pc:docMk/>
            <pc:sldMk cId="2209727176" sldId="288"/>
            <ac:spMk id="2" creationId="{D2781EE9-776A-2FD4-04F3-BFD4B5AAEA03}"/>
          </ac:spMkLst>
        </pc:spChg>
        <pc:spChg chg="mod">
          <ac:chgData name="Elizabeth Jill Paton (VAC/ACC)" userId="02e2f622-6222-463a-b3ba-ab337969573d" providerId="ADAL" clId="{D24E02B8-694D-4781-9908-6C6A9696C55B}" dt="2026-04-17T19:29:38.602" v="4281" actId="27636"/>
          <ac:spMkLst>
            <pc:docMk/>
            <pc:sldMk cId="2209727176" sldId="288"/>
            <ac:spMk id="4" creationId="{287ED81B-F32E-E646-1F03-94656E8D3BDF}"/>
          </ac:spMkLst>
        </pc:spChg>
      </pc:sldChg>
      <pc:sldChg chg="modSp add mod">
        <pc:chgData name="Elizabeth Jill Paton (VAC/ACC)" userId="02e2f622-6222-463a-b3ba-ab337969573d" providerId="ADAL" clId="{D24E02B8-694D-4781-9908-6C6A9696C55B}" dt="2026-04-17T19:29:38.589" v="4280" actId="27636"/>
        <pc:sldMkLst>
          <pc:docMk/>
          <pc:sldMk cId="3542500667" sldId="290"/>
        </pc:sldMkLst>
        <pc:spChg chg="mod">
          <ac:chgData name="Elizabeth Jill Paton (VAC/ACC)" userId="02e2f622-6222-463a-b3ba-ab337969573d" providerId="ADAL" clId="{D24E02B8-694D-4781-9908-6C6A9696C55B}" dt="2026-04-17T19:29:38.589" v="4280" actId="27636"/>
          <ac:spMkLst>
            <pc:docMk/>
            <pc:sldMk cId="3542500667" sldId="290"/>
            <ac:spMk id="4" creationId="{A6C54CDF-FE2E-1AEF-AB10-5BBFE93E1C50}"/>
          </ac:spMkLst>
        </pc:spChg>
      </pc:sldChg>
      <pc:sldChg chg="addSp delSp modSp add mod">
        <pc:chgData name="Elizabeth Jill Paton (VAC/ACC)" userId="02e2f622-6222-463a-b3ba-ab337969573d" providerId="ADAL" clId="{D24E02B8-694D-4781-9908-6C6A9696C55B}" dt="2026-04-17T19:29:38.621" v="4282" actId="27636"/>
        <pc:sldMkLst>
          <pc:docMk/>
          <pc:sldMk cId="2809612503" sldId="291"/>
        </pc:sldMkLst>
        <pc:spChg chg="mod">
          <ac:chgData name="Elizabeth Jill Paton (VAC/ACC)" userId="02e2f622-6222-463a-b3ba-ab337969573d" providerId="ADAL" clId="{D24E02B8-694D-4781-9908-6C6A9696C55B}" dt="2026-03-24T20:24:56.749" v="1269" actId="20577"/>
          <ac:spMkLst>
            <pc:docMk/>
            <pc:sldMk cId="2809612503" sldId="291"/>
            <ac:spMk id="2" creationId="{7A7303F9-069E-CADD-B54B-6F1B810C4C54}"/>
          </ac:spMkLst>
        </pc:spChg>
        <pc:spChg chg="mod">
          <ac:chgData name="Elizabeth Jill Paton (VAC/ACC)" userId="02e2f622-6222-463a-b3ba-ab337969573d" providerId="ADAL" clId="{D24E02B8-694D-4781-9908-6C6A9696C55B}" dt="2026-04-17T19:29:38.621" v="4282" actId="27636"/>
          <ac:spMkLst>
            <pc:docMk/>
            <pc:sldMk cId="2809612503" sldId="291"/>
            <ac:spMk id="4" creationId="{2C6D542F-A40B-72D2-1433-661DCDF26D8C}"/>
          </ac:spMkLst>
        </pc:spChg>
      </pc:sldChg>
      <pc:sldChg chg="addSp delSp modSp add mod ord">
        <pc:chgData name="Elizabeth Jill Paton (VAC/ACC)" userId="02e2f622-6222-463a-b3ba-ab337969573d" providerId="ADAL" clId="{D24E02B8-694D-4781-9908-6C6A9696C55B}" dt="2026-03-25T19:45:58.312" v="4045" actId="20577"/>
        <pc:sldMkLst>
          <pc:docMk/>
          <pc:sldMk cId="2079802903" sldId="292"/>
        </pc:sldMkLst>
        <pc:spChg chg="mod">
          <ac:chgData name="Elizabeth Jill Paton (VAC/ACC)" userId="02e2f622-6222-463a-b3ba-ab337969573d" providerId="ADAL" clId="{D24E02B8-694D-4781-9908-6C6A9696C55B}" dt="2026-03-25T13:34:18.588" v="3193" actId="1076"/>
          <ac:spMkLst>
            <pc:docMk/>
            <pc:sldMk cId="2079802903" sldId="292"/>
            <ac:spMk id="2" creationId="{49D0AFDD-FEAD-BE85-EB10-99E112CC5B97}"/>
          </ac:spMkLst>
        </pc:spChg>
        <pc:spChg chg="add mod">
          <ac:chgData name="Elizabeth Jill Paton (VAC/ACC)" userId="02e2f622-6222-463a-b3ba-ab337969573d" providerId="ADAL" clId="{D24E02B8-694D-4781-9908-6C6A9696C55B}" dt="2026-03-25T19:45:58.312" v="4045" actId="20577"/>
          <ac:spMkLst>
            <pc:docMk/>
            <pc:sldMk cId="2079802903" sldId="292"/>
            <ac:spMk id="3" creationId="{88D228DF-B747-9F17-5641-BDBA6FE1768D}"/>
          </ac:spMkLst>
        </pc:spChg>
        <pc:spChg chg="mod">
          <ac:chgData name="Elizabeth Jill Paton (VAC/ACC)" userId="02e2f622-6222-463a-b3ba-ab337969573d" providerId="ADAL" clId="{D24E02B8-694D-4781-9908-6C6A9696C55B}" dt="2026-03-25T13:10:19.784" v="2213" actId="14100"/>
          <ac:spMkLst>
            <pc:docMk/>
            <pc:sldMk cId="2079802903" sldId="292"/>
            <ac:spMk id="4" creationId="{FCA4108C-D5C7-4C5B-6945-D36C67938C3E}"/>
          </ac:spMkLst>
        </pc:spChg>
        <pc:picChg chg="add mod">
          <ac:chgData name="Elizabeth Jill Paton (VAC/ACC)" userId="02e2f622-6222-463a-b3ba-ab337969573d" providerId="ADAL" clId="{D24E02B8-694D-4781-9908-6C6A9696C55B}" dt="2026-03-25T13:33:40.104" v="3189" actId="1076"/>
          <ac:picMkLst>
            <pc:docMk/>
            <pc:sldMk cId="2079802903" sldId="292"/>
            <ac:picMk id="4098" creationId="{74671DDF-809E-B779-82B5-E4D946D5A662}"/>
          </ac:picMkLst>
        </pc:picChg>
      </pc:sldChg>
      <pc:sldChg chg="modSp add mod">
        <pc:chgData name="Elizabeth Jill Paton (VAC/ACC)" userId="02e2f622-6222-463a-b3ba-ab337969573d" providerId="ADAL" clId="{D24E02B8-694D-4781-9908-6C6A9696C55B}" dt="2026-03-27T17:09:26.695" v="4267" actId="13926"/>
        <pc:sldMkLst>
          <pc:docMk/>
          <pc:sldMk cId="2039278934" sldId="293"/>
        </pc:sldMkLst>
        <pc:spChg chg="mod">
          <ac:chgData name="Elizabeth Jill Paton (VAC/ACC)" userId="02e2f622-6222-463a-b3ba-ab337969573d" providerId="ADAL" clId="{D24E02B8-694D-4781-9908-6C6A9696C55B}" dt="2026-03-27T17:09:26.695" v="4267" actId="13926"/>
          <ac:spMkLst>
            <pc:docMk/>
            <pc:sldMk cId="2039278934" sldId="293"/>
            <ac:spMk id="3" creationId="{572EC8A8-E112-8C70-88EC-907D696EC839}"/>
          </ac:spMkLst>
        </pc:spChg>
        <pc:spChg chg="mod">
          <ac:chgData name="Elizabeth Jill Paton (VAC/ACC)" userId="02e2f622-6222-463a-b3ba-ab337969573d" providerId="ADAL" clId="{D24E02B8-694D-4781-9908-6C6A9696C55B}" dt="2026-03-25T19:44:05.071" v="4021" actId="6549"/>
          <ac:spMkLst>
            <pc:docMk/>
            <pc:sldMk cId="2039278934" sldId="293"/>
            <ac:spMk id="4" creationId="{D3968BE6-32AD-71E1-7B70-3B98DF715B63}"/>
          </ac:spMkLst>
        </pc:spChg>
      </pc:sldChg>
      <pc:sldChg chg="addSp delSp modSp add mod">
        <pc:chgData name="Elizabeth Jill Paton (VAC/ACC)" userId="02e2f622-6222-463a-b3ba-ab337969573d" providerId="ADAL" clId="{D24E02B8-694D-4781-9908-6C6A9696C55B}" dt="2026-03-25T19:46:42.602" v="4112" actId="5793"/>
        <pc:sldMkLst>
          <pc:docMk/>
          <pc:sldMk cId="275694154" sldId="294"/>
        </pc:sldMkLst>
        <pc:spChg chg="mod">
          <ac:chgData name="Elizabeth Jill Paton (VAC/ACC)" userId="02e2f622-6222-463a-b3ba-ab337969573d" providerId="ADAL" clId="{D24E02B8-694D-4781-9908-6C6A9696C55B}" dt="2026-03-25T13:17:19.377" v="2692" actId="20577"/>
          <ac:spMkLst>
            <pc:docMk/>
            <pc:sldMk cId="275694154" sldId="294"/>
            <ac:spMk id="2" creationId="{C9A6E76D-E458-E9E1-07E1-345A6B07684C}"/>
          </ac:spMkLst>
        </pc:spChg>
        <pc:spChg chg="mod">
          <ac:chgData name="Elizabeth Jill Paton (VAC/ACC)" userId="02e2f622-6222-463a-b3ba-ab337969573d" providerId="ADAL" clId="{D24E02B8-694D-4781-9908-6C6A9696C55B}" dt="2026-03-25T19:46:42.602" v="4112" actId="5793"/>
          <ac:spMkLst>
            <pc:docMk/>
            <pc:sldMk cId="275694154" sldId="294"/>
            <ac:spMk id="3" creationId="{72E93CEC-9C70-03E5-C39E-9815377BFE10}"/>
          </ac:spMkLst>
        </pc:spChg>
        <pc:spChg chg="mod">
          <ac:chgData name="Elizabeth Jill Paton (VAC/ACC)" userId="02e2f622-6222-463a-b3ba-ab337969573d" providerId="ADAL" clId="{D24E02B8-694D-4781-9908-6C6A9696C55B}" dt="2026-03-25T13:17:29.052" v="2693" actId="14100"/>
          <ac:spMkLst>
            <pc:docMk/>
            <pc:sldMk cId="275694154" sldId="294"/>
            <ac:spMk id="4" creationId="{E857D3C5-AF76-581C-8C4A-0890E497ABE9}"/>
          </ac:spMkLst>
        </pc:spChg>
        <pc:picChg chg="add mod">
          <ac:chgData name="Elizabeth Jill Paton (VAC/ACC)" userId="02e2f622-6222-463a-b3ba-ab337969573d" providerId="ADAL" clId="{D24E02B8-694D-4781-9908-6C6A9696C55B}" dt="2026-03-25T13:20:05.873" v="2783" actId="1076"/>
          <ac:picMkLst>
            <pc:docMk/>
            <pc:sldMk cId="275694154" sldId="294"/>
            <ac:picMk id="5122" creationId="{D34E00F8-89F7-326C-C07C-3384D2C41196}"/>
          </ac:picMkLst>
        </pc:picChg>
      </pc:sldChg>
      <pc:sldChg chg="addSp delSp modSp add mod">
        <pc:chgData name="Elizabeth Jill Paton (VAC/ACC)" userId="02e2f622-6222-463a-b3ba-ab337969573d" providerId="ADAL" clId="{D24E02B8-694D-4781-9908-6C6A9696C55B}" dt="2026-03-31T14:14:49.937" v="4277" actId="20577"/>
        <pc:sldMkLst>
          <pc:docMk/>
          <pc:sldMk cId="3347670569" sldId="295"/>
        </pc:sldMkLst>
        <pc:spChg chg="mod">
          <ac:chgData name="Elizabeth Jill Paton (VAC/ACC)" userId="02e2f622-6222-463a-b3ba-ab337969573d" providerId="ADAL" clId="{D24E02B8-694D-4781-9908-6C6A9696C55B}" dt="2026-03-25T18:21:19.916" v="3838" actId="1076"/>
          <ac:spMkLst>
            <pc:docMk/>
            <pc:sldMk cId="3347670569" sldId="295"/>
            <ac:spMk id="2" creationId="{4845FA35-9FD1-053A-D691-7D0F9CA8E93B}"/>
          </ac:spMkLst>
        </pc:spChg>
        <pc:spChg chg="mod">
          <ac:chgData name="Elizabeth Jill Paton (VAC/ACC)" userId="02e2f622-6222-463a-b3ba-ab337969573d" providerId="ADAL" clId="{D24E02B8-694D-4781-9908-6C6A9696C55B}" dt="2026-03-31T14:14:49.937" v="4277" actId="20577"/>
          <ac:spMkLst>
            <pc:docMk/>
            <pc:sldMk cId="3347670569" sldId="295"/>
            <ac:spMk id="3" creationId="{5C3D610C-82F3-9E7A-3353-2E59617AA68A}"/>
          </ac:spMkLst>
        </pc:spChg>
        <pc:picChg chg="add mod">
          <ac:chgData name="Elizabeth Jill Paton (VAC/ACC)" userId="02e2f622-6222-463a-b3ba-ab337969573d" providerId="ADAL" clId="{D24E02B8-694D-4781-9908-6C6A9696C55B}" dt="2026-03-25T18:22:56.285" v="3870" actId="1076"/>
          <ac:picMkLst>
            <pc:docMk/>
            <pc:sldMk cId="3347670569" sldId="295"/>
            <ac:picMk id="6146" creationId="{F75C46CD-294C-8156-9FDD-3D10C7EED21E}"/>
          </ac:picMkLst>
        </pc:picChg>
      </pc:sldChg>
      <pc:sldChg chg="addSp delSp modSp add mod ord">
        <pc:chgData name="Elizabeth Jill Paton (VAC/ACC)" userId="02e2f622-6222-463a-b3ba-ab337969573d" providerId="ADAL" clId="{D24E02B8-694D-4781-9908-6C6A9696C55B}" dt="2026-03-25T18:19:26.533" v="3827" actId="20577"/>
        <pc:sldMkLst>
          <pc:docMk/>
          <pc:sldMk cId="2020054668" sldId="296"/>
        </pc:sldMkLst>
        <pc:spChg chg="mod">
          <ac:chgData name="Elizabeth Jill Paton (VAC/ACC)" userId="02e2f622-6222-463a-b3ba-ab337969573d" providerId="ADAL" clId="{D24E02B8-694D-4781-9908-6C6A9696C55B}" dt="2026-03-25T17:51:53.854" v="3359" actId="14100"/>
          <ac:spMkLst>
            <pc:docMk/>
            <pc:sldMk cId="2020054668" sldId="296"/>
            <ac:spMk id="2" creationId="{1A2B1CBF-B3D5-B678-C564-333F8F412AF2}"/>
          </ac:spMkLst>
        </pc:spChg>
        <pc:spChg chg="mod">
          <ac:chgData name="Elizabeth Jill Paton (VAC/ACC)" userId="02e2f622-6222-463a-b3ba-ab337969573d" providerId="ADAL" clId="{D24E02B8-694D-4781-9908-6C6A9696C55B}" dt="2026-03-25T18:19:26.533" v="3827" actId="20577"/>
          <ac:spMkLst>
            <pc:docMk/>
            <pc:sldMk cId="2020054668" sldId="296"/>
            <ac:spMk id="3" creationId="{4C8D90EC-A27F-F49D-FBAF-39CFA5846469}"/>
          </ac:spMkLst>
        </pc:spChg>
        <pc:picChg chg="add mod">
          <ac:chgData name="Elizabeth Jill Paton (VAC/ACC)" userId="02e2f622-6222-463a-b3ba-ab337969573d" providerId="ADAL" clId="{D24E02B8-694D-4781-9908-6C6A9696C55B}" dt="2026-03-25T17:54:22.556" v="3365" actId="14100"/>
          <ac:picMkLst>
            <pc:docMk/>
            <pc:sldMk cId="2020054668" sldId="296"/>
            <ac:picMk id="7170" creationId="{C9571E89-C454-7CA3-306B-403292F9D514}"/>
          </ac:picMkLst>
        </pc:picChg>
      </pc:sldChg>
      <pc:sldMasterChg chg="setBg modSldLayout">
        <pc:chgData name="Elizabeth Jill Paton (VAC/ACC)" userId="02e2f622-6222-463a-b3ba-ab337969573d" providerId="ADAL" clId="{D24E02B8-694D-4781-9908-6C6A9696C55B}" dt="2026-04-17T19:29:42.969" v="4283"/>
        <pc:sldMasterMkLst>
          <pc:docMk/>
          <pc:sldMasterMk cId="3891906102" sldId="2147483648"/>
        </pc:sldMasterMkLst>
        <pc:sldLayoutChg chg="setBg">
          <pc:chgData name="Elizabeth Jill Paton (VAC/ACC)" userId="02e2f622-6222-463a-b3ba-ab337969573d" providerId="ADAL" clId="{D24E02B8-694D-4781-9908-6C6A9696C55B}" dt="2026-04-17T19:29:42.969" v="4283"/>
          <pc:sldLayoutMkLst>
            <pc:docMk/>
            <pc:sldMasterMk cId="3891906102" sldId="2147483648"/>
            <pc:sldLayoutMk cId="1139976054" sldId="2147483649"/>
          </pc:sldLayoutMkLst>
        </pc:sldLayoutChg>
        <pc:sldLayoutChg chg="setBg">
          <pc:chgData name="Elizabeth Jill Paton (VAC/ACC)" userId="02e2f622-6222-463a-b3ba-ab337969573d" providerId="ADAL" clId="{D24E02B8-694D-4781-9908-6C6A9696C55B}" dt="2026-04-17T19:29:42.969" v="4283"/>
          <pc:sldLayoutMkLst>
            <pc:docMk/>
            <pc:sldMasterMk cId="3891906102" sldId="2147483648"/>
            <pc:sldLayoutMk cId="831036709" sldId="2147483650"/>
          </pc:sldLayoutMkLst>
        </pc:sldLayoutChg>
        <pc:sldLayoutChg chg="setBg">
          <pc:chgData name="Elizabeth Jill Paton (VAC/ACC)" userId="02e2f622-6222-463a-b3ba-ab337969573d" providerId="ADAL" clId="{D24E02B8-694D-4781-9908-6C6A9696C55B}" dt="2026-04-17T19:29:42.969" v="4283"/>
          <pc:sldLayoutMkLst>
            <pc:docMk/>
            <pc:sldMasterMk cId="3891906102" sldId="2147483648"/>
            <pc:sldLayoutMk cId="2470151944" sldId="2147483651"/>
          </pc:sldLayoutMkLst>
        </pc:sldLayoutChg>
        <pc:sldLayoutChg chg="setBg">
          <pc:chgData name="Elizabeth Jill Paton (VAC/ACC)" userId="02e2f622-6222-463a-b3ba-ab337969573d" providerId="ADAL" clId="{D24E02B8-694D-4781-9908-6C6A9696C55B}" dt="2026-04-17T19:29:42.969" v="4283"/>
          <pc:sldLayoutMkLst>
            <pc:docMk/>
            <pc:sldMasterMk cId="3891906102" sldId="2147483648"/>
            <pc:sldLayoutMk cId="252272562" sldId="2147483652"/>
          </pc:sldLayoutMkLst>
        </pc:sldLayoutChg>
        <pc:sldLayoutChg chg="setBg">
          <pc:chgData name="Elizabeth Jill Paton (VAC/ACC)" userId="02e2f622-6222-463a-b3ba-ab337969573d" providerId="ADAL" clId="{D24E02B8-694D-4781-9908-6C6A9696C55B}" dt="2026-04-17T19:29:42.969" v="4283"/>
          <pc:sldLayoutMkLst>
            <pc:docMk/>
            <pc:sldMasterMk cId="3891906102" sldId="2147483648"/>
            <pc:sldLayoutMk cId="1183644376" sldId="2147483653"/>
          </pc:sldLayoutMkLst>
        </pc:sldLayoutChg>
        <pc:sldLayoutChg chg="setBg">
          <pc:chgData name="Elizabeth Jill Paton (VAC/ACC)" userId="02e2f622-6222-463a-b3ba-ab337969573d" providerId="ADAL" clId="{D24E02B8-694D-4781-9908-6C6A9696C55B}" dt="2026-04-17T19:29:42.969" v="4283"/>
          <pc:sldLayoutMkLst>
            <pc:docMk/>
            <pc:sldMasterMk cId="3891906102" sldId="2147483648"/>
            <pc:sldLayoutMk cId="2748520427" sldId="2147483654"/>
          </pc:sldLayoutMkLst>
        </pc:sldLayoutChg>
        <pc:sldLayoutChg chg="setBg">
          <pc:chgData name="Elizabeth Jill Paton (VAC/ACC)" userId="02e2f622-6222-463a-b3ba-ab337969573d" providerId="ADAL" clId="{D24E02B8-694D-4781-9908-6C6A9696C55B}" dt="2026-04-17T19:29:42.969" v="4283"/>
          <pc:sldLayoutMkLst>
            <pc:docMk/>
            <pc:sldMasterMk cId="3891906102" sldId="2147483648"/>
            <pc:sldLayoutMk cId="1469376512" sldId="2147483655"/>
          </pc:sldLayoutMkLst>
        </pc:sldLayoutChg>
        <pc:sldLayoutChg chg="setBg">
          <pc:chgData name="Elizabeth Jill Paton (VAC/ACC)" userId="02e2f622-6222-463a-b3ba-ab337969573d" providerId="ADAL" clId="{D24E02B8-694D-4781-9908-6C6A9696C55B}" dt="2026-04-17T19:29:42.969" v="4283"/>
          <pc:sldLayoutMkLst>
            <pc:docMk/>
            <pc:sldMasterMk cId="3891906102" sldId="2147483648"/>
            <pc:sldLayoutMk cId="3670966435" sldId="2147483656"/>
          </pc:sldLayoutMkLst>
        </pc:sldLayoutChg>
        <pc:sldLayoutChg chg="setBg">
          <pc:chgData name="Elizabeth Jill Paton (VAC/ACC)" userId="02e2f622-6222-463a-b3ba-ab337969573d" providerId="ADAL" clId="{D24E02B8-694D-4781-9908-6C6A9696C55B}" dt="2026-04-17T19:29:42.969" v="4283"/>
          <pc:sldLayoutMkLst>
            <pc:docMk/>
            <pc:sldMasterMk cId="3891906102" sldId="2147483648"/>
            <pc:sldLayoutMk cId="2149879224" sldId="2147483657"/>
          </pc:sldLayoutMkLst>
        </pc:sldLayoutChg>
        <pc:sldLayoutChg chg="setBg">
          <pc:chgData name="Elizabeth Jill Paton (VAC/ACC)" userId="02e2f622-6222-463a-b3ba-ab337969573d" providerId="ADAL" clId="{D24E02B8-694D-4781-9908-6C6A9696C55B}" dt="2026-04-17T19:29:42.969" v="4283"/>
          <pc:sldLayoutMkLst>
            <pc:docMk/>
            <pc:sldMasterMk cId="3891906102" sldId="2147483648"/>
            <pc:sldLayoutMk cId="374662660" sldId="2147483658"/>
          </pc:sldLayoutMkLst>
        </pc:sldLayoutChg>
        <pc:sldLayoutChg chg="setBg">
          <pc:chgData name="Elizabeth Jill Paton (VAC/ACC)" userId="02e2f622-6222-463a-b3ba-ab337969573d" providerId="ADAL" clId="{D24E02B8-694D-4781-9908-6C6A9696C55B}" dt="2026-04-17T19:29:42.969" v="4283"/>
          <pc:sldLayoutMkLst>
            <pc:docMk/>
            <pc:sldMasterMk cId="3891906102" sldId="2147483648"/>
            <pc:sldLayoutMk cId="3462772472" sldId="2147483659"/>
          </pc:sldLayoutMkLst>
        </pc:sldLayoutChg>
      </pc:sldMasterChg>
    </pc:docChg>
  </pc:docChgLst>
  <pc:docChgLst>
    <pc:chgData name="Amanda Kelly (she/her | elle) [E/F] (VAC/ACC)" userId="S::amanda.kelly@veterans.gc.ca::577ea8ae-3d16-411e-a979-6ae4340163e4" providerId="AD" clId="Web-{E287E47A-78A9-E032-A401-345F6BCB7F40}"/>
    <pc:docChg chg="modSld">
      <pc:chgData name="Amanda Kelly (she/her | elle) [E/F] (VAC/ACC)" userId="S::amanda.kelly@veterans.gc.ca::577ea8ae-3d16-411e-a979-6ae4340163e4" providerId="AD" clId="Web-{E287E47A-78A9-E032-A401-345F6BCB7F40}" dt="2026-03-30T13:30:46.587" v="39" actId="20577"/>
      <pc:docMkLst>
        <pc:docMk/>
      </pc:docMkLst>
      <pc:sldChg chg="modSp">
        <pc:chgData name="Amanda Kelly (she/her | elle) [E/F] (VAC/ACC)" userId="S::amanda.kelly@veterans.gc.ca::577ea8ae-3d16-411e-a979-6ae4340163e4" providerId="AD" clId="Web-{E287E47A-78A9-E032-A401-345F6BCB7F40}" dt="2026-03-30T13:30:46.587" v="39" actId="20577"/>
        <pc:sldMkLst>
          <pc:docMk/>
          <pc:sldMk cId="2809612503" sldId="291"/>
        </pc:sldMkLst>
        <pc:spChg chg="mod">
          <ac:chgData name="Amanda Kelly (she/her | elle) [E/F] (VAC/ACC)" userId="S::amanda.kelly@veterans.gc.ca::577ea8ae-3d16-411e-a979-6ae4340163e4" providerId="AD" clId="Web-{E287E47A-78A9-E032-A401-345F6BCB7F40}" dt="2026-03-30T13:30:46.587" v="39" actId="20577"/>
          <ac:spMkLst>
            <pc:docMk/>
            <pc:sldMk cId="2809612503" sldId="291"/>
            <ac:spMk id="4" creationId="{2C6D542F-A40B-72D2-1433-661DCDF26D8C}"/>
          </ac:spMkLst>
        </pc:spChg>
      </pc:sldChg>
    </pc:docChg>
  </pc:docChgLst>
  <pc:docChgLst>
    <pc:chgData name="Amanda Kelly (she/her | elle) [E/F] (VAC/ACC)" userId="S::amanda.kelly@veterans.gc.ca::577ea8ae-3d16-411e-a979-6ae4340163e4" providerId="AD" clId="Web-{8BDB25A4-3857-6402-5FA9-D239767A67E8}"/>
    <pc:docChg chg="modSld">
      <pc:chgData name="Amanda Kelly (she/her | elle) [E/F] (VAC/ACC)" userId="S::amanda.kelly@veterans.gc.ca::577ea8ae-3d16-411e-a979-6ae4340163e4" providerId="AD" clId="Web-{8BDB25A4-3857-6402-5FA9-D239767A67E8}" dt="2026-03-28T13:31:18.718" v="4" actId="20577"/>
      <pc:docMkLst>
        <pc:docMk/>
      </pc:docMkLst>
      <pc:sldChg chg="modSp modCm">
        <pc:chgData name="Amanda Kelly (she/her | elle) [E/F] (VAC/ACC)" userId="S::amanda.kelly@veterans.gc.ca::577ea8ae-3d16-411e-a979-6ae4340163e4" providerId="AD" clId="Web-{8BDB25A4-3857-6402-5FA9-D239767A67E8}" dt="2026-03-27T21:25:19.451" v="2" actId="20577"/>
        <pc:sldMkLst>
          <pc:docMk/>
          <pc:sldMk cId="4150062717" sldId="257"/>
        </pc:sldMkLst>
        <pc:spChg chg="mod">
          <ac:chgData name="Amanda Kelly (she/her | elle) [E/F] (VAC/ACC)" userId="S::amanda.kelly@veterans.gc.ca::577ea8ae-3d16-411e-a979-6ae4340163e4" providerId="AD" clId="Web-{8BDB25A4-3857-6402-5FA9-D239767A67E8}" dt="2026-03-27T21:25:19.451" v="2" actId="20577"/>
          <ac:spMkLst>
            <pc:docMk/>
            <pc:sldMk cId="4150062717" sldId="257"/>
            <ac:spMk id="4" creationId="{9FD3D387-62BE-CAF0-D17E-3E45B9292D32}"/>
          </ac:spMkLst>
        </pc:spChg>
        <pc:extLst>
          <p:ext xmlns:p="http://schemas.openxmlformats.org/presentationml/2006/main" uri="{D6D511B9-2390-475A-947B-AFAB55BFBCF1}">
            <pc226:cmChg xmlns:pc226="http://schemas.microsoft.com/office/powerpoint/2022/06/main/command" chg="mod">
              <pc226:chgData name="Amanda Kelly (she/her | elle) [E/F] (VAC/ACC)" userId="S::amanda.kelly@veterans.gc.ca::577ea8ae-3d16-411e-a979-6ae4340163e4" providerId="AD" clId="Web-{8BDB25A4-3857-6402-5FA9-D239767A67E8}" dt="2026-03-27T21:25:19.451" v="2" actId="20577"/>
              <pc2:cmMkLst xmlns:pc2="http://schemas.microsoft.com/office/powerpoint/2019/9/main/command">
                <pc:docMk/>
                <pc:sldMk cId="4150062717" sldId="257"/>
                <pc2:cmMk id="{F7EB1219-3A25-4002-8FE2-95898CB0ABDA}"/>
              </pc2:cmMkLst>
            </pc226:cmChg>
            <pc226:cmChg xmlns:pc226="http://schemas.microsoft.com/office/powerpoint/2022/06/main/command" chg="mod">
              <pc226:chgData name="Amanda Kelly (she/her | elle) [E/F] (VAC/ACC)" userId="S::amanda.kelly@veterans.gc.ca::577ea8ae-3d16-411e-a979-6ae4340163e4" providerId="AD" clId="Web-{8BDB25A4-3857-6402-5FA9-D239767A67E8}" dt="2026-03-27T21:25:19.451" v="2" actId="20577"/>
              <pc2:cmMkLst xmlns:pc2="http://schemas.microsoft.com/office/powerpoint/2019/9/main/command">
                <pc:docMk/>
                <pc:sldMk cId="4150062717" sldId="257"/>
                <pc2:cmMk id="{79E2A74B-38E3-45D1-A7F8-155B0BEF1B7B}"/>
              </pc2:cmMkLst>
            </pc226:cmChg>
          </p:ext>
        </pc:extLst>
      </pc:sldChg>
      <pc:sldChg chg="modSp modCm">
        <pc:chgData name="Amanda Kelly (she/her | elle) [E/F] (VAC/ACC)" userId="S::amanda.kelly@veterans.gc.ca::577ea8ae-3d16-411e-a979-6ae4340163e4" providerId="AD" clId="Web-{8BDB25A4-3857-6402-5FA9-D239767A67E8}" dt="2026-03-28T13:31:18.718" v="4" actId="20577"/>
        <pc:sldMkLst>
          <pc:docMk/>
          <pc:sldMk cId="2209727176" sldId="288"/>
        </pc:sldMkLst>
        <pc:spChg chg="mod">
          <ac:chgData name="Amanda Kelly (she/her | elle) [E/F] (VAC/ACC)" userId="S::amanda.kelly@veterans.gc.ca::577ea8ae-3d16-411e-a979-6ae4340163e4" providerId="AD" clId="Web-{8BDB25A4-3857-6402-5FA9-D239767A67E8}" dt="2026-03-28T13:31:18.718" v="4" actId="20577"/>
          <ac:spMkLst>
            <pc:docMk/>
            <pc:sldMk cId="2209727176" sldId="288"/>
            <ac:spMk id="4" creationId="{287ED81B-F32E-E646-1F03-94656E8D3BDF}"/>
          </ac:spMkLst>
        </pc:spChg>
        <pc:extLst>
          <p:ext xmlns:p="http://schemas.openxmlformats.org/presentationml/2006/main" uri="{D6D511B9-2390-475A-947B-AFAB55BFBCF1}">
            <pc226:cmChg xmlns:pc226="http://schemas.microsoft.com/office/powerpoint/2022/06/main/command" chg="mod">
              <pc226:chgData name="Amanda Kelly (she/her | elle) [E/F] (VAC/ACC)" userId="S::amanda.kelly@veterans.gc.ca::577ea8ae-3d16-411e-a979-6ae4340163e4" providerId="AD" clId="Web-{8BDB25A4-3857-6402-5FA9-D239767A67E8}" dt="2026-03-28T13:31:18.718" v="4" actId="20577"/>
              <pc2:cmMkLst xmlns:pc2="http://schemas.microsoft.com/office/powerpoint/2019/9/main/command">
                <pc:docMk/>
                <pc:sldMk cId="2209727176" sldId="288"/>
                <pc2:cmMk id="{2451D740-4BD1-473A-AEDE-BDCE29FA0B0E}"/>
              </pc2:cmMkLst>
            </pc226:cmChg>
          </p:ext>
        </pc:ext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B6657-4662-2164-D5E0-1F3B729A1E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1D9E25-538B-A391-CA88-521D97B940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FDB684-8C9A-A90F-5948-28E8668675C7}"/>
              </a:ext>
            </a:extLst>
          </p:cNvPr>
          <p:cNvSpPr>
            <a:spLocks noGrp="1"/>
          </p:cNvSpPr>
          <p:nvPr>
            <p:ph type="dt" sz="half" idx="10"/>
          </p:nvPr>
        </p:nvSpPr>
        <p:spPr/>
        <p:txBody>
          <a:bodyPr/>
          <a:lstStyle/>
          <a:p>
            <a:fld id="{73DFF510-3282-4C4E-8002-1D654AB6DB1B}" type="datetimeFigureOut">
              <a:rPr lang="en-US" smtClean="0"/>
              <a:t>4/20/2026</a:t>
            </a:fld>
            <a:endParaRPr lang="en-US" dirty="0"/>
          </a:p>
        </p:txBody>
      </p:sp>
      <p:sp>
        <p:nvSpPr>
          <p:cNvPr id="5" name="Footer Placeholder 4">
            <a:extLst>
              <a:ext uri="{FF2B5EF4-FFF2-40B4-BE49-F238E27FC236}">
                <a16:creationId xmlns:a16="http://schemas.microsoft.com/office/drawing/2014/main" id="{84F8EA90-800E-E10D-F4B5-ABE4C2C9127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29B199-CE9B-3448-68E7-F89B965CBCE6}"/>
              </a:ext>
            </a:extLst>
          </p:cNvPr>
          <p:cNvSpPr>
            <a:spLocks noGrp="1"/>
          </p:cNvSpPr>
          <p:nvPr>
            <p:ph type="sldNum" sz="quarter" idx="12"/>
          </p:nvPr>
        </p:nvSpPr>
        <p:spPr/>
        <p:txBody>
          <a:bodyPr/>
          <a:lstStyle/>
          <a:p>
            <a:fld id="{6C3D3106-ADC2-4505-B9B1-54314365A2B8}" type="slidenum">
              <a:rPr lang="en-US" smtClean="0"/>
              <a:t>‹N°›</a:t>
            </a:fld>
            <a:endParaRPr lang="en-US" dirty="0"/>
          </a:p>
        </p:txBody>
      </p:sp>
    </p:spTree>
    <p:extLst>
      <p:ext uri="{BB962C8B-B14F-4D97-AF65-F5344CB8AC3E}">
        <p14:creationId xmlns:p14="http://schemas.microsoft.com/office/powerpoint/2010/main" val="1139976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0ECA4-5675-0178-214D-19E38E29724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0ABA38D-2E88-3075-F7E9-647743E10C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EC7090-0612-FF34-3B84-EAAC688A4E28}"/>
              </a:ext>
            </a:extLst>
          </p:cNvPr>
          <p:cNvSpPr>
            <a:spLocks noGrp="1"/>
          </p:cNvSpPr>
          <p:nvPr>
            <p:ph type="dt" sz="half" idx="10"/>
          </p:nvPr>
        </p:nvSpPr>
        <p:spPr/>
        <p:txBody>
          <a:bodyPr/>
          <a:lstStyle/>
          <a:p>
            <a:fld id="{73DFF510-3282-4C4E-8002-1D654AB6DB1B}" type="datetimeFigureOut">
              <a:rPr lang="en-US" smtClean="0"/>
              <a:t>4/20/2026</a:t>
            </a:fld>
            <a:endParaRPr lang="en-US" dirty="0"/>
          </a:p>
        </p:txBody>
      </p:sp>
      <p:sp>
        <p:nvSpPr>
          <p:cNvPr id="5" name="Footer Placeholder 4">
            <a:extLst>
              <a:ext uri="{FF2B5EF4-FFF2-40B4-BE49-F238E27FC236}">
                <a16:creationId xmlns:a16="http://schemas.microsoft.com/office/drawing/2014/main" id="{62470BDB-F327-4549-2BD1-8A57FFF860D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5FEF114-05A1-5235-C3E8-7A2D5AC9346E}"/>
              </a:ext>
            </a:extLst>
          </p:cNvPr>
          <p:cNvSpPr>
            <a:spLocks noGrp="1"/>
          </p:cNvSpPr>
          <p:nvPr>
            <p:ph type="sldNum" sz="quarter" idx="12"/>
          </p:nvPr>
        </p:nvSpPr>
        <p:spPr/>
        <p:txBody>
          <a:bodyPr/>
          <a:lstStyle/>
          <a:p>
            <a:fld id="{6C3D3106-ADC2-4505-B9B1-54314365A2B8}" type="slidenum">
              <a:rPr lang="en-US" smtClean="0"/>
              <a:t>‹N°›</a:t>
            </a:fld>
            <a:endParaRPr lang="en-US" dirty="0"/>
          </a:p>
        </p:txBody>
      </p:sp>
    </p:spTree>
    <p:extLst>
      <p:ext uri="{BB962C8B-B14F-4D97-AF65-F5344CB8AC3E}">
        <p14:creationId xmlns:p14="http://schemas.microsoft.com/office/powerpoint/2010/main" val="374662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25EDAB-9D3A-6B0C-6C3A-06B41266DD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241B2F-BFEB-CA03-936F-9DBD0399576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662524-BF31-FA7F-38BA-87BB78EBDA60}"/>
              </a:ext>
            </a:extLst>
          </p:cNvPr>
          <p:cNvSpPr>
            <a:spLocks noGrp="1"/>
          </p:cNvSpPr>
          <p:nvPr>
            <p:ph type="dt" sz="half" idx="10"/>
          </p:nvPr>
        </p:nvSpPr>
        <p:spPr/>
        <p:txBody>
          <a:bodyPr/>
          <a:lstStyle/>
          <a:p>
            <a:fld id="{73DFF510-3282-4C4E-8002-1D654AB6DB1B}" type="datetimeFigureOut">
              <a:rPr lang="en-US" smtClean="0"/>
              <a:t>4/20/2026</a:t>
            </a:fld>
            <a:endParaRPr lang="en-US" dirty="0"/>
          </a:p>
        </p:txBody>
      </p:sp>
      <p:sp>
        <p:nvSpPr>
          <p:cNvPr id="5" name="Footer Placeholder 4">
            <a:extLst>
              <a:ext uri="{FF2B5EF4-FFF2-40B4-BE49-F238E27FC236}">
                <a16:creationId xmlns:a16="http://schemas.microsoft.com/office/drawing/2014/main" id="{6A388D13-9C5E-CB9C-1C83-6CD25222CDF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03C0642-A894-32E0-4D28-D97B03CDBEA2}"/>
              </a:ext>
            </a:extLst>
          </p:cNvPr>
          <p:cNvSpPr>
            <a:spLocks noGrp="1"/>
          </p:cNvSpPr>
          <p:nvPr>
            <p:ph type="sldNum" sz="quarter" idx="12"/>
          </p:nvPr>
        </p:nvSpPr>
        <p:spPr/>
        <p:txBody>
          <a:bodyPr/>
          <a:lstStyle/>
          <a:p>
            <a:fld id="{6C3D3106-ADC2-4505-B9B1-54314365A2B8}" type="slidenum">
              <a:rPr lang="en-US" smtClean="0"/>
              <a:t>‹N°›</a:t>
            </a:fld>
            <a:endParaRPr lang="en-US" dirty="0"/>
          </a:p>
        </p:txBody>
      </p:sp>
    </p:spTree>
    <p:extLst>
      <p:ext uri="{BB962C8B-B14F-4D97-AF65-F5344CB8AC3E}">
        <p14:creationId xmlns:p14="http://schemas.microsoft.com/office/powerpoint/2010/main" val="3462772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1438E-60AD-844D-5A1E-C1C672ACCD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B4F886-6BFB-ABB6-A38E-EBE581A5C0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2371EF-B4FC-7066-16C3-76674191D7E1}"/>
              </a:ext>
            </a:extLst>
          </p:cNvPr>
          <p:cNvSpPr>
            <a:spLocks noGrp="1"/>
          </p:cNvSpPr>
          <p:nvPr>
            <p:ph type="dt" sz="half" idx="10"/>
          </p:nvPr>
        </p:nvSpPr>
        <p:spPr/>
        <p:txBody>
          <a:bodyPr/>
          <a:lstStyle/>
          <a:p>
            <a:fld id="{73DFF510-3282-4C4E-8002-1D654AB6DB1B}" type="datetimeFigureOut">
              <a:rPr lang="en-US" smtClean="0"/>
              <a:t>4/20/2026</a:t>
            </a:fld>
            <a:endParaRPr lang="en-US" dirty="0"/>
          </a:p>
        </p:txBody>
      </p:sp>
      <p:sp>
        <p:nvSpPr>
          <p:cNvPr id="5" name="Footer Placeholder 4">
            <a:extLst>
              <a:ext uri="{FF2B5EF4-FFF2-40B4-BE49-F238E27FC236}">
                <a16:creationId xmlns:a16="http://schemas.microsoft.com/office/drawing/2014/main" id="{A7C196A5-A18A-AE4B-E13F-EBE23CDC93C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F6A658B-0890-9D06-A618-D29E72AFCC20}"/>
              </a:ext>
            </a:extLst>
          </p:cNvPr>
          <p:cNvSpPr>
            <a:spLocks noGrp="1"/>
          </p:cNvSpPr>
          <p:nvPr>
            <p:ph type="sldNum" sz="quarter" idx="12"/>
          </p:nvPr>
        </p:nvSpPr>
        <p:spPr/>
        <p:txBody>
          <a:bodyPr/>
          <a:lstStyle/>
          <a:p>
            <a:fld id="{6C3D3106-ADC2-4505-B9B1-54314365A2B8}" type="slidenum">
              <a:rPr lang="en-US" smtClean="0"/>
              <a:t>‹N°›</a:t>
            </a:fld>
            <a:endParaRPr lang="en-US" dirty="0"/>
          </a:p>
        </p:txBody>
      </p:sp>
    </p:spTree>
    <p:extLst>
      <p:ext uri="{BB962C8B-B14F-4D97-AF65-F5344CB8AC3E}">
        <p14:creationId xmlns:p14="http://schemas.microsoft.com/office/powerpoint/2010/main" val="831036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79C59-1553-0307-5650-CB7C5CFE28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36810E-C67A-8DD0-B041-90518B23F98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B4FB75-C8A7-3B1D-BC20-7AC2614DECBF}"/>
              </a:ext>
            </a:extLst>
          </p:cNvPr>
          <p:cNvSpPr>
            <a:spLocks noGrp="1"/>
          </p:cNvSpPr>
          <p:nvPr>
            <p:ph type="dt" sz="half" idx="10"/>
          </p:nvPr>
        </p:nvSpPr>
        <p:spPr/>
        <p:txBody>
          <a:bodyPr/>
          <a:lstStyle/>
          <a:p>
            <a:fld id="{73DFF510-3282-4C4E-8002-1D654AB6DB1B}" type="datetimeFigureOut">
              <a:rPr lang="en-US" smtClean="0"/>
              <a:t>4/20/2026</a:t>
            </a:fld>
            <a:endParaRPr lang="en-US" dirty="0"/>
          </a:p>
        </p:txBody>
      </p:sp>
      <p:sp>
        <p:nvSpPr>
          <p:cNvPr id="5" name="Footer Placeholder 4">
            <a:extLst>
              <a:ext uri="{FF2B5EF4-FFF2-40B4-BE49-F238E27FC236}">
                <a16:creationId xmlns:a16="http://schemas.microsoft.com/office/drawing/2014/main" id="{A5FECB37-1B89-9EE9-105B-EB36A36914F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DBCA5AC-85CD-5F82-CF7E-60328FA36D30}"/>
              </a:ext>
            </a:extLst>
          </p:cNvPr>
          <p:cNvSpPr>
            <a:spLocks noGrp="1"/>
          </p:cNvSpPr>
          <p:nvPr>
            <p:ph type="sldNum" sz="quarter" idx="12"/>
          </p:nvPr>
        </p:nvSpPr>
        <p:spPr/>
        <p:txBody>
          <a:bodyPr/>
          <a:lstStyle/>
          <a:p>
            <a:fld id="{6C3D3106-ADC2-4505-B9B1-54314365A2B8}" type="slidenum">
              <a:rPr lang="en-US" smtClean="0"/>
              <a:t>‹N°›</a:t>
            </a:fld>
            <a:endParaRPr lang="en-US" dirty="0"/>
          </a:p>
        </p:txBody>
      </p:sp>
    </p:spTree>
    <p:extLst>
      <p:ext uri="{BB962C8B-B14F-4D97-AF65-F5344CB8AC3E}">
        <p14:creationId xmlns:p14="http://schemas.microsoft.com/office/powerpoint/2010/main" val="2470151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2F769-9767-88A7-24B8-A1D4320FEF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2F85C7-46F0-0D8A-252B-0E1273A6CA5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0A1E95-737A-B9C2-0E57-3B1A4C4CAE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90F5DB-180B-78C0-B8D2-AF7292461584}"/>
              </a:ext>
            </a:extLst>
          </p:cNvPr>
          <p:cNvSpPr>
            <a:spLocks noGrp="1"/>
          </p:cNvSpPr>
          <p:nvPr>
            <p:ph type="dt" sz="half" idx="10"/>
          </p:nvPr>
        </p:nvSpPr>
        <p:spPr/>
        <p:txBody>
          <a:bodyPr/>
          <a:lstStyle/>
          <a:p>
            <a:fld id="{73DFF510-3282-4C4E-8002-1D654AB6DB1B}" type="datetimeFigureOut">
              <a:rPr lang="en-US" smtClean="0"/>
              <a:t>4/20/2026</a:t>
            </a:fld>
            <a:endParaRPr lang="en-US" dirty="0"/>
          </a:p>
        </p:txBody>
      </p:sp>
      <p:sp>
        <p:nvSpPr>
          <p:cNvPr id="6" name="Footer Placeholder 5">
            <a:extLst>
              <a:ext uri="{FF2B5EF4-FFF2-40B4-BE49-F238E27FC236}">
                <a16:creationId xmlns:a16="http://schemas.microsoft.com/office/drawing/2014/main" id="{B01D2860-5581-272D-47FB-FF40F90258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886DA74-4A7E-B4C9-2B06-3C6F801E30C7}"/>
              </a:ext>
            </a:extLst>
          </p:cNvPr>
          <p:cNvSpPr>
            <a:spLocks noGrp="1"/>
          </p:cNvSpPr>
          <p:nvPr>
            <p:ph type="sldNum" sz="quarter" idx="12"/>
          </p:nvPr>
        </p:nvSpPr>
        <p:spPr/>
        <p:txBody>
          <a:bodyPr/>
          <a:lstStyle/>
          <a:p>
            <a:fld id="{6C3D3106-ADC2-4505-B9B1-54314365A2B8}" type="slidenum">
              <a:rPr lang="en-US" smtClean="0"/>
              <a:t>‹N°›</a:t>
            </a:fld>
            <a:endParaRPr lang="en-US" dirty="0"/>
          </a:p>
        </p:txBody>
      </p:sp>
    </p:spTree>
    <p:extLst>
      <p:ext uri="{BB962C8B-B14F-4D97-AF65-F5344CB8AC3E}">
        <p14:creationId xmlns:p14="http://schemas.microsoft.com/office/powerpoint/2010/main" val="252272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5BAA0-E23B-657B-E71D-09CE3FA4D1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31B3722-0407-3609-2C63-622061460F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B807B4-5ADC-B559-73E1-85F5D5C674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F99AB3-AF82-1D71-EC61-5AE8711EDC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280610-CDE1-8712-5514-9B54C21295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2ED83F-7952-B0F5-BF92-75C595B40548}"/>
              </a:ext>
            </a:extLst>
          </p:cNvPr>
          <p:cNvSpPr>
            <a:spLocks noGrp="1"/>
          </p:cNvSpPr>
          <p:nvPr>
            <p:ph type="dt" sz="half" idx="10"/>
          </p:nvPr>
        </p:nvSpPr>
        <p:spPr/>
        <p:txBody>
          <a:bodyPr/>
          <a:lstStyle/>
          <a:p>
            <a:fld id="{73DFF510-3282-4C4E-8002-1D654AB6DB1B}" type="datetimeFigureOut">
              <a:rPr lang="en-US" smtClean="0"/>
              <a:t>4/20/2026</a:t>
            </a:fld>
            <a:endParaRPr lang="en-US" dirty="0"/>
          </a:p>
        </p:txBody>
      </p:sp>
      <p:sp>
        <p:nvSpPr>
          <p:cNvPr id="8" name="Footer Placeholder 7">
            <a:extLst>
              <a:ext uri="{FF2B5EF4-FFF2-40B4-BE49-F238E27FC236}">
                <a16:creationId xmlns:a16="http://schemas.microsoft.com/office/drawing/2014/main" id="{91724502-27A3-F9E7-D587-F76CD7C4E3F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1ECC31C-769D-0EA0-BA0D-06B37E77DCCE}"/>
              </a:ext>
            </a:extLst>
          </p:cNvPr>
          <p:cNvSpPr>
            <a:spLocks noGrp="1"/>
          </p:cNvSpPr>
          <p:nvPr>
            <p:ph type="sldNum" sz="quarter" idx="12"/>
          </p:nvPr>
        </p:nvSpPr>
        <p:spPr/>
        <p:txBody>
          <a:bodyPr/>
          <a:lstStyle/>
          <a:p>
            <a:fld id="{6C3D3106-ADC2-4505-B9B1-54314365A2B8}" type="slidenum">
              <a:rPr lang="en-US" smtClean="0"/>
              <a:t>‹N°›</a:t>
            </a:fld>
            <a:endParaRPr lang="en-US" dirty="0"/>
          </a:p>
        </p:txBody>
      </p:sp>
    </p:spTree>
    <p:extLst>
      <p:ext uri="{BB962C8B-B14F-4D97-AF65-F5344CB8AC3E}">
        <p14:creationId xmlns:p14="http://schemas.microsoft.com/office/powerpoint/2010/main" val="1183644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885E6-E388-4C8F-206E-8B62A428ED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5161C19-2C90-4EFE-241B-2EE9DE84D47E}"/>
              </a:ext>
            </a:extLst>
          </p:cNvPr>
          <p:cNvSpPr>
            <a:spLocks noGrp="1"/>
          </p:cNvSpPr>
          <p:nvPr>
            <p:ph type="dt" sz="half" idx="10"/>
          </p:nvPr>
        </p:nvSpPr>
        <p:spPr/>
        <p:txBody>
          <a:bodyPr/>
          <a:lstStyle/>
          <a:p>
            <a:fld id="{73DFF510-3282-4C4E-8002-1D654AB6DB1B}" type="datetimeFigureOut">
              <a:rPr lang="en-US" smtClean="0"/>
              <a:t>4/20/2026</a:t>
            </a:fld>
            <a:endParaRPr lang="en-US" dirty="0"/>
          </a:p>
        </p:txBody>
      </p:sp>
      <p:sp>
        <p:nvSpPr>
          <p:cNvPr id="4" name="Footer Placeholder 3">
            <a:extLst>
              <a:ext uri="{FF2B5EF4-FFF2-40B4-BE49-F238E27FC236}">
                <a16:creationId xmlns:a16="http://schemas.microsoft.com/office/drawing/2014/main" id="{01F42D73-8FAB-DD01-C6C2-8CA9F011EA5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FE77C36-6227-3033-D07D-2620D5397C80}"/>
              </a:ext>
            </a:extLst>
          </p:cNvPr>
          <p:cNvSpPr>
            <a:spLocks noGrp="1"/>
          </p:cNvSpPr>
          <p:nvPr>
            <p:ph type="sldNum" sz="quarter" idx="12"/>
          </p:nvPr>
        </p:nvSpPr>
        <p:spPr/>
        <p:txBody>
          <a:bodyPr/>
          <a:lstStyle/>
          <a:p>
            <a:fld id="{6C3D3106-ADC2-4505-B9B1-54314365A2B8}" type="slidenum">
              <a:rPr lang="en-US" smtClean="0"/>
              <a:t>‹N°›</a:t>
            </a:fld>
            <a:endParaRPr lang="en-US" dirty="0"/>
          </a:p>
        </p:txBody>
      </p:sp>
    </p:spTree>
    <p:extLst>
      <p:ext uri="{BB962C8B-B14F-4D97-AF65-F5344CB8AC3E}">
        <p14:creationId xmlns:p14="http://schemas.microsoft.com/office/powerpoint/2010/main" val="2748520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A6378E-4BBD-57F0-041D-58826183931A}"/>
              </a:ext>
            </a:extLst>
          </p:cNvPr>
          <p:cNvSpPr>
            <a:spLocks noGrp="1"/>
          </p:cNvSpPr>
          <p:nvPr>
            <p:ph type="dt" sz="half" idx="10"/>
          </p:nvPr>
        </p:nvSpPr>
        <p:spPr/>
        <p:txBody>
          <a:bodyPr/>
          <a:lstStyle/>
          <a:p>
            <a:fld id="{73DFF510-3282-4C4E-8002-1D654AB6DB1B}" type="datetimeFigureOut">
              <a:rPr lang="en-US" smtClean="0"/>
              <a:t>4/20/2026</a:t>
            </a:fld>
            <a:endParaRPr lang="en-US" dirty="0"/>
          </a:p>
        </p:txBody>
      </p:sp>
      <p:sp>
        <p:nvSpPr>
          <p:cNvPr id="3" name="Footer Placeholder 2">
            <a:extLst>
              <a:ext uri="{FF2B5EF4-FFF2-40B4-BE49-F238E27FC236}">
                <a16:creationId xmlns:a16="http://schemas.microsoft.com/office/drawing/2014/main" id="{DE6DF5CD-4A2D-A110-B7BC-D2113882D4F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580509D-6A07-DC7A-D8CD-A95AA0B49B6D}"/>
              </a:ext>
            </a:extLst>
          </p:cNvPr>
          <p:cNvSpPr>
            <a:spLocks noGrp="1"/>
          </p:cNvSpPr>
          <p:nvPr>
            <p:ph type="sldNum" sz="quarter" idx="12"/>
          </p:nvPr>
        </p:nvSpPr>
        <p:spPr/>
        <p:txBody>
          <a:bodyPr/>
          <a:lstStyle/>
          <a:p>
            <a:fld id="{6C3D3106-ADC2-4505-B9B1-54314365A2B8}" type="slidenum">
              <a:rPr lang="en-US" smtClean="0"/>
              <a:t>‹N°›</a:t>
            </a:fld>
            <a:endParaRPr lang="en-US" dirty="0"/>
          </a:p>
        </p:txBody>
      </p:sp>
    </p:spTree>
    <p:extLst>
      <p:ext uri="{BB962C8B-B14F-4D97-AF65-F5344CB8AC3E}">
        <p14:creationId xmlns:p14="http://schemas.microsoft.com/office/powerpoint/2010/main" val="1469376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05411-6DBA-70C9-BF33-6C3CA9E859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E642FD-2741-25C4-6D30-F52B4AE290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9721C1-A96C-0483-65EF-4429668889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561A48-8228-B891-9DA3-3E2A599B8D9E}"/>
              </a:ext>
            </a:extLst>
          </p:cNvPr>
          <p:cNvSpPr>
            <a:spLocks noGrp="1"/>
          </p:cNvSpPr>
          <p:nvPr>
            <p:ph type="dt" sz="half" idx="10"/>
          </p:nvPr>
        </p:nvSpPr>
        <p:spPr/>
        <p:txBody>
          <a:bodyPr/>
          <a:lstStyle/>
          <a:p>
            <a:fld id="{73DFF510-3282-4C4E-8002-1D654AB6DB1B}" type="datetimeFigureOut">
              <a:rPr lang="en-US" smtClean="0"/>
              <a:t>4/20/2026</a:t>
            </a:fld>
            <a:endParaRPr lang="en-US" dirty="0"/>
          </a:p>
        </p:txBody>
      </p:sp>
      <p:sp>
        <p:nvSpPr>
          <p:cNvPr id="6" name="Footer Placeholder 5">
            <a:extLst>
              <a:ext uri="{FF2B5EF4-FFF2-40B4-BE49-F238E27FC236}">
                <a16:creationId xmlns:a16="http://schemas.microsoft.com/office/drawing/2014/main" id="{E6DC3DCA-7325-2D8C-841D-BC9A052EBFD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41DFED3-CE84-BD23-C1AA-564FD7E4A8E5}"/>
              </a:ext>
            </a:extLst>
          </p:cNvPr>
          <p:cNvSpPr>
            <a:spLocks noGrp="1"/>
          </p:cNvSpPr>
          <p:nvPr>
            <p:ph type="sldNum" sz="quarter" idx="12"/>
          </p:nvPr>
        </p:nvSpPr>
        <p:spPr/>
        <p:txBody>
          <a:bodyPr/>
          <a:lstStyle/>
          <a:p>
            <a:fld id="{6C3D3106-ADC2-4505-B9B1-54314365A2B8}" type="slidenum">
              <a:rPr lang="en-US" smtClean="0"/>
              <a:t>‹N°›</a:t>
            </a:fld>
            <a:endParaRPr lang="en-US" dirty="0"/>
          </a:p>
        </p:txBody>
      </p:sp>
    </p:spTree>
    <p:extLst>
      <p:ext uri="{BB962C8B-B14F-4D97-AF65-F5344CB8AC3E}">
        <p14:creationId xmlns:p14="http://schemas.microsoft.com/office/powerpoint/2010/main" val="3670966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F7CFE-ACA9-FC21-B42C-B369266749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1824ED-9B90-15A4-BEA7-BE6A06EB38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4F5F800B-086F-8F63-23B6-26B2CA6554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B6DE2F-248F-56CC-2267-F4795626C627}"/>
              </a:ext>
            </a:extLst>
          </p:cNvPr>
          <p:cNvSpPr>
            <a:spLocks noGrp="1"/>
          </p:cNvSpPr>
          <p:nvPr>
            <p:ph type="dt" sz="half" idx="10"/>
          </p:nvPr>
        </p:nvSpPr>
        <p:spPr/>
        <p:txBody>
          <a:bodyPr/>
          <a:lstStyle/>
          <a:p>
            <a:fld id="{73DFF510-3282-4C4E-8002-1D654AB6DB1B}" type="datetimeFigureOut">
              <a:rPr lang="en-US" smtClean="0"/>
              <a:t>4/20/2026</a:t>
            </a:fld>
            <a:endParaRPr lang="en-US" dirty="0"/>
          </a:p>
        </p:txBody>
      </p:sp>
      <p:sp>
        <p:nvSpPr>
          <p:cNvPr id="6" name="Footer Placeholder 5">
            <a:extLst>
              <a:ext uri="{FF2B5EF4-FFF2-40B4-BE49-F238E27FC236}">
                <a16:creationId xmlns:a16="http://schemas.microsoft.com/office/drawing/2014/main" id="{4A57D4AF-69AC-0AE3-61F7-765A7FEE8EE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60C153F-423C-AB54-0DB1-C24004B97D7D}"/>
              </a:ext>
            </a:extLst>
          </p:cNvPr>
          <p:cNvSpPr>
            <a:spLocks noGrp="1"/>
          </p:cNvSpPr>
          <p:nvPr>
            <p:ph type="sldNum" sz="quarter" idx="12"/>
          </p:nvPr>
        </p:nvSpPr>
        <p:spPr/>
        <p:txBody>
          <a:bodyPr/>
          <a:lstStyle/>
          <a:p>
            <a:fld id="{6C3D3106-ADC2-4505-B9B1-54314365A2B8}" type="slidenum">
              <a:rPr lang="en-US" smtClean="0"/>
              <a:t>‹N°›</a:t>
            </a:fld>
            <a:endParaRPr lang="en-US" dirty="0"/>
          </a:p>
        </p:txBody>
      </p:sp>
    </p:spTree>
    <p:extLst>
      <p:ext uri="{BB962C8B-B14F-4D97-AF65-F5344CB8AC3E}">
        <p14:creationId xmlns:p14="http://schemas.microsoft.com/office/powerpoint/2010/main" val="2149879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26A3FE-905F-70A7-7B13-4D385453B2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0D342C-64E1-D804-3106-B5C98E3FCF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5DEA44-7FA0-5897-0614-658EFD54F1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3DFF510-3282-4C4E-8002-1D654AB6DB1B}" type="datetimeFigureOut">
              <a:rPr lang="en-US" smtClean="0"/>
              <a:t>4/20/2026</a:t>
            </a:fld>
            <a:endParaRPr lang="en-US" dirty="0"/>
          </a:p>
        </p:txBody>
      </p:sp>
      <p:sp>
        <p:nvSpPr>
          <p:cNvPr id="5" name="Footer Placeholder 4">
            <a:extLst>
              <a:ext uri="{FF2B5EF4-FFF2-40B4-BE49-F238E27FC236}">
                <a16:creationId xmlns:a16="http://schemas.microsoft.com/office/drawing/2014/main" id="{1FED0B96-0A7E-F729-45A6-18E4CEBD3F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2A84D237-B050-ED6D-A0D1-26F2BEB49F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C3D3106-ADC2-4505-B9B1-54314365A2B8}" type="slidenum">
              <a:rPr lang="en-US" smtClean="0"/>
              <a:t>‹N°›</a:t>
            </a:fld>
            <a:endParaRPr lang="en-US" dirty="0"/>
          </a:p>
        </p:txBody>
      </p:sp>
    </p:spTree>
    <p:extLst>
      <p:ext uri="{BB962C8B-B14F-4D97-AF65-F5344CB8AC3E}">
        <p14:creationId xmlns:p14="http://schemas.microsoft.com/office/powerpoint/2010/main" val="3891906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tags" Target="../tags/tag37.xml"/><Relationship Id="rId7" Type="http://schemas.openxmlformats.org/officeDocument/2006/relationships/image" Target="../media/image11.jpeg"/><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slideLayout" Target="../slideLayouts/slideLayout9.xml"/><Relationship Id="rId5" Type="http://schemas.openxmlformats.org/officeDocument/2006/relationships/tags" Target="../tags/tag39.xml"/><Relationship Id="rId4" Type="http://schemas.openxmlformats.org/officeDocument/2006/relationships/tags" Target="../tags/tag38.xml"/></Relationships>
</file>

<file path=ppt/slides/_rels/slide11.xml.rels><?xml version="1.0" encoding="UTF-8" standalone="yes"?>
<Relationships xmlns="http://schemas.openxmlformats.org/package/2006/relationships"><Relationship Id="rId3" Type="http://schemas.openxmlformats.org/officeDocument/2006/relationships/tags" Target="../tags/tag42.xml"/><Relationship Id="rId7" Type="http://schemas.openxmlformats.org/officeDocument/2006/relationships/image" Target="../media/image12.jpe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slideLayout" Target="../slideLayouts/slideLayout9.xml"/><Relationship Id="rId5" Type="http://schemas.openxmlformats.org/officeDocument/2006/relationships/tags" Target="../tags/tag44.xml"/><Relationship Id="rId4" Type="http://schemas.openxmlformats.org/officeDocument/2006/relationships/tags" Target="../tags/tag43.xml"/></Relationships>
</file>

<file path=ppt/slides/_rels/slide12.xml.rels><?xml version="1.0" encoding="UTF-8" standalone="yes"?>
<Relationships xmlns="http://schemas.openxmlformats.org/package/2006/relationships"><Relationship Id="rId3" Type="http://schemas.openxmlformats.org/officeDocument/2006/relationships/tags" Target="../tags/tag47.xml"/><Relationship Id="rId7" Type="http://schemas.openxmlformats.org/officeDocument/2006/relationships/image" Target="../media/image13.jpeg"/><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slideLayout" Target="../slideLayouts/slideLayout9.xml"/><Relationship Id="rId5" Type="http://schemas.openxmlformats.org/officeDocument/2006/relationships/tags" Target="../tags/tag49.xml"/><Relationship Id="rId4" Type="http://schemas.openxmlformats.org/officeDocument/2006/relationships/tags" Target="../tags/tag48.xml"/></Relationships>
</file>

<file path=ppt/slides/_rels/slide13.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tags" Target="../tags/tag52.xml"/><Relationship Id="rId7" Type="http://schemas.openxmlformats.org/officeDocument/2006/relationships/slideLayout" Target="../slideLayouts/slideLayout9.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tags" Target="../tags/tag55.xml"/><Relationship Id="rId5" Type="http://schemas.openxmlformats.org/officeDocument/2006/relationships/tags" Target="../tags/tag54.xml"/><Relationship Id="rId4" Type="http://schemas.openxmlformats.org/officeDocument/2006/relationships/tags" Target="../tags/tag53.xml"/><Relationship Id="rId9"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tags" Target="../tags/tag58.xml"/><Relationship Id="rId7" Type="http://schemas.openxmlformats.org/officeDocument/2006/relationships/image" Target="../media/image16.jpe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slideLayout" Target="../slideLayouts/slideLayout9.xml"/><Relationship Id="rId5" Type="http://schemas.openxmlformats.org/officeDocument/2006/relationships/tags" Target="../tags/tag60.xml"/><Relationship Id="rId4" Type="http://schemas.openxmlformats.org/officeDocument/2006/relationships/tags" Target="../tags/tag59.xml"/></Relationships>
</file>

<file path=ppt/slides/_rels/slide2.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jpeg"/><Relationship Id="rId5" Type="http://schemas.openxmlformats.org/officeDocument/2006/relationships/slideLayout" Target="../slideLayouts/slideLayout9.xml"/><Relationship Id="rId4" Type="http://schemas.openxmlformats.org/officeDocument/2006/relationships/tags" Target="../tags/tag5.xml"/></Relationships>
</file>

<file path=ppt/slides/_rels/slide3.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4.jpeg"/><Relationship Id="rId5" Type="http://schemas.openxmlformats.org/officeDocument/2006/relationships/slideLayout" Target="../slideLayouts/slideLayout9.xml"/><Relationship Id="rId4" Type="http://schemas.openxmlformats.org/officeDocument/2006/relationships/tags" Target="../tags/tag9.xml"/></Relationships>
</file>

<file path=ppt/slides/_rels/slide4.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5.jpeg"/><Relationship Id="rId5" Type="http://schemas.openxmlformats.org/officeDocument/2006/relationships/slideLayout" Target="../slideLayouts/slideLayout9.xml"/><Relationship Id="rId4" Type="http://schemas.openxmlformats.org/officeDocument/2006/relationships/tags" Target="../tags/tag13.xml"/></Relationships>
</file>

<file path=ppt/slides/_rels/slide5.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6.jpeg"/><Relationship Id="rId5" Type="http://schemas.openxmlformats.org/officeDocument/2006/relationships/slideLayout" Target="../slideLayouts/slideLayout9.xml"/><Relationship Id="rId4" Type="http://schemas.openxmlformats.org/officeDocument/2006/relationships/tags" Target="../tags/tag17.xml"/></Relationships>
</file>

<file path=ppt/slides/_rels/slide6.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7.jpeg"/><Relationship Id="rId5" Type="http://schemas.openxmlformats.org/officeDocument/2006/relationships/slideLayout" Target="../slideLayouts/slideLayout9.xml"/><Relationship Id="rId4" Type="http://schemas.openxmlformats.org/officeDocument/2006/relationships/tags" Target="../tags/tag21.xml"/></Relationships>
</file>

<file path=ppt/slides/_rels/slide7.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8.jpeg"/><Relationship Id="rId5" Type="http://schemas.openxmlformats.org/officeDocument/2006/relationships/slideLayout" Target="../slideLayouts/slideLayout9.xml"/><Relationship Id="rId4" Type="http://schemas.openxmlformats.org/officeDocument/2006/relationships/tags" Target="../tags/tag25.xml"/></Relationships>
</file>

<file path=ppt/slides/_rels/slide8.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9.jpeg"/><Relationship Id="rId5" Type="http://schemas.openxmlformats.org/officeDocument/2006/relationships/slideLayout" Target="../slideLayouts/slideLayout9.xml"/><Relationship Id="rId4" Type="http://schemas.openxmlformats.org/officeDocument/2006/relationships/tags" Target="../tags/tag29.xml"/></Relationships>
</file>

<file path=ppt/slides/_rels/slide9.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0.jpe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slideLayout" Target="../slideLayouts/slideLayout9.xml"/><Relationship Id="rId5" Type="http://schemas.openxmlformats.org/officeDocument/2006/relationships/tags" Target="../tags/tag34.xml"/><Relationship Id="rId4" Type="http://schemas.openxmlformats.org/officeDocument/2006/relationships/tags" Target="../tags/tag3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2FD35-2DD0-07D2-AE42-A71B9DB07013}"/>
              </a:ext>
            </a:extLst>
          </p:cNvPr>
          <p:cNvSpPr>
            <a:spLocks noGrp="1"/>
          </p:cNvSpPr>
          <p:nvPr>
            <p:ph type="ctrTitle"/>
            <p:custDataLst>
              <p:tags r:id="rId1"/>
            </p:custDataLst>
          </p:nvPr>
        </p:nvSpPr>
        <p:spPr>
          <a:xfrm>
            <a:off x="1643743" y="3071968"/>
            <a:ext cx="9144000" cy="2387600"/>
          </a:xfrm>
        </p:spPr>
        <p:txBody>
          <a:bodyPr>
            <a:normAutofit/>
          </a:bodyPr>
          <a:lstStyle/>
          <a:p>
            <a:r>
              <a:rPr lang="fr-CA" dirty="0"/>
              <a:t>Monument commémoratif de guerre du Canada</a:t>
            </a:r>
          </a:p>
        </p:txBody>
      </p:sp>
    </p:spTree>
    <p:extLst>
      <p:ext uri="{BB962C8B-B14F-4D97-AF65-F5344CB8AC3E}">
        <p14:creationId xmlns:p14="http://schemas.microsoft.com/office/powerpoint/2010/main" val="3135536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85656-2CE9-B285-F465-F39E3B3639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A6E76D-E458-E9E1-07E1-345A6B07684C}"/>
              </a:ext>
            </a:extLst>
          </p:cNvPr>
          <p:cNvSpPr>
            <a:spLocks noGrp="1"/>
          </p:cNvSpPr>
          <p:nvPr>
            <p:ph type="title"/>
            <p:custDataLst>
              <p:tags r:id="rId1"/>
            </p:custDataLst>
          </p:nvPr>
        </p:nvSpPr>
        <p:spPr>
          <a:xfrm>
            <a:off x="839788" y="355600"/>
            <a:ext cx="7133780" cy="533400"/>
          </a:xfrm>
        </p:spPr>
        <p:txBody>
          <a:bodyPr>
            <a:normAutofit/>
          </a:bodyPr>
          <a:lstStyle/>
          <a:p>
            <a:r>
              <a:rPr lang="fr-CA" dirty="0"/>
              <a:t>Évolution : Nouvelle inauguration de 1982</a:t>
            </a:r>
          </a:p>
        </p:txBody>
      </p:sp>
      <p:sp>
        <p:nvSpPr>
          <p:cNvPr id="4" name="Text Placeholder 3">
            <a:extLst>
              <a:ext uri="{FF2B5EF4-FFF2-40B4-BE49-F238E27FC236}">
                <a16:creationId xmlns:a16="http://schemas.microsoft.com/office/drawing/2014/main" id="{E857D3C5-AF76-581C-8C4A-0890E497ABE9}"/>
              </a:ext>
            </a:extLst>
          </p:cNvPr>
          <p:cNvSpPr>
            <a:spLocks noGrp="1"/>
          </p:cNvSpPr>
          <p:nvPr>
            <p:ph type="body" sz="half" idx="2"/>
            <p:custDataLst>
              <p:tags r:id="rId2"/>
            </p:custDataLst>
          </p:nvPr>
        </p:nvSpPr>
        <p:spPr>
          <a:xfrm>
            <a:off x="839788" y="1092200"/>
            <a:ext cx="5175422" cy="1731870"/>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endParaRPr lang="en-US" sz="2200" dirty="0">
              <a:latin typeface="Calibri"/>
              <a:ea typeface="Calibri"/>
              <a:cs typeface="Calibri"/>
            </a:endParaRPr>
          </a:p>
          <a:p>
            <a:pPr marL="342900" indent="-342900">
              <a:buChar char="•"/>
            </a:pPr>
            <a:endParaRPr lang="en-US" sz="2000" dirty="0">
              <a:latin typeface="Calibri"/>
              <a:ea typeface="Calibri"/>
              <a:cs typeface="Calibri"/>
            </a:endParaRPr>
          </a:p>
          <a:p>
            <a:endParaRPr lang="en-US" dirty="0"/>
          </a:p>
        </p:txBody>
      </p:sp>
      <p:sp>
        <p:nvSpPr>
          <p:cNvPr id="3" name="Text Placeholder 3">
            <a:extLst>
              <a:ext uri="{FF2B5EF4-FFF2-40B4-BE49-F238E27FC236}">
                <a16:creationId xmlns:a16="http://schemas.microsoft.com/office/drawing/2014/main" id="{72E93CEC-9C70-03E5-C39E-9815377BFE10}"/>
              </a:ext>
            </a:extLst>
          </p:cNvPr>
          <p:cNvSpPr txBox="1">
            <a:spLocks/>
          </p:cNvSpPr>
          <p:nvPr>
            <p:custDataLst>
              <p:tags r:id="rId3"/>
            </p:custDataLst>
          </p:nvPr>
        </p:nvSpPr>
        <p:spPr>
          <a:xfrm>
            <a:off x="839787" y="1092200"/>
            <a:ext cx="4591529" cy="4162846"/>
          </a:xfrm>
          <a:prstGeom prst="rect">
            <a:avLst/>
          </a:prstGeom>
        </p:spPr>
        <p:txBody>
          <a:bodyPr vert="horz" lIns="91440" tIns="45720" rIns="91440" bIns="45720" rtlCol="0" anchor="t">
            <a:normAutofit fontScale="2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ts val="0"/>
              </a:spcBef>
              <a:spcAft>
                <a:spcPts val="1200"/>
              </a:spcAft>
            </a:pPr>
            <a:r>
              <a:rPr lang="fr-CA" sz="9600" dirty="0">
                <a:latin typeface="Calibri" panose="020F0502020204030204" pitchFamily="34" charset="0"/>
                <a:ea typeface="Calibri"/>
                <a:cs typeface="Calibri" panose="020F0502020204030204" pitchFamily="34" charset="0"/>
              </a:rPr>
              <a:t> </a:t>
            </a:r>
          </a:p>
          <a:p>
            <a:pPr marL="342900" indent="-342900">
              <a:spcBef>
                <a:spcPts val="0"/>
              </a:spcBef>
              <a:spcAft>
                <a:spcPts val="1200"/>
              </a:spcAft>
              <a:buFont typeface="Arial" panose="020B0604020202020204" pitchFamily="34" charset="0"/>
              <a:buChar char="•"/>
            </a:pPr>
            <a:r>
              <a:rPr lang="fr-CA" sz="9600" dirty="0">
                <a:latin typeface="Calibri" panose="020F0502020204030204" pitchFamily="34" charset="0"/>
                <a:ea typeface="Calibri"/>
                <a:cs typeface="Calibri" panose="020F0502020204030204" pitchFamily="34" charset="0"/>
              </a:rPr>
              <a:t>En 1982, le Canada a réinauguré le Monument commémoratif de guerre du Canada afin de rendre hommage à toutes les personnes ayant servi en temps de guerre. </a:t>
            </a:r>
          </a:p>
          <a:p>
            <a:pPr marL="342900" indent="-342900">
              <a:spcBef>
                <a:spcPts val="0"/>
              </a:spcBef>
              <a:spcAft>
                <a:spcPts val="1200"/>
              </a:spcAft>
              <a:buFont typeface="Arial" panose="020B0604020202020204" pitchFamily="34" charset="0"/>
              <a:buChar char="•"/>
            </a:pPr>
            <a:r>
              <a:rPr lang="fr-CA" sz="9600" dirty="0">
                <a:latin typeface="Calibri" panose="020F0502020204030204" pitchFamily="34" charset="0"/>
                <a:ea typeface="Calibri"/>
                <a:cs typeface="Calibri" panose="020F0502020204030204" pitchFamily="34" charset="0"/>
              </a:rPr>
              <a:t>Deux nouvelles inscriptions ont été ajoutées pour la Seconde Guerre mondiale et la guerre de Corée :</a:t>
            </a:r>
          </a:p>
          <a:p>
            <a:pPr algn="ctr"/>
            <a:r>
              <a:rPr lang="fr-CA" sz="9600" b="1" dirty="0">
                <a:solidFill>
                  <a:schemeClr val="accent1"/>
                </a:solidFill>
                <a:latin typeface="Calibri" panose="020F0502020204030204" pitchFamily="34" charset="0"/>
                <a:ea typeface="Calibri"/>
                <a:cs typeface="Calibri" panose="020F0502020204030204" pitchFamily="34" charset="0"/>
              </a:rPr>
              <a:t>1939‑1945</a:t>
            </a:r>
          </a:p>
          <a:p>
            <a:pPr algn="ctr"/>
            <a:br>
              <a:rPr lang="fr-CA" sz="9600" b="1" dirty="0">
                <a:solidFill>
                  <a:schemeClr val="accent1"/>
                </a:solidFill>
                <a:latin typeface="Calibri" panose="020F0502020204030204" pitchFamily="34" charset="0"/>
                <a:ea typeface="Calibri"/>
                <a:cs typeface="Calibri" panose="020F0502020204030204" pitchFamily="34" charset="0"/>
              </a:rPr>
            </a:br>
            <a:r>
              <a:rPr lang="fr-CA" sz="9600" b="1" dirty="0">
                <a:solidFill>
                  <a:schemeClr val="accent1"/>
                </a:solidFill>
                <a:latin typeface="Calibri" panose="020F0502020204030204" pitchFamily="34" charset="0"/>
                <a:ea typeface="Calibri"/>
                <a:cs typeface="Calibri" panose="020F0502020204030204" pitchFamily="34" charset="0"/>
              </a:rPr>
              <a:t>1950‑1953</a:t>
            </a:r>
          </a:p>
          <a:p>
            <a:endParaRPr lang="en-US" dirty="0"/>
          </a:p>
        </p:txBody>
      </p:sp>
      <p:pic>
        <p:nvPicPr>
          <p:cNvPr id="5122" name="Picture 2" descr="Photo en couleur du dévoilement des dates 1939-1945 ajoutés au Monument commémoratif de guerre du Canada en 1982, pour commémorer la Seconde Guerre mondiale.">
            <a:extLst>
              <a:ext uri="{FF2B5EF4-FFF2-40B4-BE49-F238E27FC236}">
                <a16:creationId xmlns:a16="http://schemas.microsoft.com/office/drawing/2014/main" id="{D34E00F8-89F7-326C-C07C-3384D2C41196}"/>
              </a:ext>
            </a:extLst>
          </p:cNvPr>
          <p:cNvPicPr>
            <a:picLocks noChangeAspect="1" noChangeArrowheads="1"/>
          </p:cNvPicPr>
          <p:nvPr>
            <p:custDataLst>
              <p:tags r:id="rId4"/>
            </p:custDataLst>
          </p:nvPr>
        </p:nvPicPr>
        <p:blipFill>
          <a:blip r:embed="rId7">
            <a:extLst>
              <a:ext uri="{28A0092B-C50C-407E-A947-70E740481C1C}">
                <a14:useLocalDpi xmlns:a14="http://schemas.microsoft.com/office/drawing/2010/main" val="0"/>
              </a:ext>
            </a:extLst>
          </a:blip>
          <a:srcRect/>
          <a:stretch>
            <a:fillRect/>
          </a:stretch>
        </p:blipFill>
        <p:spPr bwMode="auto">
          <a:xfrm>
            <a:off x="5535746" y="889000"/>
            <a:ext cx="6340437" cy="440719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28AF9BE-D1BE-A7DC-E28C-54E87E2F1C60}"/>
              </a:ext>
            </a:extLst>
          </p:cNvPr>
          <p:cNvSpPr txBox="1"/>
          <p:nvPr>
            <p:custDataLst>
              <p:tags r:id="rId5"/>
            </p:custDataLst>
          </p:nvPr>
        </p:nvSpPr>
        <p:spPr>
          <a:xfrm>
            <a:off x="8251005" y="5289073"/>
            <a:ext cx="3614057" cy="307777"/>
          </a:xfrm>
          <a:prstGeom prst="rect">
            <a:avLst/>
          </a:prstGeom>
          <a:noFill/>
        </p:spPr>
        <p:txBody>
          <a:bodyPr wrap="square" lIns="91440" tIns="45720" rIns="91440" bIns="45720" rtlCol="0" anchor="t">
            <a:spAutoFit/>
          </a:bodyPr>
          <a:lstStyle/>
          <a:p>
            <a:pPr algn="r"/>
            <a:r>
              <a:rPr lang="fr-CA" sz="1400" dirty="0"/>
              <a:t>Image : Anciens Combattants Canada</a:t>
            </a:r>
          </a:p>
        </p:txBody>
      </p:sp>
    </p:spTree>
    <p:extLst>
      <p:ext uri="{BB962C8B-B14F-4D97-AF65-F5344CB8AC3E}">
        <p14:creationId xmlns:p14="http://schemas.microsoft.com/office/powerpoint/2010/main" val="275694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08408-7BE6-5E6E-8825-E1E96C229B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2B1CBF-B3D5-B678-C564-333F8F412AF2}"/>
              </a:ext>
            </a:extLst>
          </p:cNvPr>
          <p:cNvSpPr>
            <a:spLocks noGrp="1"/>
          </p:cNvSpPr>
          <p:nvPr>
            <p:ph type="title"/>
            <p:custDataLst>
              <p:tags r:id="rId1"/>
            </p:custDataLst>
          </p:nvPr>
        </p:nvSpPr>
        <p:spPr>
          <a:xfrm>
            <a:off x="839787" y="355600"/>
            <a:ext cx="9835558" cy="533400"/>
          </a:xfrm>
        </p:spPr>
        <p:txBody>
          <a:bodyPr>
            <a:normAutofit/>
          </a:bodyPr>
          <a:lstStyle/>
          <a:p>
            <a:r>
              <a:rPr lang="fr-CA" dirty="0"/>
              <a:t>Évolution : Tombe du Soldat inconnu</a:t>
            </a:r>
          </a:p>
        </p:txBody>
      </p:sp>
      <p:sp>
        <p:nvSpPr>
          <p:cNvPr id="4" name="Text Placeholder 3">
            <a:extLst>
              <a:ext uri="{FF2B5EF4-FFF2-40B4-BE49-F238E27FC236}">
                <a16:creationId xmlns:a16="http://schemas.microsoft.com/office/drawing/2014/main" id="{78338AAA-3528-F0B0-DE9E-F51711AB1938}"/>
              </a:ext>
            </a:extLst>
          </p:cNvPr>
          <p:cNvSpPr>
            <a:spLocks noGrp="1"/>
          </p:cNvSpPr>
          <p:nvPr>
            <p:ph type="body" sz="half" idx="2"/>
            <p:custDataLst>
              <p:tags r:id="rId2"/>
            </p:custDataLst>
          </p:nvPr>
        </p:nvSpPr>
        <p:spPr>
          <a:xfrm>
            <a:off x="839788" y="1092200"/>
            <a:ext cx="5175422" cy="1731870"/>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endParaRPr lang="en-US" sz="2200" dirty="0">
              <a:latin typeface="Calibri"/>
              <a:ea typeface="Calibri"/>
              <a:cs typeface="Calibri"/>
            </a:endParaRPr>
          </a:p>
          <a:p>
            <a:pPr marL="342900" indent="-342900">
              <a:buChar char="•"/>
            </a:pPr>
            <a:endParaRPr lang="en-US" sz="2000" dirty="0">
              <a:latin typeface="Calibri"/>
              <a:ea typeface="Calibri"/>
              <a:cs typeface="Calibri"/>
            </a:endParaRPr>
          </a:p>
          <a:p>
            <a:endParaRPr lang="en-US" dirty="0"/>
          </a:p>
        </p:txBody>
      </p:sp>
      <p:sp>
        <p:nvSpPr>
          <p:cNvPr id="3" name="Text Placeholder 3">
            <a:extLst>
              <a:ext uri="{FF2B5EF4-FFF2-40B4-BE49-F238E27FC236}">
                <a16:creationId xmlns:a16="http://schemas.microsoft.com/office/drawing/2014/main" id="{4C8D90EC-A27F-F49D-FBAF-39CFA5846469}"/>
              </a:ext>
            </a:extLst>
          </p:cNvPr>
          <p:cNvSpPr txBox="1">
            <a:spLocks/>
          </p:cNvSpPr>
          <p:nvPr>
            <p:custDataLst>
              <p:tags r:id="rId3"/>
            </p:custDataLst>
          </p:nvPr>
        </p:nvSpPr>
        <p:spPr>
          <a:xfrm>
            <a:off x="758998" y="948422"/>
            <a:ext cx="10512424" cy="4162846"/>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spcBef>
                <a:spcPts val="0"/>
              </a:spcBef>
              <a:spcAft>
                <a:spcPts val="1200"/>
              </a:spcAft>
              <a:buFont typeface="Arial" panose="020B0604020202020204" pitchFamily="34" charset="0"/>
              <a:buChar char="•"/>
            </a:pPr>
            <a:r>
              <a:rPr lang="fr-CA" sz="2200" dirty="0">
                <a:latin typeface="Calibri" panose="020F0502020204030204" pitchFamily="34" charset="0"/>
                <a:ea typeface="Calibri"/>
                <a:cs typeface="Calibri" panose="020F0502020204030204" pitchFamily="34" charset="0"/>
              </a:rPr>
              <a:t>Ajoutée en 2000, située juste devant le monument commémoratif.</a:t>
            </a:r>
          </a:p>
          <a:p>
            <a:pPr marL="342900" indent="-342900">
              <a:spcBef>
                <a:spcPts val="0"/>
              </a:spcBef>
              <a:spcAft>
                <a:spcPts val="1200"/>
              </a:spcAft>
              <a:buFont typeface="Arial" panose="020B0604020202020204" pitchFamily="34" charset="0"/>
              <a:buChar char="•"/>
            </a:pPr>
            <a:r>
              <a:rPr lang="fr-CA" sz="2200" dirty="0">
                <a:latin typeface="Calibri" panose="020F0502020204030204" pitchFamily="34" charset="0"/>
                <a:ea typeface="Calibri"/>
                <a:cs typeface="Calibri" panose="020F0502020204030204" pitchFamily="34" charset="0"/>
              </a:rPr>
              <a:t>Contient les restes d’un soldat canadien inconnu, exhumés d’un cimetière situé près de la crête de Vimy, en France. </a:t>
            </a:r>
          </a:p>
          <a:p>
            <a:pPr marL="342900" indent="-342900">
              <a:spcBef>
                <a:spcPts val="0"/>
              </a:spcBef>
              <a:spcAft>
                <a:spcPts val="1200"/>
              </a:spcAft>
              <a:buFont typeface="Arial" panose="020B0604020202020204" pitchFamily="34" charset="0"/>
              <a:buChar char="•"/>
            </a:pPr>
            <a:r>
              <a:rPr lang="fr-CA" sz="2200" dirty="0">
                <a:latin typeface="Calibri" panose="020F0502020204030204" pitchFamily="34" charset="0"/>
                <a:ea typeface="Calibri"/>
                <a:cs typeface="Calibri" panose="020F0502020204030204" pitchFamily="34" charset="0"/>
              </a:rPr>
              <a:t>Cette tombe symbolise tous les Canadiens et toutes les Canadiennes sans sépulture connue, offrant ainsi aux familles un lieu où se recueillir et se souvenir.</a:t>
            </a:r>
          </a:p>
          <a:p>
            <a:endParaRPr lang="en-US" sz="2200" dirty="0">
              <a:latin typeface="Calibri"/>
              <a:ea typeface="Calibri"/>
              <a:cs typeface="Calibri"/>
            </a:endParaRPr>
          </a:p>
          <a:p>
            <a:endParaRPr lang="en-US" dirty="0"/>
          </a:p>
        </p:txBody>
      </p:sp>
      <p:pic>
        <p:nvPicPr>
          <p:cNvPr id="7170" name="Picture 2" descr="Photo eu couleur de la Tombe du Soldat inconnu devant le Monument commémoratif de guerre du Canada à Ottawa.">
            <a:extLst>
              <a:ext uri="{FF2B5EF4-FFF2-40B4-BE49-F238E27FC236}">
                <a16:creationId xmlns:a16="http://schemas.microsoft.com/office/drawing/2014/main" id="{C9571E89-C454-7CA3-306B-403292F9D514}"/>
              </a:ext>
            </a:extLst>
          </p:cNvPr>
          <p:cNvPicPr>
            <a:picLocks noChangeAspect="1" noChangeArrowheads="1"/>
          </p:cNvPicPr>
          <p:nvPr>
            <p:custDataLst>
              <p:tags r:id="rId4"/>
            </p:custDataLst>
          </p:nvPr>
        </p:nvPicPr>
        <p:blipFill>
          <a:blip r:embed="rId7">
            <a:extLst>
              <a:ext uri="{28A0092B-C50C-407E-A947-70E740481C1C}">
                <a14:useLocalDpi xmlns:a14="http://schemas.microsoft.com/office/drawing/2010/main" val="0"/>
              </a:ext>
            </a:extLst>
          </a:blip>
          <a:srcRect/>
          <a:stretch>
            <a:fillRect/>
          </a:stretch>
        </p:blipFill>
        <p:spPr bwMode="auto">
          <a:xfrm>
            <a:off x="3858768" y="2824070"/>
            <a:ext cx="7838229" cy="31352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2CDD55A-4C21-369E-8685-D398819E9D2E}"/>
              </a:ext>
            </a:extLst>
          </p:cNvPr>
          <p:cNvSpPr txBox="1"/>
          <p:nvPr>
            <p:custDataLst>
              <p:tags r:id="rId5"/>
            </p:custDataLst>
          </p:nvPr>
        </p:nvSpPr>
        <p:spPr>
          <a:xfrm>
            <a:off x="244711" y="5651585"/>
            <a:ext cx="3614057" cy="307777"/>
          </a:xfrm>
          <a:prstGeom prst="rect">
            <a:avLst/>
          </a:prstGeom>
          <a:noFill/>
        </p:spPr>
        <p:txBody>
          <a:bodyPr wrap="square" lIns="91440" tIns="45720" rIns="91440" bIns="45720" rtlCol="0" anchor="t">
            <a:spAutoFit/>
          </a:bodyPr>
          <a:lstStyle/>
          <a:p>
            <a:pPr algn="r"/>
            <a:r>
              <a:rPr lang="fr-CA" sz="1400" dirty="0"/>
              <a:t>Image : Anciens Combattants Canada</a:t>
            </a:r>
          </a:p>
        </p:txBody>
      </p:sp>
    </p:spTree>
    <p:extLst>
      <p:ext uri="{BB962C8B-B14F-4D97-AF65-F5344CB8AC3E}">
        <p14:creationId xmlns:p14="http://schemas.microsoft.com/office/powerpoint/2010/main" val="2020054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DEDA3-1056-22A8-B892-296B8B3499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45FA35-9FD1-053A-D691-7D0F9CA8E93B}"/>
              </a:ext>
            </a:extLst>
          </p:cNvPr>
          <p:cNvSpPr>
            <a:spLocks noGrp="1"/>
          </p:cNvSpPr>
          <p:nvPr>
            <p:ph type="title"/>
            <p:custDataLst>
              <p:tags r:id="rId1"/>
            </p:custDataLst>
          </p:nvPr>
        </p:nvSpPr>
        <p:spPr>
          <a:xfrm>
            <a:off x="586400" y="215594"/>
            <a:ext cx="7133780" cy="533400"/>
          </a:xfrm>
        </p:spPr>
        <p:txBody>
          <a:bodyPr>
            <a:normAutofit/>
          </a:bodyPr>
          <a:lstStyle/>
          <a:p>
            <a:r>
              <a:rPr lang="fr-CA" dirty="0"/>
              <a:t>Évolution : Nouvelle inauguration de 2014</a:t>
            </a:r>
          </a:p>
        </p:txBody>
      </p:sp>
      <p:sp>
        <p:nvSpPr>
          <p:cNvPr id="4" name="Text Placeholder 3">
            <a:extLst>
              <a:ext uri="{FF2B5EF4-FFF2-40B4-BE49-F238E27FC236}">
                <a16:creationId xmlns:a16="http://schemas.microsoft.com/office/drawing/2014/main" id="{03CAACDD-A2CD-3471-D14F-046BBD8D95F3}"/>
              </a:ext>
            </a:extLst>
          </p:cNvPr>
          <p:cNvSpPr>
            <a:spLocks noGrp="1"/>
          </p:cNvSpPr>
          <p:nvPr>
            <p:ph type="body" sz="half" idx="2"/>
            <p:custDataLst>
              <p:tags r:id="rId2"/>
            </p:custDataLst>
          </p:nvPr>
        </p:nvSpPr>
        <p:spPr>
          <a:xfrm>
            <a:off x="839788" y="1092200"/>
            <a:ext cx="5175422" cy="1731870"/>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endParaRPr lang="en-US" sz="2200" dirty="0">
              <a:latin typeface="Calibri"/>
              <a:ea typeface="Calibri"/>
              <a:cs typeface="Calibri"/>
            </a:endParaRPr>
          </a:p>
          <a:p>
            <a:pPr marL="342900" indent="-342900">
              <a:buChar char="•"/>
            </a:pPr>
            <a:endParaRPr lang="en-US" sz="2000" dirty="0">
              <a:latin typeface="Calibri"/>
              <a:ea typeface="Calibri"/>
              <a:cs typeface="Calibri"/>
            </a:endParaRPr>
          </a:p>
          <a:p>
            <a:endParaRPr lang="en-US" dirty="0"/>
          </a:p>
        </p:txBody>
      </p:sp>
      <p:sp>
        <p:nvSpPr>
          <p:cNvPr id="3" name="Text Placeholder 3">
            <a:extLst>
              <a:ext uri="{FF2B5EF4-FFF2-40B4-BE49-F238E27FC236}">
                <a16:creationId xmlns:a16="http://schemas.microsoft.com/office/drawing/2014/main" id="{5C3D610C-82F3-9E7A-3353-2E59617AA68A}"/>
              </a:ext>
            </a:extLst>
          </p:cNvPr>
          <p:cNvSpPr txBox="1">
            <a:spLocks/>
          </p:cNvSpPr>
          <p:nvPr>
            <p:custDataLst>
              <p:tags r:id="rId3"/>
            </p:custDataLst>
          </p:nvPr>
        </p:nvSpPr>
        <p:spPr>
          <a:xfrm>
            <a:off x="331884" y="894202"/>
            <a:ext cx="5300820" cy="4063694"/>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spcBef>
                <a:spcPts val="0"/>
              </a:spcBef>
              <a:spcAft>
                <a:spcPts val="1200"/>
              </a:spcAft>
              <a:buFont typeface="Arial" panose="020B0604020202020204" pitchFamily="34" charset="0"/>
              <a:buChar char="•"/>
            </a:pPr>
            <a:r>
              <a:rPr lang="fr-CA" sz="2400" dirty="0">
                <a:latin typeface="Calibri" panose="020F0502020204030204" pitchFamily="34" charset="0"/>
                <a:ea typeface="Calibri"/>
                <a:cs typeface="Calibri" panose="020F0502020204030204" pitchFamily="34" charset="0"/>
              </a:rPr>
              <a:t>Deux nouvelles inscriptions ont été ajoutées pour la guerre d’Afrique du Sud (1899 à 1902) et la mission du Canada en Afghanistan (2001 à 2014) :</a:t>
            </a:r>
          </a:p>
          <a:p>
            <a:pPr algn="ctr">
              <a:spcBef>
                <a:spcPts val="0"/>
              </a:spcBef>
              <a:spcAft>
                <a:spcPts val="1200"/>
              </a:spcAft>
            </a:pPr>
            <a:r>
              <a:rPr lang="fr-CA" sz="2400" b="1" dirty="0">
                <a:solidFill>
                  <a:schemeClr val="accent1"/>
                </a:solidFill>
                <a:latin typeface="Calibri" panose="020F0502020204030204" pitchFamily="34" charset="0"/>
                <a:ea typeface="Calibri"/>
                <a:cs typeface="Calibri" panose="020F0502020204030204" pitchFamily="34" charset="0"/>
              </a:rPr>
              <a:t>1899‑1902</a:t>
            </a:r>
          </a:p>
          <a:p>
            <a:pPr algn="ctr">
              <a:spcBef>
                <a:spcPts val="0"/>
              </a:spcBef>
              <a:spcAft>
                <a:spcPts val="1200"/>
              </a:spcAft>
            </a:pPr>
            <a:r>
              <a:rPr lang="fr-CA" sz="2400" b="1" dirty="0">
                <a:solidFill>
                  <a:schemeClr val="accent1"/>
                </a:solidFill>
                <a:latin typeface="Calibri" panose="020F0502020204030204" pitchFamily="34" charset="0"/>
                <a:ea typeface="Calibri"/>
                <a:cs typeface="Calibri" panose="020F0502020204030204" pitchFamily="34" charset="0"/>
              </a:rPr>
              <a:t>2001‑2014</a:t>
            </a:r>
          </a:p>
          <a:p>
            <a:pPr marL="342900" indent="-342900">
              <a:spcBef>
                <a:spcPts val="0"/>
              </a:spcBef>
              <a:spcAft>
                <a:spcPts val="1200"/>
              </a:spcAft>
              <a:buFont typeface="Arial" panose="020B0604020202020204" pitchFamily="34" charset="0"/>
              <a:buChar char="•"/>
            </a:pPr>
            <a:r>
              <a:rPr lang="fr-CA" sz="2400" dirty="0">
                <a:latin typeface="Calibri" panose="020F0502020204030204" pitchFamily="34" charset="0"/>
                <a:ea typeface="Calibri"/>
                <a:cs typeface="Calibri" panose="020F0502020204030204" pitchFamily="34" charset="0"/>
              </a:rPr>
              <a:t>Un texte a également été ajouté afin de rendre hommage à tous les Canadiens et Canadiennes qui ont servi en uniforme, hier comme aujourd’hui :</a:t>
            </a:r>
          </a:p>
          <a:p>
            <a:pPr algn="ctr">
              <a:spcBef>
                <a:spcPts val="0"/>
              </a:spcBef>
              <a:spcAft>
                <a:spcPts val="1200"/>
              </a:spcAft>
            </a:pPr>
            <a:r>
              <a:rPr lang="fr-CA" sz="2400" b="1" dirty="0">
                <a:solidFill>
                  <a:schemeClr val="accent1"/>
                </a:solidFill>
                <a:latin typeface="Calibri" panose="020F0502020204030204" pitchFamily="34" charset="0"/>
                <a:ea typeface="Calibri"/>
                <a:cs typeface="Calibri" panose="020F0502020204030204" pitchFamily="34" charset="0"/>
              </a:rPr>
              <a:t>AU SERVICE DU CANADA   </a:t>
            </a:r>
          </a:p>
          <a:p>
            <a:pPr algn="ctr">
              <a:spcBef>
                <a:spcPts val="0"/>
              </a:spcBef>
              <a:spcAft>
                <a:spcPts val="1200"/>
              </a:spcAft>
            </a:pPr>
            <a:r>
              <a:rPr lang="fr-CA" sz="2400" b="1" dirty="0">
                <a:solidFill>
                  <a:schemeClr val="accent1"/>
                </a:solidFill>
                <a:latin typeface="Calibri" panose="020F0502020204030204" pitchFamily="34" charset="0"/>
                <a:ea typeface="Calibri"/>
                <a:cs typeface="Calibri" panose="020F0502020204030204" pitchFamily="34" charset="0"/>
              </a:rPr>
              <a:t>IN SERVICE TO CANADA</a:t>
            </a:r>
          </a:p>
        </p:txBody>
      </p:sp>
      <p:pic>
        <p:nvPicPr>
          <p:cNvPr id="6146" name="Picture 2" descr="Photo du Monument commémoratif de guerre du Canada lors de la cérémonie nationale du jour du Souvenir en 2014. On voit les nouvelles dates qui ont été inscrites pour commémorer la guerre d'Afrique du Sud et la mission du Canada en Afghanistan.">
            <a:extLst>
              <a:ext uri="{FF2B5EF4-FFF2-40B4-BE49-F238E27FC236}">
                <a16:creationId xmlns:a16="http://schemas.microsoft.com/office/drawing/2014/main" id="{F75C46CD-294C-8156-9FDD-3D10C7EED21E}"/>
              </a:ext>
            </a:extLst>
          </p:cNvPr>
          <p:cNvPicPr>
            <a:picLocks noChangeAspect="1" noChangeArrowheads="1"/>
          </p:cNvPicPr>
          <p:nvPr>
            <p:custDataLst>
              <p:tags r:id="rId4"/>
            </p:custDataLst>
          </p:nvPr>
        </p:nvPicPr>
        <p:blipFill>
          <a:blip r:embed="rId7">
            <a:extLst>
              <a:ext uri="{28A0092B-C50C-407E-A947-70E740481C1C}">
                <a14:useLocalDpi xmlns:a14="http://schemas.microsoft.com/office/drawing/2010/main" val="0"/>
              </a:ext>
            </a:extLst>
          </a:blip>
          <a:srcRect/>
          <a:stretch>
            <a:fillRect/>
          </a:stretch>
        </p:blipFill>
        <p:spPr bwMode="auto">
          <a:xfrm>
            <a:off x="5717754" y="1076592"/>
            <a:ext cx="6142362" cy="409490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75B2CFB-9B8D-1A6F-C992-20C9DAADB788}"/>
              </a:ext>
            </a:extLst>
          </p:cNvPr>
          <p:cNvSpPr txBox="1"/>
          <p:nvPr>
            <p:custDataLst>
              <p:tags r:id="rId5"/>
            </p:custDataLst>
          </p:nvPr>
        </p:nvSpPr>
        <p:spPr>
          <a:xfrm>
            <a:off x="5765640" y="5171500"/>
            <a:ext cx="6094476" cy="307777"/>
          </a:xfrm>
          <a:prstGeom prst="rect">
            <a:avLst/>
          </a:prstGeom>
          <a:noFill/>
        </p:spPr>
        <p:txBody>
          <a:bodyPr wrap="square">
            <a:spAutoFit/>
          </a:bodyPr>
          <a:lstStyle/>
          <a:p>
            <a:pPr algn="r"/>
            <a:r>
              <a:rPr lang="fr-CA" sz="1400" dirty="0"/>
              <a:t>Image : Patrimoine canadien</a:t>
            </a:r>
          </a:p>
        </p:txBody>
      </p:sp>
    </p:spTree>
    <p:extLst>
      <p:ext uri="{BB962C8B-B14F-4D97-AF65-F5344CB8AC3E}">
        <p14:creationId xmlns:p14="http://schemas.microsoft.com/office/powerpoint/2010/main" val="3347670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3D049-B4B0-2806-A9BF-BDC6C517A4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102271-2CCE-B98E-3867-D7EB8556E2FA}"/>
              </a:ext>
            </a:extLst>
          </p:cNvPr>
          <p:cNvSpPr>
            <a:spLocks noGrp="1"/>
          </p:cNvSpPr>
          <p:nvPr>
            <p:ph type="title"/>
            <p:custDataLst>
              <p:tags r:id="rId1"/>
            </p:custDataLst>
          </p:nvPr>
        </p:nvSpPr>
        <p:spPr>
          <a:xfrm>
            <a:off x="839788" y="355600"/>
            <a:ext cx="7133780" cy="533400"/>
          </a:xfrm>
        </p:spPr>
        <p:txBody>
          <a:bodyPr>
            <a:normAutofit/>
          </a:bodyPr>
          <a:lstStyle/>
          <a:p>
            <a:r>
              <a:rPr lang="fr-CA" dirty="0"/>
              <a:t>Évolution : Restauration</a:t>
            </a:r>
          </a:p>
        </p:txBody>
      </p:sp>
      <p:sp>
        <p:nvSpPr>
          <p:cNvPr id="4" name="Text Placeholder 3">
            <a:extLst>
              <a:ext uri="{FF2B5EF4-FFF2-40B4-BE49-F238E27FC236}">
                <a16:creationId xmlns:a16="http://schemas.microsoft.com/office/drawing/2014/main" id="{E6C44CE4-85A6-E755-DE49-E33122ABCFCA}"/>
              </a:ext>
            </a:extLst>
          </p:cNvPr>
          <p:cNvSpPr>
            <a:spLocks noGrp="1"/>
          </p:cNvSpPr>
          <p:nvPr>
            <p:ph type="body" sz="half" idx="2"/>
            <p:custDataLst>
              <p:tags r:id="rId2"/>
            </p:custDataLst>
          </p:nvPr>
        </p:nvSpPr>
        <p:spPr>
          <a:xfrm>
            <a:off x="839788" y="1092200"/>
            <a:ext cx="5175422" cy="1731870"/>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endParaRPr lang="en-US" sz="2200" dirty="0">
              <a:latin typeface="Calibri"/>
              <a:ea typeface="Calibri"/>
              <a:cs typeface="Calibri"/>
            </a:endParaRPr>
          </a:p>
          <a:p>
            <a:pPr marL="342900" indent="-342900">
              <a:buChar char="•"/>
            </a:pPr>
            <a:endParaRPr lang="en-US" sz="2000" dirty="0">
              <a:latin typeface="Calibri"/>
              <a:ea typeface="Calibri"/>
              <a:cs typeface="Calibri"/>
            </a:endParaRPr>
          </a:p>
          <a:p>
            <a:endParaRPr lang="en-US" dirty="0"/>
          </a:p>
        </p:txBody>
      </p:sp>
      <p:sp>
        <p:nvSpPr>
          <p:cNvPr id="3" name="Text Placeholder 3">
            <a:extLst>
              <a:ext uri="{FF2B5EF4-FFF2-40B4-BE49-F238E27FC236}">
                <a16:creationId xmlns:a16="http://schemas.microsoft.com/office/drawing/2014/main" id="{8C76EB36-0338-D095-A0C4-722352E1CC7F}"/>
              </a:ext>
            </a:extLst>
          </p:cNvPr>
          <p:cNvSpPr txBox="1">
            <a:spLocks/>
          </p:cNvSpPr>
          <p:nvPr>
            <p:custDataLst>
              <p:tags r:id="rId3"/>
            </p:custDataLst>
          </p:nvPr>
        </p:nvSpPr>
        <p:spPr>
          <a:xfrm>
            <a:off x="839787" y="1092200"/>
            <a:ext cx="4591529" cy="4162846"/>
          </a:xfrm>
          <a:prstGeom prst="rect">
            <a:avLst/>
          </a:prstGeom>
        </p:spPr>
        <p:txBody>
          <a:bodyPr vert="horz" lIns="91440" tIns="45720" rIns="91440" bIns="45720" rtlCol="0" anchor="t">
            <a:normAutofit fontScale="2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ts val="0"/>
              </a:spcBef>
              <a:spcAft>
                <a:spcPts val="1200"/>
              </a:spcAft>
            </a:pPr>
            <a:r>
              <a:rPr lang="fr-CA" sz="9600" dirty="0">
                <a:latin typeface="Calibri" panose="020F0502020204030204" pitchFamily="34" charset="0"/>
                <a:ea typeface="Calibri"/>
                <a:cs typeface="Calibri" panose="020F0502020204030204" pitchFamily="34" charset="0"/>
              </a:rPr>
              <a:t> </a:t>
            </a:r>
          </a:p>
          <a:p>
            <a:pPr marL="342900" indent="-342900">
              <a:spcBef>
                <a:spcPts val="0"/>
              </a:spcBef>
              <a:spcAft>
                <a:spcPts val="1200"/>
              </a:spcAft>
              <a:buFont typeface="Arial" panose="020B0604020202020204" pitchFamily="34" charset="0"/>
              <a:buChar char="•"/>
            </a:pPr>
            <a:r>
              <a:rPr lang="fr-CA" sz="9600" dirty="0">
                <a:latin typeface="Calibri" panose="020F0502020204030204" pitchFamily="34" charset="0"/>
                <a:ea typeface="Calibri"/>
                <a:cs typeface="Calibri" panose="020F0502020204030204" pitchFamily="34" charset="0"/>
              </a:rPr>
              <a:t>En 2016, le gouvernement du Canada a entrepris un vaste projet de restauration.</a:t>
            </a:r>
          </a:p>
          <a:p>
            <a:pPr marL="342900" indent="-342900">
              <a:spcBef>
                <a:spcPts val="0"/>
              </a:spcBef>
              <a:spcAft>
                <a:spcPts val="1200"/>
              </a:spcAft>
              <a:buFont typeface="Arial" panose="020B0604020202020204" pitchFamily="34" charset="0"/>
              <a:buChar char="•"/>
            </a:pPr>
            <a:r>
              <a:rPr lang="fr-CA" sz="9600" dirty="0">
                <a:latin typeface="Calibri" panose="020F0502020204030204" pitchFamily="34" charset="0"/>
                <a:ea typeface="Calibri"/>
                <a:cs typeface="Calibri" panose="020F0502020204030204" pitchFamily="34" charset="0"/>
              </a:rPr>
              <a:t>Les travaux comprenaient :</a:t>
            </a:r>
          </a:p>
          <a:p>
            <a:pPr marL="800100" lvl="1" indent="-342900">
              <a:spcBef>
                <a:spcPts val="0"/>
              </a:spcBef>
              <a:spcAft>
                <a:spcPts val="1200"/>
              </a:spcAft>
              <a:buFont typeface="Arial" panose="020B0604020202020204" pitchFamily="34" charset="0"/>
              <a:buChar char="•"/>
            </a:pPr>
            <a:r>
              <a:rPr lang="fr-CA" sz="9400" dirty="0">
                <a:latin typeface="Calibri" panose="020F0502020204030204" pitchFamily="34" charset="0"/>
                <a:ea typeface="Calibri"/>
                <a:cs typeface="Calibri" panose="020F0502020204030204" pitchFamily="34" charset="0"/>
              </a:rPr>
              <a:t>Remplacement de la dalle de béton</a:t>
            </a:r>
          </a:p>
          <a:p>
            <a:pPr marL="800100" lvl="1" indent="-342900">
              <a:spcBef>
                <a:spcPts val="0"/>
              </a:spcBef>
              <a:spcAft>
                <a:spcPts val="1200"/>
              </a:spcAft>
              <a:buFont typeface="Arial" panose="020B0604020202020204" pitchFamily="34" charset="0"/>
              <a:buChar char="•"/>
            </a:pPr>
            <a:r>
              <a:rPr lang="fr-CA" sz="9400" dirty="0">
                <a:latin typeface="Calibri" panose="020F0502020204030204" pitchFamily="34" charset="0"/>
                <a:ea typeface="Calibri"/>
                <a:cs typeface="Calibri" panose="020F0502020204030204" pitchFamily="34" charset="0"/>
              </a:rPr>
              <a:t>Nettoyage et réparation du monument</a:t>
            </a:r>
          </a:p>
          <a:p>
            <a:pPr marL="800100" lvl="1" indent="-342900">
              <a:spcBef>
                <a:spcPts val="0"/>
              </a:spcBef>
              <a:spcAft>
                <a:spcPts val="1200"/>
              </a:spcAft>
              <a:buFont typeface="Arial" panose="020B0604020202020204" pitchFamily="34" charset="0"/>
              <a:buChar char="•"/>
            </a:pPr>
            <a:r>
              <a:rPr lang="fr-CA" sz="9400" dirty="0">
                <a:latin typeface="Calibri" panose="020F0502020204030204" pitchFamily="34" charset="0"/>
                <a:ea typeface="Calibri"/>
                <a:cs typeface="Calibri" panose="020F0502020204030204" pitchFamily="34" charset="0"/>
              </a:rPr>
              <a:t>Revêtement protecteur de toutes les statues en bronze</a:t>
            </a:r>
          </a:p>
          <a:p>
            <a:endParaRPr lang="en-US" dirty="0"/>
          </a:p>
        </p:txBody>
      </p:sp>
      <p:sp>
        <p:nvSpPr>
          <p:cNvPr id="7" name="TextBox 6">
            <a:extLst>
              <a:ext uri="{FF2B5EF4-FFF2-40B4-BE49-F238E27FC236}">
                <a16:creationId xmlns:a16="http://schemas.microsoft.com/office/drawing/2014/main" id="{E98E2DFB-7A0A-C7B6-E75B-6DA82D30C063}"/>
              </a:ext>
            </a:extLst>
          </p:cNvPr>
          <p:cNvSpPr txBox="1"/>
          <p:nvPr>
            <p:custDataLst>
              <p:tags r:id="rId4"/>
            </p:custDataLst>
          </p:nvPr>
        </p:nvSpPr>
        <p:spPr>
          <a:xfrm>
            <a:off x="839787" y="5748745"/>
            <a:ext cx="4591529" cy="307777"/>
          </a:xfrm>
          <a:prstGeom prst="rect">
            <a:avLst/>
          </a:prstGeom>
          <a:noFill/>
        </p:spPr>
        <p:txBody>
          <a:bodyPr wrap="square" lIns="91440" tIns="45720" rIns="91440" bIns="45720" rtlCol="0" anchor="t">
            <a:spAutoFit/>
          </a:bodyPr>
          <a:lstStyle/>
          <a:p>
            <a:pPr algn="r"/>
            <a:r>
              <a:rPr lang="fr-CA" sz="1400" dirty="0"/>
              <a:t>Images : Services publics et Approvisionnement Canada</a:t>
            </a:r>
          </a:p>
        </p:txBody>
      </p:sp>
      <p:pic>
        <p:nvPicPr>
          <p:cNvPr id="9" name="Picture 8" descr="Gros plan d'une personne qui nettoie une statue de bronze au sommet du Monument commémoratif de guerre du Canada, en 2016.">
            <a:extLst>
              <a:ext uri="{FF2B5EF4-FFF2-40B4-BE49-F238E27FC236}">
                <a16:creationId xmlns:a16="http://schemas.microsoft.com/office/drawing/2014/main" id="{BD099C07-900E-97F9-9BF3-4C9AD0473C23}"/>
              </a:ext>
            </a:extLst>
          </p:cNvPr>
          <p:cNvPicPr>
            <a:picLocks noChangeAspect="1"/>
          </p:cNvPicPr>
          <p:nvPr>
            <p:custDataLst>
              <p:tags r:id="rId5"/>
            </p:custDataLst>
          </p:nvPr>
        </p:nvPicPr>
        <p:blipFill>
          <a:blip r:embed="rId8">
            <a:extLst>
              <a:ext uri="{28A0092B-C50C-407E-A947-70E740481C1C}">
                <a14:useLocalDpi xmlns:a14="http://schemas.microsoft.com/office/drawing/2010/main" val="0"/>
              </a:ext>
            </a:extLst>
          </a:blip>
          <a:srcRect l="13961" r="15775"/>
          <a:stretch>
            <a:fillRect/>
          </a:stretch>
        </p:blipFill>
        <p:spPr>
          <a:xfrm>
            <a:off x="5426928" y="0"/>
            <a:ext cx="3614057" cy="6858000"/>
          </a:xfrm>
          <a:prstGeom prst="rect">
            <a:avLst/>
          </a:prstGeom>
        </p:spPr>
      </p:pic>
      <p:pic>
        <p:nvPicPr>
          <p:cNvPr id="11" name="Picture 10" descr="Photo des échafauds qui entourent le Monument commémoratif de guerre du Canada lors des travaux de restauration en 2016.">
            <a:extLst>
              <a:ext uri="{FF2B5EF4-FFF2-40B4-BE49-F238E27FC236}">
                <a16:creationId xmlns:a16="http://schemas.microsoft.com/office/drawing/2014/main" id="{E4E3BEF4-EED5-300A-BC29-A2856A18B196}"/>
              </a:ext>
            </a:extLst>
          </p:cNvPr>
          <p:cNvPicPr>
            <a:picLocks noChangeAspect="1"/>
          </p:cNvPicPr>
          <p:nvPr>
            <p:custDataLst>
              <p:tags r:id="rId6"/>
            </p:custDataLst>
          </p:nvPr>
        </p:nvPicPr>
        <p:blipFill>
          <a:blip r:embed="rId9">
            <a:extLst>
              <a:ext uri="{28A0092B-C50C-407E-A947-70E740481C1C}">
                <a14:useLocalDpi xmlns:a14="http://schemas.microsoft.com/office/drawing/2010/main" val="0"/>
              </a:ext>
            </a:extLst>
          </a:blip>
          <a:srcRect l="20947" r="51031" b="20771"/>
          <a:stretch>
            <a:fillRect/>
          </a:stretch>
        </p:blipFill>
        <p:spPr>
          <a:xfrm>
            <a:off x="9040985" y="0"/>
            <a:ext cx="3234089" cy="6858000"/>
          </a:xfrm>
          <a:prstGeom prst="rect">
            <a:avLst/>
          </a:prstGeom>
        </p:spPr>
      </p:pic>
    </p:spTree>
    <p:extLst>
      <p:ext uri="{BB962C8B-B14F-4D97-AF65-F5344CB8AC3E}">
        <p14:creationId xmlns:p14="http://schemas.microsoft.com/office/powerpoint/2010/main" val="341690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3D7CE-E174-FFEF-AF87-78D2D25EFB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2AF677-26CC-233C-85ED-A981B15837FA}"/>
              </a:ext>
            </a:extLst>
          </p:cNvPr>
          <p:cNvSpPr>
            <a:spLocks noGrp="1"/>
          </p:cNvSpPr>
          <p:nvPr>
            <p:ph type="title"/>
            <p:custDataLst>
              <p:tags r:id="rId1"/>
            </p:custDataLst>
          </p:nvPr>
        </p:nvSpPr>
        <p:spPr>
          <a:xfrm>
            <a:off x="839788" y="355600"/>
            <a:ext cx="7133780" cy="533400"/>
          </a:xfrm>
        </p:spPr>
        <p:txBody>
          <a:bodyPr>
            <a:normAutofit/>
          </a:bodyPr>
          <a:lstStyle/>
          <a:p>
            <a:r>
              <a:rPr lang="fr-CA" dirty="0"/>
              <a:t>Nous ne les oublierons pas</a:t>
            </a:r>
          </a:p>
        </p:txBody>
      </p:sp>
      <p:sp>
        <p:nvSpPr>
          <p:cNvPr id="4" name="Text Placeholder 3">
            <a:extLst>
              <a:ext uri="{FF2B5EF4-FFF2-40B4-BE49-F238E27FC236}">
                <a16:creationId xmlns:a16="http://schemas.microsoft.com/office/drawing/2014/main" id="{018761F6-AD25-58FA-38BD-CE6DE13A4050}"/>
              </a:ext>
            </a:extLst>
          </p:cNvPr>
          <p:cNvSpPr>
            <a:spLocks noGrp="1"/>
          </p:cNvSpPr>
          <p:nvPr>
            <p:ph type="body" sz="half" idx="2"/>
            <p:custDataLst>
              <p:tags r:id="rId2"/>
            </p:custDataLst>
          </p:nvPr>
        </p:nvSpPr>
        <p:spPr>
          <a:xfrm>
            <a:off x="839788" y="1092200"/>
            <a:ext cx="5175422" cy="1731870"/>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endParaRPr lang="en-US" sz="2200" dirty="0">
              <a:latin typeface="Calibri"/>
              <a:ea typeface="Calibri"/>
              <a:cs typeface="Calibri"/>
            </a:endParaRPr>
          </a:p>
          <a:p>
            <a:pPr marL="342900" indent="-342900">
              <a:buChar char="•"/>
            </a:pPr>
            <a:endParaRPr lang="en-US" sz="2000" dirty="0">
              <a:latin typeface="Calibri"/>
              <a:ea typeface="Calibri"/>
              <a:cs typeface="Calibri"/>
            </a:endParaRPr>
          </a:p>
          <a:p>
            <a:endParaRPr lang="en-US" dirty="0"/>
          </a:p>
        </p:txBody>
      </p:sp>
      <p:sp>
        <p:nvSpPr>
          <p:cNvPr id="3" name="Text Placeholder 3">
            <a:extLst>
              <a:ext uri="{FF2B5EF4-FFF2-40B4-BE49-F238E27FC236}">
                <a16:creationId xmlns:a16="http://schemas.microsoft.com/office/drawing/2014/main" id="{BE80CC05-5653-6349-5E56-DEC7B19943D0}"/>
              </a:ext>
            </a:extLst>
          </p:cNvPr>
          <p:cNvSpPr txBox="1">
            <a:spLocks/>
          </p:cNvSpPr>
          <p:nvPr>
            <p:custDataLst>
              <p:tags r:id="rId3"/>
            </p:custDataLst>
          </p:nvPr>
        </p:nvSpPr>
        <p:spPr>
          <a:xfrm>
            <a:off x="548641" y="1092200"/>
            <a:ext cx="4882676" cy="4162846"/>
          </a:xfrm>
          <a:prstGeom prst="rect">
            <a:avLst/>
          </a:prstGeom>
        </p:spPr>
        <p:txBody>
          <a:bodyPr vert="horz" lIns="91440" tIns="45720" rIns="91440" bIns="45720" rtlCol="0" anchor="t">
            <a:normAutofit fontScale="2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lnSpc>
                <a:spcPct val="120000"/>
              </a:lnSpc>
              <a:spcBef>
                <a:spcPts val="0"/>
              </a:spcBef>
              <a:spcAft>
                <a:spcPts val="1200"/>
              </a:spcAft>
              <a:buFont typeface="Arial" panose="020B0604020202020204" pitchFamily="34" charset="0"/>
              <a:buChar char="•"/>
            </a:pPr>
            <a:r>
              <a:rPr lang="fr-CA" sz="9600" dirty="0">
                <a:latin typeface="Calibri" panose="020F0502020204030204" pitchFamily="34" charset="0"/>
                <a:ea typeface="Calibri"/>
                <a:cs typeface="Calibri" panose="020F0502020204030204" pitchFamily="34" charset="0"/>
              </a:rPr>
              <a:t>Le Monument commémoratif de guerre du Canada témoigne de l’évolution de la perception qu’a le Canada du service et du sacrifice.</a:t>
            </a:r>
          </a:p>
          <a:p>
            <a:pPr marL="342900" indent="-342900">
              <a:lnSpc>
                <a:spcPct val="120000"/>
              </a:lnSpc>
              <a:spcBef>
                <a:spcPts val="0"/>
              </a:spcBef>
              <a:spcAft>
                <a:spcPts val="1200"/>
              </a:spcAft>
              <a:buFont typeface="Arial" panose="020B0604020202020204" pitchFamily="34" charset="0"/>
              <a:buChar char="•"/>
            </a:pPr>
            <a:r>
              <a:rPr lang="fr-CA" sz="9600" dirty="0">
                <a:latin typeface="Calibri" panose="020F0502020204030204" pitchFamily="34" charset="0"/>
                <a:ea typeface="Calibri"/>
                <a:cs typeface="Calibri" panose="020F0502020204030204" pitchFamily="34" charset="0"/>
              </a:rPr>
              <a:t>Sa conception et ses inscriptions racontent l’histoire des Canadiens et Canadiennes qui ont servi au cours de nombreux conflits et à travers plusieurs générations.</a:t>
            </a:r>
          </a:p>
          <a:p>
            <a:pPr marL="342900" indent="-342900">
              <a:lnSpc>
                <a:spcPct val="120000"/>
              </a:lnSpc>
              <a:spcBef>
                <a:spcPts val="0"/>
              </a:spcBef>
              <a:spcAft>
                <a:spcPts val="1200"/>
              </a:spcAft>
              <a:buFont typeface="Arial" panose="020B0604020202020204" pitchFamily="34" charset="0"/>
              <a:buChar char="•"/>
            </a:pPr>
            <a:r>
              <a:rPr lang="fr-CA" sz="9600" dirty="0">
                <a:latin typeface="Calibri" panose="020F0502020204030204" pitchFamily="34" charset="0"/>
                <a:ea typeface="Calibri"/>
                <a:cs typeface="Calibri" panose="020F0502020204030204" pitchFamily="34" charset="0"/>
              </a:rPr>
              <a:t>Il incarne un symbole national de mémoire, de gratitude et d’identité.</a:t>
            </a:r>
          </a:p>
        </p:txBody>
      </p:sp>
      <p:sp>
        <p:nvSpPr>
          <p:cNvPr id="7" name="TextBox 6">
            <a:extLst>
              <a:ext uri="{FF2B5EF4-FFF2-40B4-BE49-F238E27FC236}">
                <a16:creationId xmlns:a16="http://schemas.microsoft.com/office/drawing/2014/main" id="{B687B615-F939-4DC4-674C-CDA4B0691A85}"/>
              </a:ext>
            </a:extLst>
          </p:cNvPr>
          <p:cNvSpPr txBox="1"/>
          <p:nvPr>
            <p:custDataLst>
              <p:tags r:id="rId4"/>
            </p:custDataLst>
          </p:nvPr>
        </p:nvSpPr>
        <p:spPr>
          <a:xfrm>
            <a:off x="8429133" y="5255046"/>
            <a:ext cx="3614057" cy="307777"/>
          </a:xfrm>
          <a:prstGeom prst="rect">
            <a:avLst/>
          </a:prstGeom>
          <a:noFill/>
        </p:spPr>
        <p:txBody>
          <a:bodyPr wrap="square" lIns="91440" tIns="45720" rIns="91440" bIns="45720" rtlCol="0" anchor="t">
            <a:spAutoFit/>
          </a:bodyPr>
          <a:lstStyle/>
          <a:p>
            <a:pPr algn="r"/>
            <a:r>
              <a:rPr lang="fr-CA" sz="1400" dirty="0"/>
              <a:t>Image : Anciens Combattants Canada</a:t>
            </a:r>
          </a:p>
        </p:txBody>
      </p:sp>
      <p:pic>
        <p:nvPicPr>
          <p:cNvPr id="8" name="Picture 7" descr="Photo en couleur d'un membre des Forces armées canadiennes faisant la sentinelle au Monument commémoratif de guerre du Canada. De nombreuses couronnes commémoratives sont placées devant le monument.">
            <a:extLst>
              <a:ext uri="{FF2B5EF4-FFF2-40B4-BE49-F238E27FC236}">
                <a16:creationId xmlns:a16="http://schemas.microsoft.com/office/drawing/2014/main" id="{6F98F036-6FEB-A3DC-B190-624264D4BDC2}"/>
              </a:ext>
            </a:extLst>
          </p:cNvPr>
          <p:cNvPicPr>
            <a:picLocks noChangeAspect="1"/>
          </p:cNvPicPr>
          <p:nvPr>
            <p:custDataLst>
              <p:tags r:id="rId5"/>
            </p:custDataLst>
          </p:nvPr>
        </p:nvPicPr>
        <p:blipFill>
          <a:blip r:embed="rId7">
            <a:extLst>
              <a:ext uri="{28A0092B-C50C-407E-A947-70E740481C1C}">
                <a14:useLocalDpi xmlns:a14="http://schemas.microsoft.com/office/drawing/2010/main" val="0"/>
              </a:ext>
            </a:extLst>
          </a:blip>
          <a:stretch>
            <a:fillRect/>
          </a:stretch>
        </p:blipFill>
        <p:spPr>
          <a:xfrm>
            <a:off x="5575173" y="943035"/>
            <a:ext cx="6468017" cy="4312011"/>
          </a:xfrm>
          <a:prstGeom prst="rect">
            <a:avLst/>
          </a:prstGeom>
        </p:spPr>
      </p:pic>
    </p:spTree>
    <p:extLst>
      <p:ext uri="{BB962C8B-B14F-4D97-AF65-F5344CB8AC3E}">
        <p14:creationId xmlns:p14="http://schemas.microsoft.com/office/powerpoint/2010/main" val="3785190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38340-FD16-2594-C6E0-F04C1AFE3A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073E4E-B17A-61FB-16E5-9CA37697B58C}"/>
              </a:ext>
            </a:extLst>
          </p:cNvPr>
          <p:cNvSpPr>
            <a:spLocks noGrp="1"/>
          </p:cNvSpPr>
          <p:nvPr>
            <p:ph type="title"/>
            <p:custDataLst>
              <p:tags r:id="rId1"/>
            </p:custDataLst>
          </p:nvPr>
        </p:nvSpPr>
        <p:spPr>
          <a:xfrm>
            <a:off x="836159" y="346456"/>
            <a:ext cx="8563873" cy="533400"/>
          </a:xfrm>
        </p:spPr>
        <p:txBody>
          <a:bodyPr>
            <a:normAutofit/>
          </a:bodyPr>
          <a:lstStyle/>
          <a:p>
            <a:r>
              <a:rPr lang="fr-CA" dirty="0"/>
              <a:t>Le Monument commémoratif de guerre du Canada</a:t>
            </a:r>
          </a:p>
        </p:txBody>
      </p:sp>
      <p:sp>
        <p:nvSpPr>
          <p:cNvPr id="4" name="Text Placeholder 3">
            <a:extLst>
              <a:ext uri="{FF2B5EF4-FFF2-40B4-BE49-F238E27FC236}">
                <a16:creationId xmlns:a16="http://schemas.microsoft.com/office/drawing/2014/main" id="{A6C54CDF-FE2E-1AEF-AB10-5BBFE93E1C50}"/>
              </a:ext>
            </a:extLst>
          </p:cNvPr>
          <p:cNvSpPr>
            <a:spLocks noGrp="1"/>
          </p:cNvSpPr>
          <p:nvPr>
            <p:ph type="body" sz="half" idx="2"/>
            <p:custDataLst>
              <p:tags r:id="rId2"/>
            </p:custDataLst>
          </p:nvPr>
        </p:nvSpPr>
        <p:spPr>
          <a:xfrm>
            <a:off x="839787" y="1092200"/>
            <a:ext cx="4380645" cy="2080768"/>
          </a:xfrm>
        </p:spPr>
        <p:txBody>
          <a:bodyPr vert="horz" lIns="91440" tIns="45720" rIns="91440" bIns="45720" rtlCol="0" anchor="t">
            <a:normAutofit fontScale="92500"/>
          </a:bodyPr>
          <a:lstStyle/>
          <a:p>
            <a:pPr>
              <a:spcBef>
                <a:spcPts val="0"/>
              </a:spcBef>
              <a:spcAft>
                <a:spcPts val="1200"/>
              </a:spcAft>
            </a:pPr>
            <a:r>
              <a:rPr lang="fr-CA" sz="2400" dirty="0">
                <a:latin typeface="Calibri"/>
                <a:ea typeface="Calibri"/>
                <a:cs typeface="Calibri"/>
              </a:rPr>
              <a:t>Le Monument commémoratif de guerre du Canada symbolise le dévouement et le sacrifice de toutes les personnes qui ont servi le Canada au nom de la paix et de la liberté, hier, aujourd’hui et demain. </a:t>
            </a:r>
          </a:p>
        </p:txBody>
      </p:sp>
      <p:pic>
        <p:nvPicPr>
          <p:cNvPr id="1026" name="Picture 2" descr="Photo en couleur du Monument commémoratif de guerre du Canada à Ottawa, en été. &#10;">
            <a:extLst>
              <a:ext uri="{FF2B5EF4-FFF2-40B4-BE49-F238E27FC236}">
                <a16:creationId xmlns:a16="http://schemas.microsoft.com/office/drawing/2014/main" id="{FB59739F-D606-0E98-55F1-F1B9D4ED23CE}"/>
              </a:ext>
            </a:extLst>
          </p:cNvPr>
          <p:cNvPicPr>
            <a:picLocks noChangeAspect="1" noChangeArrowheads="1"/>
          </p:cNvPicPr>
          <p:nvPr>
            <p:custDataLst>
              <p:tags r:id="rId3"/>
            </p:custDataLst>
          </p:nvPr>
        </p:nvPicPr>
        <p:blipFill>
          <a:blip r:embed="rId6">
            <a:extLst>
              <a:ext uri="{28A0092B-C50C-407E-A947-70E740481C1C}">
                <a14:useLocalDpi xmlns:a14="http://schemas.microsoft.com/office/drawing/2010/main" val="0"/>
              </a:ext>
            </a:extLst>
          </a:blip>
          <a:srcRect/>
          <a:stretch>
            <a:fillRect/>
          </a:stretch>
        </p:blipFill>
        <p:spPr bwMode="auto">
          <a:xfrm>
            <a:off x="5382986" y="1097205"/>
            <a:ext cx="6613071" cy="440871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F1559ED-95A2-5781-4531-3CC216B06EFA}"/>
              </a:ext>
            </a:extLst>
          </p:cNvPr>
          <p:cNvSpPr txBox="1"/>
          <p:nvPr>
            <p:custDataLst>
              <p:tags r:id="rId4"/>
            </p:custDataLst>
          </p:nvPr>
        </p:nvSpPr>
        <p:spPr>
          <a:xfrm>
            <a:off x="5901581" y="5505919"/>
            <a:ext cx="6094476" cy="307777"/>
          </a:xfrm>
          <a:prstGeom prst="rect">
            <a:avLst/>
          </a:prstGeom>
          <a:noFill/>
        </p:spPr>
        <p:txBody>
          <a:bodyPr wrap="square">
            <a:spAutoFit/>
          </a:bodyPr>
          <a:lstStyle/>
          <a:p>
            <a:pPr algn="r"/>
            <a:r>
              <a:rPr lang="fr-CA" sz="1400" dirty="0"/>
              <a:t>Image : Patrimoine canadien</a:t>
            </a:r>
          </a:p>
        </p:txBody>
      </p:sp>
    </p:spTree>
    <p:extLst>
      <p:ext uri="{BB962C8B-B14F-4D97-AF65-F5344CB8AC3E}">
        <p14:creationId xmlns:p14="http://schemas.microsoft.com/office/powerpoint/2010/main" val="3542500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A2FAF-B1F1-5D44-7E3B-ED2D5BA20D27}"/>
              </a:ext>
            </a:extLst>
          </p:cNvPr>
          <p:cNvSpPr>
            <a:spLocks noGrp="1"/>
          </p:cNvSpPr>
          <p:nvPr>
            <p:ph type="title"/>
            <p:custDataLst>
              <p:tags r:id="rId1"/>
            </p:custDataLst>
          </p:nvPr>
        </p:nvSpPr>
        <p:spPr>
          <a:xfrm>
            <a:off x="736092" y="294566"/>
            <a:ext cx="9455842" cy="533400"/>
          </a:xfrm>
        </p:spPr>
        <p:txBody>
          <a:bodyPr>
            <a:normAutofit/>
          </a:bodyPr>
          <a:lstStyle/>
          <a:p>
            <a:r>
              <a:rPr lang="fr-CA" dirty="0"/>
              <a:t>Une nation en deuil</a:t>
            </a:r>
          </a:p>
        </p:txBody>
      </p:sp>
      <p:sp>
        <p:nvSpPr>
          <p:cNvPr id="4" name="Text Placeholder 3">
            <a:extLst>
              <a:ext uri="{FF2B5EF4-FFF2-40B4-BE49-F238E27FC236}">
                <a16:creationId xmlns:a16="http://schemas.microsoft.com/office/drawing/2014/main" id="{9FD3D387-62BE-CAF0-D17E-3E45B9292D32}"/>
              </a:ext>
            </a:extLst>
          </p:cNvPr>
          <p:cNvSpPr>
            <a:spLocks noGrp="1"/>
          </p:cNvSpPr>
          <p:nvPr>
            <p:ph type="body" sz="half" idx="2"/>
            <p:custDataLst>
              <p:tags r:id="rId2"/>
            </p:custDataLst>
          </p:nvPr>
        </p:nvSpPr>
        <p:spPr>
          <a:xfrm>
            <a:off x="274320" y="1038787"/>
            <a:ext cx="4666864" cy="4780425"/>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La Première Guerre mondiale a touché presque toutes les régions du Canada.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Alors que la population ne comptait que 8 millions d’habitants au début de la guerre :</a:t>
            </a:r>
          </a:p>
          <a:p>
            <a:pPr marL="800100" lvl="1" indent="-342900">
              <a:spcBef>
                <a:spcPts val="0"/>
              </a:spcBef>
              <a:spcAft>
                <a:spcPts val="1200"/>
              </a:spcAft>
              <a:buFont typeface="Courier New" panose="020B0604020202020204" pitchFamily="34" charset="0"/>
              <a:buChar char="o"/>
            </a:pPr>
            <a:r>
              <a:rPr lang="fr-CA" sz="2200" dirty="0">
                <a:latin typeface="Calibri"/>
                <a:ea typeface="Calibri"/>
                <a:cs typeface="Calibri"/>
              </a:rPr>
              <a:t>près de 620 000 Canadiens ont servi;</a:t>
            </a:r>
          </a:p>
          <a:p>
            <a:pPr marL="800100" lvl="1" indent="-342900">
              <a:spcBef>
                <a:spcPts val="0"/>
              </a:spcBef>
              <a:spcAft>
                <a:spcPts val="1200"/>
              </a:spcAft>
              <a:buFont typeface="Courier New" panose="020B0604020202020204" pitchFamily="34" charset="0"/>
              <a:buChar char="o"/>
            </a:pPr>
            <a:r>
              <a:rPr lang="fr-CA" sz="2200" dirty="0">
                <a:latin typeface="Calibri"/>
                <a:ea typeface="Calibri"/>
                <a:cs typeface="Calibri"/>
              </a:rPr>
              <a:t>plus de 172 000 ont été blessés; </a:t>
            </a:r>
          </a:p>
          <a:p>
            <a:pPr marL="800100" lvl="1" indent="-342900">
              <a:spcBef>
                <a:spcPts val="0"/>
              </a:spcBef>
              <a:spcAft>
                <a:spcPts val="1200"/>
              </a:spcAft>
              <a:buFont typeface="Courier New" panose="020B0604020202020204" pitchFamily="34" charset="0"/>
              <a:buChar char="o"/>
            </a:pPr>
            <a:r>
              <a:rPr lang="fr-CA" sz="2200" dirty="0">
                <a:latin typeface="Calibri"/>
                <a:ea typeface="Calibri"/>
                <a:cs typeface="Calibri"/>
              </a:rPr>
              <a:t>plus de 66 000 autres sont morts.</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La nécessité d’un monument commémoratif national était évidente. </a:t>
            </a:r>
          </a:p>
        </p:txBody>
      </p:sp>
      <p:pic>
        <p:nvPicPr>
          <p:cNvPr id="1028" name="Picture 4" descr="Photo d'époque en noir et blanc d'un grand nombre de soldats au garde à vous dans une rue d'Ottawa.">
            <a:extLst>
              <a:ext uri="{FF2B5EF4-FFF2-40B4-BE49-F238E27FC236}">
                <a16:creationId xmlns:a16="http://schemas.microsoft.com/office/drawing/2014/main" id="{581CBEE8-71BE-86BF-DA00-6F4F097D6386}"/>
              </a:ext>
            </a:extLst>
          </p:cNvPr>
          <p:cNvPicPr>
            <a:picLocks noChangeAspect="1" noChangeArrowheads="1"/>
          </p:cNvPicPr>
          <p:nvPr>
            <p:custDataLst>
              <p:tags r:id="rId3"/>
            </p:custDataLst>
          </p:nvPr>
        </p:nvPicPr>
        <p:blipFill>
          <a:blip r:embed="rId6">
            <a:extLst>
              <a:ext uri="{28A0092B-C50C-407E-A947-70E740481C1C}">
                <a14:useLocalDpi xmlns:a14="http://schemas.microsoft.com/office/drawing/2010/main" val="0"/>
              </a:ext>
            </a:extLst>
          </a:blip>
          <a:srcRect/>
          <a:stretch>
            <a:fillRect/>
          </a:stretch>
        </p:blipFill>
        <p:spPr bwMode="auto">
          <a:xfrm>
            <a:off x="4941184" y="1135743"/>
            <a:ext cx="7057779" cy="414542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F0EAF57-AF41-30C6-94D9-0065BACDD379}"/>
              </a:ext>
            </a:extLst>
          </p:cNvPr>
          <p:cNvSpPr txBox="1"/>
          <p:nvPr>
            <p:custDataLst>
              <p:tags r:id="rId4"/>
            </p:custDataLst>
          </p:nvPr>
        </p:nvSpPr>
        <p:spPr>
          <a:xfrm>
            <a:off x="8384906" y="5281169"/>
            <a:ext cx="3614057" cy="307777"/>
          </a:xfrm>
          <a:prstGeom prst="rect">
            <a:avLst/>
          </a:prstGeom>
          <a:noFill/>
        </p:spPr>
        <p:txBody>
          <a:bodyPr wrap="square" lIns="91440" tIns="45720" rIns="91440" bIns="45720" rtlCol="0" anchor="t">
            <a:spAutoFit/>
          </a:bodyPr>
          <a:lstStyle/>
          <a:p>
            <a:pPr algn="r"/>
            <a:r>
              <a:rPr lang="fr-CA" sz="1400" dirty="0"/>
              <a:t>Image : Archives de la Ville d’Ottawa</a:t>
            </a:r>
          </a:p>
        </p:txBody>
      </p:sp>
    </p:spTree>
    <p:extLst>
      <p:ext uri="{BB962C8B-B14F-4D97-AF65-F5344CB8AC3E}">
        <p14:creationId xmlns:p14="http://schemas.microsoft.com/office/powerpoint/2010/main" val="41500627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27030-4447-567E-99BA-853EC36CF2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C603DF-1166-DF22-5CEF-3B0474902D55}"/>
              </a:ext>
            </a:extLst>
          </p:cNvPr>
          <p:cNvSpPr>
            <a:spLocks noGrp="1"/>
          </p:cNvSpPr>
          <p:nvPr>
            <p:ph type="title"/>
            <p:custDataLst>
              <p:tags r:id="rId1"/>
            </p:custDataLst>
          </p:nvPr>
        </p:nvSpPr>
        <p:spPr>
          <a:xfrm>
            <a:off x="839788" y="355600"/>
            <a:ext cx="7133780" cy="533400"/>
          </a:xfrm>
        </p:spPr>
        <p:txBody>
          <a:bodyPr>
            <a:normAutofit/>
          </a:bodyPr>
          <a:lstStyle/>
          <a:p>
            <a:r>
              <a:rPr lang="fr-CA" dirty="0"/>
              <a:t>Au cœur du Canada</a:t>
            </a:r>
          </a:p>
        </p:txBody>
      </p:sp>
      <p:sp>
        <p:nvSpPr>
          <p:cNvPr id="4" name="Text Placeholder 3">
            <a:extLst>
              <a:ext uri="{FF2B5EF4-FFF2-40B4-BE49-F238E27FC236}">
                <a16:creationId xmlns:a16="http://schemas.microsoft.com/office/drawing/2014/main" id="{D7C64617-C4CB-6075-2E45-5DC60CA51859}"/>
              </a:ext>
            </a:extLst>
          </p:cNvPr>
          <p:cNvSpPr>
            <a:spLocks noGrp="1"/>
          </p:cNvSpPr>
          <p:nvPr>
            <p:ph type="body" sz="half" idx="2"/>
            <p:custDataLst>
              <p:tags r:id="rId2"/>
            </p:custDataLst>
          </p:nvPr>
        </p:nvSpPr>
        <p:spPr>
          <a:xfrm>
            <a:off x="839789" y="1092200"/>
            <a:ext cx="4781366" cy="4776788"/>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r>
              <a:rPr lang="fr-CA" sz="2400" dirty="0">
                <a:latin typeface="Calibri"/>
                <a:ea typeface="Calibri"/>
                <a:cs typeface="Calibri"/>
              </a:rPr>
              <a:t>Le Monument commémoratif de guerre du Canada se trouve à Ottawa, la capitale du Canada.</a:t>
            </a:r>
          </a:p>
          <a:p>
            <a:pPr marL="342900" indent="-342900">
              <a:spcBef>
                <a:spcPts val="0"/>
              </a:spcBef>
              <a:spcAft>
                <a:spcPts val="1200"/>
              </a:spcAft>
              <a:buFont typeface="Arial" panose="020B0604020202020204" pitchFamily="34" charset="0"/>
              <a:buChar char="•"/>
            </a:pPr>
            <a:r>
              <a:rPr lang="fr-CA" sz="2400" dirty="0">
                <a:latin typeface="Calibri"/>
                <a:ea typeface="Calibri"/>
                <a:cs typeface="Calibri"/>
              </a:rPr>
              <a:t>Le monument commémoratif se dresse au centre de la place de la Confédération, une intersection majeure du centre-ville d’Ottawa où convergent plusieurs des rues les plus fréquentées de la ville.</a:t>
            </a:r>
          </a:p>
          <a:p>
            <a:pPr marL="342900" indent="-342900">
              <a:spcBef>
                <a:spcPts val="0"/>
              </a:spcBef>
              <a:spcAft>
                <a:spcPts val="1200"/>
              </a:spcAft>
              <a:buFont typeface="Arial" panose="020B0604020202020204" pitchFamily="34" charset="0"/>
              <a:buChar char="•"/>
            </a:pPr>
            <a:r>
              <a:rPr lang="fr-CA" sz="2400" dirty="0">
                <a:latin typeface="Calibri"/>
                <a:ea typeface="Calibri"/>
                <a:cs typeface="Calibri"/>
              </a:rPr>
              <a:t>Ce site est devenu le lieu central des activités nationales du jour du Souvenir.</a:t>
            </a:r>
          </a:p>
          <a:p>
            <a:endParaRPr lang="en-US" sz="1800" dirty="0"/>
          </a:p>
        </p:txBody>
      </p:sp>
      <p:pic>
        <p:nvPicPr>
          <p:cNvPr id="8" name="Picture 7" descr="Photo aérienne en noir et blanc de la Place de la Confédération au centre-ville d'Ottawa; on voit le Monument commémoratif de guerre du Canaad eu milieu.">
            <a:extLst>
              <a:ext uri="{FF2B5EF4-FFF2-40B4-BE49-F238E27FC236}">
                <a16:creationId xmlns:a16="http://schemas.microsoft.com/office/drawing/2014/main" id="{F1476889-B718-2E9C-9F15-F6577E3BB843}"/>
              </a:ext>
            </a:extLst>
          </p:cNvPr>
          <p:cNvPicPr>
            <a:picLocks noChangeAspect="1"/>
          </p:cNvPicPr>
          <p:nvPr>
            <p:custDataLst>
              <p:tags r:id="rId3"/>
            </p:custDataLst>
          </p:nvPr>
        </p:nvPicPr>
        <p:blipFill>
          <a:blip r:embed="rId6">
            <a:extLst>
              <a:ext uri="{28A0092B-C50C-407E-A947-70E740481C1C}">
                <a14:useLocalDpi xmlns:a14="http://schemas.microsoft.com/office/drawing/2010/main" val="0"/>
              </a:ext>
            </a:extLst>
          </a:blip>
          <a:srcRect l="29790" r="11700"/>
          <a:stretch>
            <a:fillRect/>
          </a:stretch>
        </p:blipFill>
        <p:spPr>
          <a:xfrm>
            <a:off x="6102827" y="0"/>
            <a:ext cx="6102825" cy="6858000"/>
          </a:xfrm>
          <a:prstGeom prst="rect">
            <a:avLst/>
          </a:prstGeom>
        </p:spPr>
      </p:pic>
      <p:sp>
        <p:nvSpPr>
          <p:cNvPr id="9" name="TextBox 8">
            <a:extLst>
              <a:ext uri="{FF2B5EF4-FFF2-40B4-BE49-F238E27FC236}">
                <a16:creationId xmlns:a16="http://schemas.microsoft.com/office/drawing/2014/main" id="{3355A407-8CE0-CEE0-D5FA-8002517A5489}"/>
              </a:ext>
            </a:extLst>
          </p:cNvPr>
          <p:cNvSpPr txBox="1"/>
          <p:nvPr>
            <p:custDataLst>
              <p:tags r:id="rId4"/>
            </p:custDataLst>
          </p:nvPr>
        </p:nvSpPr>
        <p:spPr>
          <a:xfrm>
            <a:off x="2475118" y="5715099"/>
            <a:ext cx="3614057" cy="307777"/>
          </a:xfrm>
          <a:prstGeom prst="rect">
            <a:avLst/>
          </a:prstGeom>
          <a:noFill/>
        </p:spPr>
        <p:txBody>
          <a:bodyPr wrap="square" lIns="91440" tIns="45720" rIns="91440" bIns="45720" rtlCol="0" anchor="t">
            <a:spAutoFit/>
          </a:bodyPr>
          <a:lstStyle/>
          <a:p>
            <a:pPr algn="r"/>
            <a:r>
              <a:rPr lang="fr-CA" sz="1400" dirty="0"/>
              <a:t>Image : Bibliothèque et Archives Canada</a:t>
            </a:r>
          </a:p>
        </p:txBody>
      </p:sp>
    </p:spTree>
    <p:extLst>
      <p:ext uri="{BB962C8B-B14F-4D97-AF65-F5344CB8AC3E}">
        <p14:creationId xmlns:p14="http://schemas.microsoft.com/office/powerpoint/2010/main" val="1565205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A6699-4ABF-8E7F-E78C-CC1848A13D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781EE9-776A-2FD4-04F3-BFD4B5AAEA03}"/>
              </a:ext>
            </a:extLst>
          </p:cNvPr>
          <p:cNvSpPr>
            <a:spLocks noGrp="1"/>
          </p:cNvSpPr>
          <p:nvPr>
            <p:ph type="title"/>
            <p:custDataLst>
              <p:tags r:id="rId1"/>
            </p:custDataLst>
          </p:nvPr>
        </p:nvSpPr>
        <p:spPr>
          <a:xfrm>
            <a:off x="839788" y="355600"/>
            <a:ext cx="7133780" cy="533400"/>
          </a:xfrm>
        </p:spPr>
        <p:txBody>
          <a:bodyPr>
            <a:normAutofit/>
          </a:bodyPr>
          <a:lstStyle/>
          <a:p>
            <a:r>
              <a:rPr lang="fr-CA" dirty="0"/>
              <a:t>Une conception inspirée</a:t>
            </a:r>
          </a:p>
        </p:txBody>
      </p:sp>
      <p:sp>
        <p:nvSpPr>
          <p:cNvPr id="4" name="Text Placeholder 3">
            <a:extLst>
              <a:ext uri="{FF2B5EF4-FFF2-40B4-BE49-F238E27FC236}">
                <a16:creationId xmlns:a16="http://schemas.microsoft.com/office/drawing/2014/main" id="{287ED81B-F32E-E646-1F03-94656E8D3BDF}"/>
              </a:ext>
            </a:extLst>
          </p:cNvPr>
          <p:cNvSpPr>
            <a:spLocks noGrp="1"/>
          </p:cNvSpPr>
          <p:nvPr>
            <p:ph type="body" sz="half" idx="2"/>
            <p:custDataLst>
              <p:tags r:id="rId2"/>
            </p:custDataLst>
          </p:nvPr>
        </p:nvSpPr>
        <p:spPr>
          <a:xfrm>
            <a:off x="839788" y="1092200"/>
            <a:ext cx="4983496" cy="4776788"/>
          </a:xfrm>
        </p:spPr>
        <p:txBody>
          <a:bodyPr vert="horz" lIns="91440" tIns="45720" rIns="91440" bIns="45720" rtlCol="0" anchor="t">
            <a:normAutofit lnSpcReduction="10000"/>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Un concours international de conception organisé en 1925 a suscité 127 propositions provenant du Canada et de l’étranger.</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C’est la proposition du sculpteur britannique Vernon March qui a été retenue.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Son œuvre s’intitule « </a:t>
            </a:r>
            <a:r>
              <a:rPr lang="fr-CA" sz="2200" b="1" dirty="0">
                <a:latin typeface="Calibri"/>
                <a:ea typeface="Calibri"/>
                <a:cs typeface="Calibri"/>
              </a:rPr>
              <a:t>La Réponse</a:t>
            </a:r>
            <a:r>
              <a:rPr lang="fr-CA" sz="2200" dirty="0">
                <a:latin typeface="Calibri"/>
                <a:ea typeface="Calibri"/>
                <a:cs typeface="Calibri"/>
              </a:rPr>
              <a:t> », car elle illustre la réaction forte des Canadiens appelés à la guerre.</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M. March est décédé en 1930 alors que l’œuvre était inachevée, mais ses frères et sœurs ont mené le projet à bien.</a:t>
            </a:r>
          </a:p>
          <a:p>
            <a:endParaRPr lang="en-US" dirty="0"/>
          </a:p>
        </p:txBody>
      </p:sp>
      <p:pic>
        <p:nvPicPr>
          <p:cNvPr id="11" name="Picture 10" descr="Photo en couleur du Monument commémoratif de guerre du Canada à Ottawa. On voit l'arcade en pierre grise et les personnages en bronze. Derrière le Monument on voit le Chateau Laurier.">
            <a:extLst>
              <a:ext uri="{FF2B5EF4-FFF2-40B4-BE49-F238E27FC236}">
                <a16:creationId xmlns:a16="http://schemas.microsoft.com/office/drawing/2014/main" id="{BF969BF9-69FD-8E30-E6BE-881F83A8E2FF}"/>
              </a:ext>
            </a:extLst>
          </p:cNvPr>
          <p:cNvPicPr>
            <a:picLocks noChangeAspect="1"/>
          </p:cNvPicPr>
          <p:nvPr>
            <p:custDataLst>
              <p:tags r:id="rId3"/>
            </p:custDataLst>
          </p:nvPr>
        </p:nvPicPr>
        <p:blipFill>
          <a:blip r:embed="rId6">
            <a:extLst>
              <a:ext uri="{28A0092B-C50C-407E-A947-70E740481C1C}">
                <a14:useLocalDpi xmlns:a14="http://schemas.microsoft.com/office/drawing/2010/main" val="0"/>
              </a:ext>
            </a:extLst>
          </a:blip>
          <a:srcRect l="26586" r="12401"/>
          <a:stretch>
            <a:fillRect/>
          </a:stretch>
        </p:blipFill>
        <p:spPr>
          <a:xfrm>
            <a:off x="6012580" y="0"/>
            <a:ext cx="6278880" cy="6858000"/>
          </a:xfrm>
          <a:prstGeom prst="rect">
            <a:avLst/>
          </a:prstGeom>
        </p:spPr>
      </p:pic>
      <p:sp>
        <p:nvSpPr>
          <p:cNvPr id="13" name="TextBox 12">
            <a:extLst>
              <a:ext uri="{FF2B5EF4-FFF2-40B4-BE49-F238E27FC236}">
                <a16:creationId xmlns:a16="http://schemas.microsoft.com/office/drawing/2014/main" id="{2E05D22C-D1BD-8D26-B4FE-C9485B911D79}"/>
              </a:ext>
            </a:extLst>
          </p:cNvPr>
          <p:cNvSpPr txBox="1"/>
          <p:nvPr>
            <p:custDataLst>
              <p:tags r:id="rId4"/>
            </p:custDataLst>
          </p:nvPr>
        </p:nvSpPr>
        <p:spPr>
          <a:xfrm>
            <a:off x="2398523" y="5715099"/>
            <a:ext cx="3614057" cy="307777"/>
          </a:xfrm>
          <a:prstGeom prst="rect">
            <a:avLst/>
          </a:prstGeom>
          <a:noFill/>
        </p:spPr>
        <p:txBody>
          <a:bodyPr wrap="square" lIns="91440" tIns="45720" rIns="91440" bIns="45720" rtlCol="0" anchor="t">
            <a:spAutoFit/>
          </a:bodyPr>
          <a:lstStyle/>
          <a:p>
            <a:pPr algn="r"/>
            <a:r>
              <a:rPr lang="fr-CA" sz="1400" dirty="0"/>
              <a:t>Image : Patrimoine canadien</a:t>
            </a:r>
          </a:p>
        </p:txBody>
      </p:sp>
    </p:spTree>
    <p:extLst>
      <p:ext uri="{BB962C8B-B14F-4D97-AF65-F5344CB8AC3E}">
        <p14:creationId xmlns:p14="http://schemas.microsoft.com/office/powerpoint/2010/main" val="2209727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5CDEA-677F-BB09-FAA1-356B4048CB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BAC3DD-40AB-6592-9991-8D65DE7B840A}"/>
              </a:ext>
            </a:extLst>
          </p:cNvPr>
          <p:cNvSpPr>
            <a:spLocks noGrp="1"/>
          </p:cNvSpPr>
          <p:nvPr>
            <p:ph type="title"/>
            <p:custDataLst>
              <p:tags r:id="rId1"/>
            </p:custDataLst>
          </p:nvPr>
        </p:nvSpPr>
        <p:spPr>
          <a:xfrm>
            <a:off x="839788" y="355600"/>
            <a:ext cx="7133780" cy="533400"/>
          </a:xfrm>
        </p:spPr>
        <p:txBody>
          <a:bodyPr>
            <a:normAutofit/>
          </a:bodyPr>
          <a:lstStyle/>
          <a:p>
            <a:r>
              <a:rPr lang="fr-CA" dirty="0"/>
              <a:t>Conception : L’arcade</a:t>
            </a:r>
          </a:p>
        </p:txBody>
      </p:sp>
      <p:sp>
        <p:nvSpPr>
          <p:cNvPr id="4" name="Text Placeholder 3">
            <a:extLst>
              <a:ext uri="{FF2B5EF4-FFF2-40B4-BE49-F238E27FC236}">
                <a16:creationId xmlns:a16="http://schemas.microsoft.com/office/drawing/2014/main" id="{12BF9D98-8EB2-A336-75A0-24E3752E9AFE}"/>
              </a:ext>
            </a:extLst>
          </p:cNvPr>
          <p:cNvSpPr>
            <a:spLocks noGrp="1"/>
          </p:cNvSpPr>
          <p:nvPr>
            <p:ph type="body" sz="half" idx="2"/>
            <p:custDataLst>
              <p:tags r:id="rId2"/>
            </p:custDataLst>
          </p:nvPr>
        </p:nvSpPr>
        <p:spPr>
          <a:xfrm>
            <a:off x="839788" y="1092200"/>
            <a:ext cx="6398410" cy="4776788"/>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r>
              <a:rPr lang="fr-CA" sz="2400" dirty="0">
                <a:latin typeface="Calibri"/>
                <a:ea typeface="Calibri"/>
                <a:cs typeface="Calibri"/>
              </a:rPr>
              <a:t>Le monument commémoratif se compose d’une arcade en granit et d’un cortège de militaires en bronze avançant vers l’avant.</a:t>
            </a:r>
          </a:p>
          <a:p>
            <a:pPr marL="342900" indent="-342900">
              <a:spcBef>
                <a:spcPts val="0"/>
              </a:spcBef>
              <a:spcAft>
                <a:spcPts val="1200"/>
              </a:spcAft>
              <a:buFont typeface="Arial" panose="020B0604020202020204" pitchFamily="34" charset="0"/>
              <a:buChar char="•"/>
            </a:pPr>
            <a:r>
              <a:rPr lang="fr-CA" sz="2400" dirty="0">
                <a:latin typeface="Calibri"/>
                <a:ea typeface="Calibri"/>
                <a:cs typeface="Calibri"/>
              </a:rPr>
              <a:t>Selon Vernon March, ce passage sous l’arcade symbolise « le départ du peuple et le triomphe de ses exploits outre-mer ».</a:t>
            </a:r>
          </a:p>
          <a:p>
            <a:pPr marL="342900" indent="-342900">
              <a:spcBef>
                <a:spcPts val="0"/>
              </a:spcBef>
              <a:spcAft>
                <a:spcPts val="1200"/>
              </a:spcAft>
              <a:buFont typeface="Arial" panose="020B0604020202020204" pitchFamily="34" charset="0"/>
              <a:buChar char="•"/>
            </a:pPr>
            <a:r>
              <a:rPr lang="fr-CA" sz="2400" dirty="0">
                <a:latin typeface="Calibri"/>
                <a:ea typeface="Calibri"/>
                <a:cs typeface="Calibri"/>
              </a:rPr>
              <a:t>Les années de la Première Guerre mondiale figurent sur la face avant du monument commémoratif :</a:t>
            </a:r>
          </a:p>
          <a:p>
            <a:pPr algn="ctr">
              <a:spcBef>
                <a:spcPts val="0"/>
              </a:spcBef>
              <a:spcAft>
                <a:spcPts val="1200"/>
              </a:spcAft>
            </a:pPr>
            <a:r>
              <a:rPr lang="fr-CA" sz="2600" b="1" dirty="0">
                <a:solidFill>
                  <a:schemeClr val="accent1"/>
                </a:solidFill>
                <a:latin typeface="Calibri"/>
                <a:ea typeface="Calibri"/>
                <a:cs typeface="Calibri"/>
              </a:rPr>
              <a:t>1914‑1918</a:t>
            </a:r>
          </a:p>
        </p:txBody>
      </p:sp>
      <p:pic>
        <p:nvPicPr>
          <p:cNvPr id="3" name="Picture 6" descr="Photo en couleur (gros plan) des statues de bronze du Monument commémoratif de guerre du Canada .">
            <a:extLst>
              <a:ext uri="{FF2B5EF4-FFF2-40B4-BE49-F238E27FC236}">
                <a16:creationId xmlns:a16="http://schemas.microsoft.com/office/drawing/2014/main" id="{8359BEE4-D78D-C8F3-002F-9C84DEF065F4}"/>
              </a:ext>
            </a:extLst>
          </p:cNvPr>
          <p:cNvPicPr>
            <a:picLocks noChangeAspect="1" noChangeArrowheads="1"/>
          </p:cNvPicPr>
          <p:nvPr>
            <p:custDataLst>
              <p:tags r:id="rId3"/>
            </p:custDataLst>
          </p:nvPr>
        </p:nvPicPr>
        <p:blipFill rotWithShape="1">
          <a:blip r:embed="rId6">
            <a:extLst>
              <a:ext uri="{28A0092B-C50C-407E-A947-70E740481C1C}">
                <a14:useLocalDpi xmlns:a14="http://schemas.microsoft.com/office/drawing/2010/main" val="0"/>
              </a:ext>
            </a:extLst>
          </a:blip>
          <a:srcRect l="-226"/>
          <a:stretch>
            <a:fillRect/>
          </a:stretch>
        </p:blipFill>
        <p:spPr bwMode="auto">
          <a:xfrm>
            <a:off x="7603958" y="10"/>
            <a:ext cx="4588041" cy="685799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E12E919-2DDA-D994-6C71-C7964E202AB2}"/>
              </a:ext>
            </a:extLst>
          </p:cNvPr>
          <p:cNvSpPr txBox="1"/>
          <p:nvPr>
            <p:custDataLst>
              <p:tags r:id="rId4"/>
            </p:custDataLst>
          </p:nvPr>
        </p:nvSpPr>
        <p:spPr>
          <a:xfrm>
            <a:off x="2404941" y="5715099"/>
            <a:ext cx="3614057" cy="307777"/>
          </a:xfrm>
          <a:prstGeom prst="rect">
            <a:avLst/>
          </a:prstGeom>
          <a:noFill/>
        </p:spPr>
        <p:txBody>
          <a:bodyPr wrap="square" lIns="91440" tIns="45720" rIns="91440" bIns="45720" rtlCol="0" anchor="t">
            <a:spAutoFit/>
          </a:bodyPr>
          <a:lstStyle/>
          <a:p>
            <a:pPr algn="r"/>
            <a:r>
              <a:rPr lang="fr-CA" sz="1400" dirty="0"/>
              <a:t>Image : Anciens Combattants Canada</a:t>
            </a:r>
          </a:p>
        </p:txBody>
      </p:sp>
    </p:spTree>
    <p:extLst>
      <p:ext uri="{BB962C8B-B14F-4D97-AF65-F5344CB8AC3E}">
        <p14:creationId xmlns:p14="http://schemas.microsoft.com/office/powerpoint/2010/main" val="3105054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E343F-E352-BD79-DFF2-296138DFB7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0BA446-6037-CEB3-FF55-4A39EF5D3017}"/>
              </a:ext>
            </a:extLst>
          </p:cNvPr>
          <p:cNvSpPr>
            <a:spLocks noGrp="1"/>
          </p:cNvSpPr>
          <p:nvPr>
            <p:ph type="title"/>
            <p:custDataLst>
              <p:tags r:id="rId1"/>
            </p:custDataLst>
          </p:nvPr>
        </p:nvSpPr>
        <p:spPr>
          <a:xfrm>
            <a:off x="839788" y="355600"/>
            <a:ext cx="7133780" cy="533400"/>
          </a:xfrm>
        </p:spPr>
        <p:txBody>
          <a:bodyPr>
            <a:normAutofit/>
          </a:bodyPr>
          <a:lstStyle/>
          <a:p>
            <a:r>
              <a:rPr lang="fr-CA" dirty="0"/>
              <a:t>Conception : Personnages en bronze</a:t>
            </a:r>
          </a:p>
        </p:txBody>
      </p:sp>
      <p:sp>
        <p:nvSpPr>
          <p:cNvPr id="4" name="Text Placeholder 3">
            <a:extLst>
              <a:ext uri="{FF2B5EF4-FFF2-40B4-BE49-F238E27FC236}">
                <a16:creationId xmlns:a16="http://schemas.microsoft.com/office/drawing/2014/main" id="{D3968BE6-32AD-71E1-7B70-3B98DF715B63}"/>
              </a:ext>
            </a:extLst>
          </p:cNvPr>
          <p:cNvSpPr>
            <a:spLocks noGrp="1"/>
          </p:cNvSpPr>
          <p:nvPr>
            <p:ph type="body" sz="half" idx="2"/>
            <p:custDataLst>
              <p:tags r:id="rId2"/>
            </p:custDataLst>
          </p:nvPr>
        </p:nvSpPr>
        <p:spPr>
          <a:xfrm>
            <a:off x="839788" y="1092200"/>
            <a:ext cx="5125585" cy="4776788"/>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r>
              <a:rPr lang="fr-CA" sz="2400" dirty="0">
                <a:latin typeface="Calibri"/>
                <a:ea typeface="Calibri"/>
                <a:cs typeface="Calibri"/>
              </a:rPr>
              <a:t>Les </a:t>
            </a:r>
            <a:r>
              <a:rPr lang="fr-CA" sz="2400" b="1" dirty="0">
                <a:latin typeface="Calibri"/>
                <a:ea typeface="Calibri"/>
                <a:cs typeface="Calibri"/>
              </a:rPr>
              <a:t>22 statues en bronze</a:t>
            </a:r>
            <a:r>
              <a:rPr lang="fr-CA" sz="2400" dirty="0">
                <a:latin typeface="Calibri"/>
                <a:ea typeface="Calibri"/>
                <a:cs typeface="Calibri"/>
              </a:rPr>
              <a:t> situées au centre du monument commémoratif sont grandeur nature et représentent des militaires issus de la grande diversité des Canadiens qui ont servi.</a:t>
            </a:r>
          </a:p>
          <a:p>
            <a:pPr marL="342900" indent="-342900">
              <a:spcBef>
                <a:spcPts val="0"/>
              </a:spcBef>
              <a:spcAft>
                <a:spcPts val="1200"/>
              </a:spcAft>
              <a:buFont typeface="Arial" panose="020B0604020202020204" pitchFamily="34" charset="0"/>
              <a:buChar char="•"/>
            </a:pPr>
            <a:r>
              <a:rPr lang="fr-CA" sz="2400" dirty="0">
                <a:latin typeface="Calibri"/>
                <a:ea typeface="Calibri"/>
                <a:cs typeface="Calibri"/>
              </a:rPr>
              <a:t>Parmi eux, on trouve des fantassins, des cavaliers, des fusiliers, des artilleurs, des pilotes, des marins, des infirmières et des bûcherons.</a:t>
            </a:r>
          </a:p>
          <a:p>
            <a:endParaRPr lang="en-US" dirty="0"/>
          </a:p>
        </p:txBody>
      </p:sp>
      <p:sp>
        <p:nvSpPr>
          <p:cNvPr id="3" name="TextBox 2">
            <a:extLst>
              <a:ext uri="{FF2B5EF4-FFF2-40B4-BE49-F238E27FC236}">
                <a16:creationId xmlns:a16="http://schemas.microsoft.com/office/drawing/2014/main" id="{572EC8A8-E112-8C70-88EC-907D696EC839}"/>
              </a:ext>
            </a:extLst>
          </p:cNvPr>
          <p:cNvSpPr txBox="1"/>
          <p:nvPr>
            <p:custDataLst>
              <p:tags r:id="rId3"/>
            </p:custDataLst>
          </p:nvPr>
        </p:nvSpPr>
        <p:spPr>
          <a:xfrm>
            <a:off x="8473429" y="5066145"/>
            <a:ext cx="3614057" cy="307777"/>
          </a:xfrm>
          <a:prstGeom prst="rect">
            <a:avLst/>
          </a:prstGeom>
          <a:noFill/>
        </p:spPr>
        <p:txBody>
          <a:bodyPr wrap="square" lIns="91440" tIns="45720" rIns="91440" bIns="45720" rtlCol="0" anchor="t">
            <a:spAutoFit/>
          </a:bodyPr>
          <a:lstStyle/>
          <a:p>
            <a:pPr algn="r"/>
            <a:r>
              <a:rPr lang="fr-CA" sz="1400" dirty="0"/>
              <a:t>Image : Bob Hurley Photography</a:t>
            </a:r>
          </a:p>
        </p:txBody>
      </p:sp>
      <p:pic>
        <p:nvPicPr>
          <p:cNvPr id="7" name="Picture 6" descr="Gros plan de quelques-unes des 22 statues de bronze du Monument commémoratif de guerre du Canada. On voit un soldat d'infanterie, de la cavalerie, un mitrailleur, un artilleur, un pilote, un marinune infirmière militaire, un bucheron et des chevaux.">
            <a:extLst>
              <a:ext uri="{FF2B5EF4-FFF2-40B4-BE49-F238E27FC236}">
                <a16:creationId xmlns:a16="http://schemas.microsoft.com/office/drawing/2014/main" id="{F02E7FCF-DD67-CB66-4050-39F21B0F87A5}"/>
              </a:ext>
            </a:extLst>
          </p:cNvPr>
          <p:cNvPicPr>
            <a:picLocks noChangeAspect="1"/>
          </p:cNvPicPr>
          <p:nvPr>
            <p:custDataLst>
              <p:tags r:id="rId4"/>
            </p:custDataLst>
          </p:nvPr>
        </p:nvPicPr>
        <p:blipFill>
          <a:blip r:embed="rId6">
            <a:extLst>
              <a:ext uri="{28A0092B-C50C-407E-A947-70E740481C1C}">
                <a14:useLocalDpi xmlns:a14="http://schemas.microsoft.com/office/drawing/2010/main" val="0"/>
              </a:ext>
            </a:extLst>
          </a:blip>
          <a:stretch>
            <a:fillRect/>
          </a:stretch>
        </p:blipFill>
        <p:spPr>
          <a:xfrm>
            <a:off x="6096000" y="1092200"/>
            <a:ext cx="5991486" cy="3973945"/>
          </a:xfrm>
          <a:prstGeom prst="rect">
            <a:avLst/>
          </a:prstGeom>
        </p:spPr>
      </p:pic>
    </p:spTree>
    <p:extLst>
      <p:ext uri="{BB962C8B-B14F-4D97-AF65-F5344CB8AC3E}">
        <p14:creationId xmlns:p14="http://schemas.microsoft.com/office/powerpoint/2010/main" val="2039278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41DF6-BA0D-6A19-E010-8A2023B32F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7303F9-069E-CADD-B54B-6F1B810C4C54}"/>
              </a:ext>
            </a:extLst>
          </p:cNvPr>
          <p:cNvSpPr>
            <a:spLocks noGrp="1"/>
          </p:cNvSpPr>
          <p:nvPr>
            <p:ph type="title"/>
            <p:custDataLst>
              <p:tags r:id="rId1"/>
            </p:custDataLst>
          </p:nvPr>
        </p:nvSpPr>
        <p:spPr>
          <a:xfrm>
            <a:off x="839788" y="355600"/>
            <a:ext cx="7133780" cy="533400"/>
          </a:xfrm>
        </p:spPr>
        <p:txBody>
          <a:bodyPr>
            <a:normAutofit/>
          </a:bodyPr>
          <a:lstStyle/>
          <a:p>
            <a:r>
              <a:rPr lang="fr-CA" dirty="0"/>
              <a:t>Conception : Paix et Liberté</a:t>
            </a:r>
          </a:p>
        </p:txBody>
      </p:sp>
      <p:sp>
        <p:nvSpPr>
          <p:cNvPr id="4" name="Text Placeholder 3">
            <a:extLst>
              <a:ext uri="{FF2B5EF4-FFF2-40B4-BE49-F238E27FC236}">
                <a16:creationId xmlns:a16="http://schemas.microsoft.com/office/drawing/2014/main" id="{2C6D542F-A40B-72D2-1433-661DCDF26D8C}"/>
              </a:ext>
            </a:extLst>
          </p:cNvPr>
          <p:cNvSpPr>
            <a:spLocks noGrp="1"/>
          </p:cNvSpPr>
          <p:nvPr>
            <p:ph type="body" sz="half" idx="2"/>
            <p:custDataLst>
              <p:tags r:id="rId2"/>
            </p:custDataLst>
          </p:nvPr>
        </p:nvSpPr>
        <p:spPr>
          <a:xfrm>
            <a:off x="839788" y="1092200"/>
            <a:ext cx="4964246" cy="4776788"/>
          </a:xfrm>
        </p:spPr>
        <p:txBody>
          <a:bodyPr vert="horz" lIns="91440" tIns="45720" rIns="91440" bIns="45720" rtlCol="0" anchor="t">
            <a:normAutofit fontScale="92500"/>
          </a:bodyPr>
          <a:lstStyle/>
          <a:p>
            <a:pPr marL="342900" indent="-342900">
              <a:spcBef>
                <a:spcPts val="0"/>
              </a:spcBef>
              <a:spcAft>
                <a:spcPts val="1200"/>
              </a:spcAft>
              <a:buFont typeface="Arial" panose="020B0604020202020204" pitchFamily="34" charset="0"/>
              <a:buChar char="•"/>
            </a:pPr>
            <a:r>
              <a:rPr lang="fr-CA" sz="2400" dirty="0">
                <a:latin typeface="Calibri"/>
                <a:ea typeface="Calibri"/>
                <a:cs typeface="Calibri"/>
              </a:rPr>
              <a:t>Au sommet de l’arcade se trouvent deux figures symboliques représentant la </a:t>
            </a:r>
            <a:r>
              <a:rPr lang="fr-CA" sz="2400" b="1" dirty="0">
                <a:latin typeface="Calibri"/>
                <a:ea typeface="Calibri"/>
                <a:cs typeface="Calibri"/>
              </a:rPr>
              <a:t>Paix</a:t>
            </a:r>
            <a:r>
              <a:rPr lang="fr-CA" sz="2400" dirty="0">
                <a:latin typeface="Calibri"/>
                <a:ea typeface="Calibri"/>
                <a:cs typeface="Calibri"/>
              </a:rPr>
              <a:t> et la </a:t>
            </a:r>
            <a:r>
              <a:rPr lang="fr-CA" sz="2400" b="1" dirty="0">
                <a:latin typeface="Calibri"/>
                <a:ea typeface="Calibri"/>
                <a:cs typeface="Calibri"/>
              </a:rPr>
              <a:t>Liberté</a:t>
            </a:r>
            <a:r>
              <a:rPr lang="fr-CA" sz="2400" dirty="0">
                <a:latin typeface="Calibri"/>
                <a:ea typeface="Calibri"/>
                <a:cs typeface="Calibri"/>
              </a:rPr>
              <a:t>.</a:t>
            </a:r>
          </a:p>
          <a:p>
            <a:pPr marL="342900" indent="-342900">
              <a:spcBef>
                <a:spcPts val="0"/>
              </a:spcBef>
              <a:spcAft>
                <a:spcPts val="1200"/>
              </a:spcAft>
              <a:buFont typeface="Arial" panose="020B0604020202020204" pitchFamily="34" charset="0"/>
              <a:buChar char="•"/>
            </a:pPr>
            <a:r>
              <a:rPr lang="fr-CA" sz="2400" dirty="0">
                <a:latin typeface="Calibri"/>
                <a:ea typeface="Calibri"/>
                <a:cs typeface="Calibri"/>
              </a:rPr>
              <a:t>Ces personnages représentent la cause pour laquelle les Canadiens ont servi.</a:t>
            </a:r>
          </a:p>
          <a:p>
            <a:pPr marL="342900" indent="-342900">
              <a:spcBef>
                <a:spcPts val="0"/>
              </a:spcBef>
              <a:spcAft>
                <a:spcPts val="1200"/>
              </a:spcAft>
              <a:buFont typeface="Arial" panose="020B0604020202020204" pitchFamily="34" charset="0"/>
              <a:buChar char="•"/>
            </a:pPr>
            <a:r>
              <a:rPr lang="fr-CA" sz="2400" dirty="0">
                <a:latin typeface="Calibri"/>
                <a:ea typeface="Calibri"/>
                <a:cs typeface="Calibri"/>
              </a:rPr>
              <a:t>Ils symbolisent les valeurs immuables que la population canadienne continue de défendre.</a:t>
            </a:r>
          </a:p>
          <a:p>
            <a:pPr marL="342900" indent="-342900">
              <a:spcBef>
                <a:spcPts val="0"/>
              </a:spcBef>
              <a:spcAft>
                <a:spcPts val="1200"/>
              </a:spcAft>
              <a:buChar char="•"/>
            </a:pPr>
            <a:r>
              <a:rPr lang="fr-CA" sz="2400" dirty="0">
                <a:latin typeface="Calibri"/>
                <a:ea typeface="Calibri"/>
                <a:cs typeface="Calibri"/>
              </a:rPr>
              <a:t>Ils sont placés au sommet de l’arcade, car ils accordent leurs bénédictions de paix, de liberté et de victoire aux Canadiens qui passent sous l’arcade pour partir au combat.</a:t>
            </a:r>
          </a:p>
          <a:p>
            <a:pPr marL="342900" indent="-342900">
              <a:spcBef>
                <a:spcPts val="0"/>
              </a:spcBef>
              <a:spcAft>
                <a:spcPts val="1200"/>
              </a:spcAft>
              <a:buChar char="•"/>
            </a:pPr>
            <a:endParaRPr lang="en-US" sz="2400" dirty="0">
              <a:latin typeface="Calibri"/>
              <a:ea typeface="Calibri"/>
              <a:cs typeface="Calibri"/>
            </a:endParaRPr>
          </a:p>
          <a:p>
            <a:endParaRPr lang="en-US" dirty="0"/>
          </a:p>
        </p:txBody>
      </p:sp>
      <p:pic>
        <p:nvPicPr>
          <p:cNvPr id="5" name="Picture 4" descr="Image agrandie de la sculpture « La Réponse » (Paix et Liberté)">
            <a:extLst>
              <a:ext uri="{FF2B5EF4-FFF2-40B4-BE49-F238E27FC236}">
                <a16:creationId xmlns:a16="http://schemas.microsoft.com/office/drawing/2014/main" id="{5A5734E7-DBBF-FD81-70F7-6E4F56542328}"/>
              </a:ext>
            </a:extLst>
          </p:cNvPr>
          <p:cNvPicPr>
            <a:picLocks noChangeAspect="1" noChangeArrowheads="1"/>
          </p:cNvPicPr>
          <p:nvPr>
            <p:custDataLst>
              <p:tags r:id="rId3"/>
            </p:custDataLst>
          </p:nvPr>
        </p:nvPicPr>
        <p:blipFill>
          <a:blip r:embed="rId6">
            <a:extLst>
              <a:ext uri="{28A0092B-C50C-407E-A947-70E740481C1C}">
                <a14:useLocalDpi xmlns:a14="http://schemas.microsoft.com/office/drawing/2010/main" val="0"/>
              </a:ext>
            </a:extLst>
          </a:blip>
          <a:srcRect t="11759" r="-1" b="3678"/>
          <a:stretch>
            <a:fillRect/>
          </a:stretch>
        </p:blipFill>
        <p:spPr bwMode="auto">
          <a:xfrm>
            <a:off x="6096000" y="1"/>
            <a:ext cx="6102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F0192C5-965A-662A-A997-821300291163}"/>
              </a:ext>
            </a:extLst>
          </p:cNvPr>
          <p:cNvSpPr txBox="1"/>
          <p:nvPr>
            <p:custDataLst>
              <p:tags r:id="rId4"/>
            </p:custDataLst>
          </p:nvPr>
        </p:nvSpPr>
        <p:spPr>
          <a:xfrm>
            <a:off x="2481943" y="5715099"/>
            <a:ext cx="3614057" cy="307777"/>
          </a:xfrm>
          <a:prstGeom prst="rect">
            <a:avLst/>
          </a:prstGeom>
          <a:noFill/>
        </p:spPr>
        <p:txBody>
          <a:bodyPr wrap="square" lIns="91440" tIns="45720" rIns="91440" bIns="45720" rtlCol="0" anchor="t">
            <a:spAutoFit/>
          </a:bodyPr>
          <a:lstStyle/>
          <a:p>
            <a:pPr algn="r"/>
            <a:r>
              <a:rPr lang="fr-CA" sz="1400" dirty="0"/>
              <a:t>Image : Archives de la Ville d’Ottawa</a:t>
            </a:r>
          </a:p>
        </p:txBody>
      </p:sp>
    </p:spTree>
    <p:extLst>
      <p:ext uri="{BB962C8B-B14F-4D97-AF65-F5344CB8AC3E}">
        <p14:creationId xmlns:p14="http://schemas.microsoft.com/office/powerpoint/2010/main" val="2809612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4B43F-0FB2-2308-B137-90D3A9A004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D0AFDD-FEAD-BE85-EB10-99E112CC5B97}"/>
              </a:ext>
            </a:extLst>
          </p:cNvPr>
          <p:cNvSpPr>
            <a:spLocks noGrp="1"/>
          </p:cNvSpPr>
          <p:nvPr>
            <p:ph type="title"/>
            <p:custDataLst>
              <p:tags r:id="rId1"/>
            </p:custDataLst>
          </p:nvPr>
        </p:nvSpPr>
        <p:spPr>
          <a:xfrm>
            <a:off x="839788" y="252776"/>
            <a:ext cx="7133780" cy="533400"/>
          </a:xfrm>
        </p:spPr>
        <p:txBody>
          <a:bodyPr>
            <a:normAutofit/>
          </a:bodyPr>
          <a:lstStyle/>
          <a:p>
            <a:r>
              <a:rPr lang="fr-CA" dirty="0"/>
              <a:t>Évolution : Inauguration</a:t>
            </a:r>
          </a:p>
        </p:txBody>
      </p:sp>
      <p:sp>
        <p:nvSpPr>
          <p:cNvPr id="4" name="Text Placeholder 3">
            <a:extLst>
              <a:ext uri="{FF2B5EF4-FFF2-40B4-BE49-F238E27FC236}">
                <a16:creationId xmlns:a16="http://schemas.microsoft.com/office/drawing/2014/main" id="{FCA4108C-D5C7-4C5B-6945-D36C67938C3E}"/>
              </a:ext>
            </a:extLst>
          </p:cNvPr>
          <p:cNvSpPr>
            <a:spLocks noGrp="1"/>
          </p:cNvSpPr>
          <p:nvPr>
            <p:ph type="body" sz="half" idx="2"/>
            <p:custDataLst>
              <p:tags r:id="rId2"/>
            </p:custDataLst>
          </p:nvPr>
        </p:nvSpPr>
        <p:spPr>
          <a:xfrm>
            <a:off x="839788" y="1092200"/>
            <a:ext cx="11025378" cy="1731870"/>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endParaRPr lang="en-US" sz="2200" dirty="0">
              <a:latin typeface="Calibri"/>
              <a:ea typeface="Calibri"/>
              <a:cs typeface="Calibri"/>
            </a:endParaRPr>
          </a:p>
          <a:p>
            <a:pPr marL="342900" indent="-342900">
              <a:buChar char="•"/>
            </a:pPr>
            <a:endParaRPr lang="en-US" sz="2000" dirty="0">
              <a:latin typeface="Calibri"/>
              <a:ea typeface="Calibri"/>
              <a:cs typeface="Calibri"/>
            </a:endParaRPr>
          </a:p>
          <a:p>
            <a:endParaRPr lang="en-US" dirty="0"/>
          </a:p>
        </p:txBody>
      </p:sp>
      <p:sp>
        <p:nvSpPr>
          <p:cNvPr id="3" name="Text Placeholder 3">
            <a:extLst>
              <a:ext uri="{FF2B5EF4-FFF2-40B4-BE49-F238E27FC236}">
                <a16:creationId xmlns:a16="http://schemas.microsoft.com/office/drawing/2014/main" id="{88D228DF-B747-9F17-5641-BDBA6FE1768D}"/>
              </a:ext>
            </a:extLst>
          </p:cNvPr>
          <p:cNvSpPr txBox="1">
            <a:spLocks/>
          </p:cNvSpPr>
          <p:nvPr>
            <p:custDataLst>
              <p:tags r:id="rId3"/>
            </p:custDataLst>
          </p:nvPr>
        </p:nvSpPr>
        <p:spPr>
          <a:xfrm>
            <a:off x="839788" y="921405"/>
            <a:ext cx="11578727" cy="1731870"/>
          </a:xfrm>
          <a:prstGeom prst="rect">
            <a:avLst/>
          </a:prstGeom>
        </p:spPr>
        <p:txBody>
          <a:bodyPr vert="horz" lIns="91440" tIns="45720" rIns="91440" bIns="45720" rtlCol="0" anchor="t">
            <a:normAutofit fontScale="2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spcBef>
                <a:spcPts val="0"/>
              </a:spcBef>
              <a:spcAft>
                <a:spcPts val="1200"/>
              </a:spcAft>
              <a:buFont typeface="Arial" panose="020B0604020202020204" pitchFamily="34" charset="0"/>
              <a:buChar char="•"/>
            </a:pPr>
            <a:r>
              <a:rPr lang="fr-CA" sz="8800" dirty="0">
                <a:latin typeface="Calibri"/>
                <a:ea typeface="Calibri"/>
                <a:cs typeface="Calibri"/>
              </a:rPr>
              <a:t>Le Monument commémoratif de guerre du Canada a été inauguré le 21 mai 1939. </a:t>
            </a:r>
          </a:p>
          <a:p>
            <a:pPr marL="342900" indent="-342900">
              <a:spcBef>
                <a:spcPts val="0"/>
              </a:spcBef>
              <a:spcAft>
                <a:spcPts val="1200"/>
              </a:spcAft>
              <a:buFont typeface="Arial" panose="020B0604020202020204" pitchFamily="34" charset="0"/>
              <a:buChar char="•"/>
            </a:pPr>
            <a:r>
              <a:rPr lang="fr-CA" sz="8800" dirty="0">
                <a:latin typeface="Calibri"/>
                <a:ea typeface="Calibri"/>
                <a:cs typeface="Calibri"/>
              </a:rPr>
              <a:t>100 000 Canadiens et Canadiennes se sont rassemblés sous le soleil printanier pour assister à l’inauguration.</a:t>
            </a:r>
          </a:p>
          <a:p>
            <a:pPr marL="342900" indent="-342900">
              <a:spcBef>
                <a:spcPts val="0"/>
              </a:spcBef>
              <a:spcAft>
                <a:spcPts val="2400"/>
              </a:spcAft>
              <a:buFont typeface="Arial" panose="020B0604020202020204" pitchFamily="34" charset="0"/>
              <a:buChar char="•"/>
            </a:pPr>
            <a:r>
              <a:rPr lang="fr-CA" sz="8800" dirty="0">
                <a:latin typeface="Calibri"/>
                <a:ea typeface="Calibri"/>
                <a:cs typeface="Calibri"/>
              </a:rPr>
              <a:t>Le roi George VI a pris la parole lors de la cérémonie, décrivant le monument commémoratif comme un symbole d’une grande vérité.</a:t>
            </a:r>
          </a:p>
          <a:p>
            <a:pPr algn="ctr">
              <a:spcBef>
                <a:spcPts val="0"/>
              </a:spcBef>
              <a:spcAft>
                <a:spcPts val="1200"/>
              </a:spcAft>
            </a:pPr>
            <a:r>
              <a:rPr lang="fr-CA" sz="9600" b="1" dirty="0">
                <a:solidFill>
                  <a:schemeClr val="accent1"/>
                </a:solidFill>
                <a:latin typeface="Calibri"/>
                <a:ea typeface="Calibri"/>
                <a:cs typeface="Calibri"/>
              </a:rPr>
              <a:t>« Sans liberté, il ne peut y avoir de paix durable, et sans paix, point de liberté durable. »</a:t>
            </a:r>
          </a:p>
        </p:txBody>
      </p:sp>
      <p:pic>
        <p:nvPicPr>
          <p:cNvPr id="4098" name="Picture 2" descr="Image agrandie de 100 000 Canadiens et Canadiennes qui ont pris part à l'inauguration deu Monument commémoratif de guerre à Ottawa en 1939. ">
            <a:extLst>
              <a:ext uri="{FF2B5EF4-FFF2-40B4-BE49-F238E27FC236}">
                <a16:creationId xmlns:a16="http://schemas.microsoft.com/office/drawing/2014/main" id="{74671DDF-809E-B779-82B5-E4D946D5A662}"/>
              </a:ext>
            </a:extLst>
          </p:cNvPr>
          <p:cNvPicPr>
            <a:picLocks noChangeAspect="1" noChangeArrowheads="1"/>
          </p:cNvPicPr>
          <p:nvPr>
            <p:custDataLst>
              <p:tags r:id="rId4"/>
            </p:custDataLst>
          </p:nvPr>
        </p:nvPicPr>
        <p:blipFill>
          <a:blip r:embed="rId7">
            <a:extLst>
              <a:ext uri="{28A0092B-C50C-407E-A947-70E740481C1C}">
                <a14:useLocalDpi xmlns:a14="http://schemas.microsoft.com/office/drawing/2010/main" val="0"/>
              </a:ext>
            </a:extLst>
          </a:blip>
          <a:srcRect/>
          <a:stretch>
            <a:fillRect/>
          </a:stretch>
        </p:blipFill>
        <p:spPr bwMode="auto">
          <a:xfrm>
            <a:off x="491132" y="3265014"/>
            <a:ext cx="11193137" cy="273853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53D90AE-D95B-0A88-6074-DD7D226474ED}"/>
              </a:ext>
            </a:extLst>
          </p:cNvPr>
          <p:cNvSpPr txBox="1"/>
          <p:nvPr>
            <p:custDataLst>
              <p:tags r:id="rId5"/>
            </p:custDataLst>
          </p:nvPr>
        </p:nvSpPr>
        <p:spPr>
          <a:xfrm>
            <a:off x="5475493" y="2957237"/>
            <a:ext cx="6208776" cy="307777"/>
          </a:xfrm>
          <a:prstGeom prst="rect">
            <a:avLst/>
          </a:prstGeom>
          <a:noFill/>
        </p:spPr>
        <p:txBody>
          <a:bodyPr wrap="square">
            <a:spAutoFit/>
          </a:bodyPr>
          <a:lstStyle/>
          <a:p>
            <a:pPr algn="r"/>
            <a:r>
              <a:rPr lang="fr-CA" sz="1400" dirty="0"/>
              <a:t>Image : Archives de la Ville d’Ottawa</a:t>
            </a:r>
          </a:p>
        </p:txBody>
      </p:sp>
    </p:spTree>
    <p:extLst>
      <p:ext uri="{BB962C8B-B14F-4D97-AF65-F5344CB8AC3E}">
        <p14:creationId xmlns:p14="http://schemas.microsoft.com/office/powerpoint/2010/main" val="20798029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4"/>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4"/>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4"/>
</p:tagLst>
</file>

<file path=ppt/tags/tag39.xml><?xml version="1.0" encoding="utf-8"?>
<p:tagLst xmlns:a="http://schemas.openxmlformats.org/drawingml/2006/main" xmlns:r="http://schemas.openxmlformats.org/officeDocument/2006/relationships" xmlns:p="http://schemas.openxmlformats.org/presentationml/2006/main">
  <p:tag name="NUM" val="5"/>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5"/>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5"/>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3"/>
</p:tagLst>
</file>

<file path=ppt/tags/tag53.xml><?xml version="1.0" encoding="utf-8"?>
<p:tagLst xmlns:a="http://schemas.openxmlformats.org/drawingml/2006/main" xmlns:r="http://schemas.openxmlformats.org/officeDocument/2006/relationships" xmlns:p="http://schemas.openxmlformats.org/presentationml/2006/main">
  <p:tag name="NUM" val="4"/>
</p:tagLst>
</file>

<file path=ppt/tags/tag54.xml><?xml version="1.0" encoding="utf-8"?>
<p:tagLst xmlns:a="http://schemas.openxmlformats.org/drawingml/2006/main" xmlns:r="http://schemas.openxmlformats.org/officeDocument/2006/relationships" xmlns:p="http://schemas.openxmlformats.org/presentationml/2006/main">
  <p:tag name="NUM" val="5"/>
</p:tagLst>
</file>

<file path=ppt/tags/tag55.xml><?xml version="1.0" encoding="utf-8"?>
<p:tagLst xmlns:a="http://schemas.openxmlformats.org/drawingml/2006/main" xmlns:r="http://schemas.openxmlformats.org/officeDocument/2006/relationships" xmlns:p="http://schemas.openxmlformats.org/presentationml/2006/main">
  <p:tag name="NUM" val="6"/>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3"/>
</p:tagLst>
</file>

<file path=ppt/tags/tag59.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5"/>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EE4FF8BA6947E4AA8685340DB4FACCE" ma:contentTypeVersion="27" ma:contentTypeDescription="Create a new document." ma:contentTypeScope="" ma:versionID="b355f9700622f8475fccd0c1d87585ec">
  <xsd:schema xmlns:xsd="http://www.w3.org/2001/XMLSchema" xmlns:xs="http://www.w3.org/2001/XMLSchema" xmlns:p="http://schemas.microsoft.com/office/2006/metadata/properties" xmlns:ns1="http://schemas.microsoft.com/sharepoint/v3" xmlns:ns2="d3475817-8aa0-463d-8033-9d47e24630b2" xmlns:ns3="eed7d0e8-ac63-4dee-bfa7-5c4c265525d9" xmlns:ns4="0c8e7898-adb1-4a21-9ea0-1fd6fd513e29" targetNamespace="http://schemas.microsoft.com/office/2006/metadata/properties" ma:root="true" ma:fieldsID="3d5198907ec40e38c63e290b2ab555a5" ns1:_="" ns2:_="" ns3:_="" ns4:_="">
    <xsd:import namespace="http://schemas.microsoft.com/sharepoint/v3"/>
    <xsd:import namespace="d3475817-8aa0-463d-8033-9d47e24630b2"/>
    <xsd:import namespace="eed7d0e8-ac63-4dee-bfa7-5c4c265525d9"/>
    <xsd:import namespace="0c8e7898-adb1-4a21-9ea0-1fd6fd513e29"/>
    <xsd:element name="properties">
      <xsd:complexType>
        <xsd:sequence>
          <xsd:element name="documentManagement">
            <xsd:complexType>
              <xsd:all>
                <xsd:element ref="ns2:_dlc_DocId" minOccurs="0"/>
                <xsd:element ref="ns2:_dlc_DocIdUrl" minOccurs="0"/>
                <xsd:element ref="ns2:_dlc_DocIdPersistId" minOccurs="0"/>
                <xsd:element ref="ns4:GCdocsDesc" minOccurs="0"/>
                <xsd:element ref="ns4:GCdocsDescFR" minOccurs="0"/>
                <xsd:element ref="ns3:MediaServiceMetadata" minOccurs="0"/>
                <xsd:element ref="ns3:MediaServiceFastMetadata" minOccurs="0"/>
                <xsd:element ref="ns3:MediaServiceSearchPropertie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BillingMetadata" minOccurs="0"/>
                <xsd:element ref="ns1:_ip_UnifiedCompliancePolicyProperties" minOccurs="0"/>
                <xsd:element ref="ns1:_ip_UnifiedCompliancePolicyUIActio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3475817-8aa0-463d-8033-9d47e24630b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4" nillable="true" ma:displayName="Taxonomy Catch All Column" ma:hidden="true" ma:list="{ed2718d3-09bc-428c-852e-4caad582fe65}" ma:internalName="TaxCatchAll" ma:showField="CatchAllData" ma:web="d3475817-8aa0-463d-8033-9d47e24630b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ed7d0e8-ac63-4dee-bfa7-5c4c265525d9" elementFormDefault="qualified">
    <xsd:import namespace="http://schemas.microsoft.com/office/2006/documentManagement/types"/>
    <xsd:import namespace="http://schemas.microsoft.com/office/infopath/2007/PartnerControls"/>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2576106-0640-4000-84dd-42f7612a6018"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MediaServiceLocation" ma:index="2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c8e7898-adb1-4a21-9ea0-1fd6fd513e29" elementFormDefault="qualified">
    <xsd:import namespace="http://schemas.microsoft.com/office/2006/documentManagement/types"/>
    <xsd:import namespace="http://schemas.microsoft.com/office/infopath/2007/PartnerControls"/>
    <xsd:element name="GCdocsDesc" ma:index="13" nillable="true" ma:displayName="Description (EN)" ma:internalName="GCdocsDesc">
      <xsd:simpleType>
        <xsd:restriction base="dms:Note"/>
      </xsd:simpleType>
    </xsd:element>
    <xsd:element name="GCdocsDescFR" ma:index="14" nillable="true" ma:displayName="Description (FR)" ma:internalName="GCdocsDescFR">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GCdocsDescFR xmlns="0c8e7898-adb1-4a21-9ea0-1fd6fd513e29" xsi:nil="true"/>
    <_ip_UnifiedCompliancePolicyProperties xmlns="http://schemas.microsoft.com/sharepoint/v3" xsi:nil="true"/>
    <lcf76f155ced4ddcb4097134ff3c332f xmlns="eed7d0e8-ac63-4dee-bfa7-5c4c265525d9">
      <Terms xmlns="http://schemas.microsoft.com/office/infopath/2007/PartnerControls"/>
    </lcf76f155ced4ddcb4097134ff3c332f>
    <TaxCatchAll xmlns="d3475817-8aa0-463d-8033-9d47e24630b2"/>
    <GCdocsDesc xmlns="0c8e7898-adb1-4a21-9ea0-1fd6fd513e29" xsi:nil="true"/>
  </documentManagement>
</p:properties>
</file>

<file path=customXml/itemProps1.xml><?xml version="1.0" encoding="utf-8"?>
<ds:datastoreItem xmlns:ds="http://schemas.openxmlformats.org/officeDocument/2006/customXml" ds:itemID="{1850893F-77A7-4061-B2C0-200D66757C69}">
  <ds:schemaRefs>
    <ds:schemaRef ds:uri="0c8e7898-adb1-4a21-9ea0-1fd6fd513e29"/>
    <ds:schemaRef ds:uri="d3475817-8aa0-463d-8033-9d47e24630b2"/>
    <ds:schemaRef ds:uri="eed7d0e8-ac63-4dee-bfa7-5c4c265525d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F5C1AA9-EAEF-416A-BB27-0D6AA92060E9}">
  <ds:schemaRefs>
    <ds:schemaRef ds:uri="http://schemas.microsoft.com/sharepoint/v3/contenttype/forms"/>
  </ds:schemaRefs>
</ds:datastoreItem>
</file>

<file path=customXml/itemProps3.xml><?xml version="1.0" encoding="utf-8"?>
<ds:datastoreItem xmlns:ds="http://schemas.openxmlformats.org/officeDocument/2006/customXml" ds:itemID="{2B210253-A461-4E9A-AB7A-83AA078AB5D5}">
  <ds:schemaRefs>
    <ds:schemaRef ds:uri="http://schemas.microsoft.com/sharepoint/events"/>
  </ds:schemaRefs>
</ds:datastoreItem>
</file>

<file path=customXml/itemProps4.xml><?xml version="1.0" encoding="utf-8"?>
<ds:datastoreItem xmlns:ds="http://schemas.openxmlformats.org/officeDocument/2006/customXml" ds:itemID="{871E6853-DBB1-4813-9DF5-A819CE4C4F15}">
  <ds:schemaRefs>
    <ds:schemaRef ds:uri="http://schemas.microsoft.com/office/2006/metadata/properties"/>
    <ds:schemaRef ds:uri="http://purl.org/dc/elements/1.1/"/>
    <ds:schemaRef ds:uri="eed7d0e8-ac63-4dee-bfa7-5c4c265525d9"/>
    <ds:schemaRef ds:uri="http://schemas.microsoft.com/sharepoint/v3"/>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d3475817-8aa0-463d-8033-9d47e24630b2"/>
    <ds:schemaRef ds:uri="0c8e7898-adb1-4a21-9ea0-1fd6fd513e29"/>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51</TotalTime>
  <Words>922</Words>
  <Application>Microsoft Office PowerPoint</Application>
  <PresentationFormat>Grand écran</PresentationFormat>
  <Paragraphs>84</Paragraphs>
  <Slides>14</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14</vt:i4>
      </vt:variant>
    </vt:vector>
  </HeadingPairs>
  <TitlesOfParts>
    <vt:vector size="20" baseType="lpstr">
      <vt:lpstr>Aptos</vt:lpstr>
      <vt:lpstr>Aptos Display</vt:lpstr>
      <vt:lpstr>Arial</vt:lpstr>
      <vt:lpstr>Calibri</vt:lpstr>
      <vt:lpstr>Courier New</vt:lpstr>
      <vt:lpstr>Office Theme</vt:lpstr>
      <vt:lpstr>Monument commémoratif de guerre du Canada</vt:lpstr>
      <vt:lpstr>Le Monument commémoratif de guerre du Canada</vt:lpstr>
      <vt:lpstr>Une nation en deuil</vt:lpstr>
      <vt:lpstr>Au cœur du Canada</vt:lpstr>
      <vt:lpstr>Une conception inspirée</vt:lpstr>
      <vt:lpstr>Conception : L’arcade</vt:lpstr>
      <vt:lpstr>Conception : Personnages en bronze</vt:lpstr>
      <vt:lpstr>Conception : Paix et Liberté</vt:lpstr>
      <vt:lpstr>Évolution : Inauguration</vt:lpstr>
      <vt:lpstr>Évolution : Nouvelle inauguration de 1982</vt:lpstr>
      <vt:lpstr>Évolution : Tombe du Soldat inconnu</vt:lpstr>
      <vt:lpstr>Évolution : Nouvelle inauguration de 2014</vt:lpstr>
      <vt:lpstr>Évolution : Restauration</vt:lpstr>
      <vt:lpstr>Nous ne les oublierons pas</vt:lpstr>
    </vt:vector>
  </TitlesOfParts>
  <Company>VAC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P Schroeter (VAC/ACC)</dc:creator>
  <cp:lastModifiedBy>Rene Audet (he/him | il/lui) [F/E] (VAC/ACC)</cp:lastModifiedBy>
  <cp:revision>3</cp:revision>
  <dcterms:created xsi:type="dcterms:W3CDTF">2025-12-12T16:12:34Z</dcterms:created>
  <dcterms:modified xsi:type="dcterms:W3CDTF">2026-04-20T18:14:07Z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-1039463239</vt:i4>
  </property>
  <property fmtid="{D5CDD505-2E9C-101B-9397-08002B2CF9AE}" pid="3" name="_NewReviewCycle">
    <vt:lpwstr/>
  </property>
  <property fmtid="{D5CDD505-2E9C-101B-9397-08002B2CF9AE}" pid="4" name="_EmailSubject">
    <vt:lpwstr>021-260331-004  -  Request for French translation and QC - National War Memorial lesson plan</vt:lpwstr>
  </property>
  <property fmtid="{D5CDD505-2E9C-101B-9397-08002B2CF9AE}" pid="5" name="_AuthorEmail">
    <vt:lpwstr>crfrenchqcandtranslation-cqfrancaisettraductioncss@veterans.gc.ca</vt:lpwstr>
  </property>
  <property fmtid="{D5CDD505-2E9C-101B-9397-08002B2CF9AE}" pid="6" name="_AuthorEmailDisplayName">
    <vt:lpwstr>CR French QC and Translation - CQ français et traduction CSS (VAC/ACC)</vt:lpwstr>
  </property>
  <property fmtid="{D5CDD505-2E9C-101B-9397-08002B2CF9AE}" pid="7" name="ContentTypeId">
    <vt:lpwstr>0x0101001EE4FF8BA6947E4AA8685340DB4FACCE</vt:lpwstr>
  </property>
  <property fmtid="{D5CDD505-2E9C-101B-9397-08002B2CF9AE}" pid="8" name="_PreviousAdHocReviewCycleID">
    <vt:i4>-1254234884</vt:i4>
  </property>
  <property fmtid="{D5CDD505-2E9C-101B-9397-08002B2CF9AE}" pid="9" name="MSIP_Label_834ed4f5-eae4-40c7-82be-b1cdf720a1b9_Enabled">
    <vt:lpwstr>true</vt:lpwstr>
  </property>
  <property fmtid="{D5CDD505-2E9C-101B-9397-08002B2CF9AE}" pid="10" name="MSIP_Label_834ed4f5-eae4-40c7-82be-b1cdf720a1b9_SetDate">
    <vt:lpwstr>2026-04-02T18:39:18Z</vt:lpwstr>
  </property>
  <property fmtid="{D5CDD505-2E9C-101B-9397-08002B2CF9AE}" pid="11" name="MSIP_Label_834ed4f5-eae4-40c7-82be-b1cdf720a1b9_Method">
    <vt:lpwstr>Standard</vt:lpwstr>
  </property>
  <property fmtid="{D5CDD505-2E9C-101B-9397-08002B2CF9AE}" pid="12" name="MSIP_Label_834ed4f5-eae4-40c7-82be-b1cdf720a1b9_Name">
    <vt:lpwstr>Unclassified - Non classifié</vt:lpwstr>
  </property>
  <property fmtid="{D5CDD505-2E9C-101B-9397-08002B2CF9AE}" pid="13" name="MSIP_Label_834ed4f5-eae4-40c7-82be-b1cdf720a1b9_SiteId">
    <vt:lpwstr>e0d54a3c-7bbe-4a64-9d46-f9f84a41c833</vt:lpwstr>
  </property>
  <property fmtid="{D5CDD505-2E9C-101B-9397-08002B2CF9AE}" pid="14" name="MSIP_Label_834ed4f5-eae4-40c7-82be-b1cdf720a1b9_ActionId">
    <vt:lpwstr>ec12a3de-e625-474f-a928-59b2bb1185b2</vt:lpwstr>
  </property>
  <property fmtid="{D5CDD505-2E9C-101B-9397-08002B2CF9AE}" pid="15" name="MSIP_Label_834ed4f5-eae4-40c7-82be-b1cdf720a1b9_ContentBits">
    <vt:lpwstr>0</vt:lpwstr>
  </property>
  <property fmtid="{D5CDD505-2E9C-101B-9397-08002B2CF9AE}" pid="16" name="MSIP_Label_834ed4f5-eae4-40c7-82be-b1cdf720a1b9_Tag">
    <vt:lpwstr>10, 3, 0, 1</vt:lpwstr>
  </property>
</Properties>
</file>