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 id="290" r:id="rId7"/>
    <p:sldId id="257" r:id="rId8"/>
    <p:sldId id="285" r:id="rId9"/>
    <p:sldId id="288" r:id="rId10"/>
    <p:sldId id="299" r:id="rId11"/>
    <p:sldId id="293" r:id="rId12"/>
    <p:sldId id="291" r:id="rId13"/>
    <p:sldId id="292" r:id="rId14"/>
    <p:sldId id="294" r:id="rId15"/>
    <p:sldId id="296" r:id="rId16"/>
    <p:sldId id="295" r:id="rId17"/>
    <p:sldId id="300" r:id="rId18"/>
    <p:sldId id="30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905AA5-8795-86C1-DE2C-4F7A002CF493}" name="Jonah A Ellens (VAC/ACC)" initials="JE" userId="S::jonah.ellens@veterans.gc.ca::0192666c-158c-4a80-bbc8-5de3a478f4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CC1FFA-AE5E-4EB5-ACFE-D736C582A208}" v="483" dt="2026-04-20T17:28:24.3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3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anda Kelly (she/her | elle) [E/F] (VAC/ACC)" userId="S::amanda.kelly@veterans.gc.ca::577ea8ae-3d16-411e-a979-6ae4340163e4" providerId="AD" clId="Web-{90336C43-07D8-97F6-A163-D60394847CED}"/>
    <pc:docChg chg="modSld">
      <pc:chgData name="Amanda Kelly (she/her | elle) [E/F] (VAC/ACC)" userId="S::amanda.kelly@veterans.gc.ca::577ea8ae-3d16-411e-a979-6ae4340163e4" providerId="AD" clId="Web-{90336C43-07D8-97F6-A163-D60394847CED}" dt="2026-03-28T13:39:59.941" v="102" actId="20577"/>
      <pc:docMkLst>
        <pc:docMk/>
      </pc:docMkLst>
      <pc:sldChg chg="modSp modCm">
        <pc:chgData name="Amanda Kelly (she/her | elle) [E/F] (VAC/ACC)" userId="S::amanda.kelly@veterans.gc.ca::577ea8ae-3d16-411e-a979-6ae4340163e4" providerId="AD" clId="Web-{90336C43-07D8-97F6-A163-D60394847CED}" dt="2026-03-28T13:39:19.862" v="101" actId="20577"/>
        <pc:sldMkLst>
          <pc:docMk/>
          <pc:sldMk cId="4150062717" sldId="257"/>
        </pc:sldMkLst>
        <pc:spChg chg="mod">
          <ac:chgData name="Amanda Kelly (she/her | elle) [E/F] (VAC/ACC)" userId="S::amanda.kelly@veterans.gc.ca::577ea8ae-3d16-411e-a979-6ae4340163e4" providerId="AD" clId="Web-{90336C43-07D8-97F6-A163-D60394847CED}" dt="2026-03-28T13:39:19.862" v="101" actId="20577"/>
          <ac:spMkLst>
            <pc:docMk/>
            <pc:sldMk cId="4150062717" sldId="257"/>
            <ac:spMk id="2" creationId="{AEDA2FAF-B1F1-5D44-7E3B-ED2D5BA20D27}"/>
          </ac:spMkLst>
        </pc:spChg>
        <pc:spChg chg="mod">
          <ac:chgData name="Amanda Kelly (she/her | elle) [E/F] (VAC/ACC)" userId="S::amanda.kelly@veterans.gc.ca::577ea8ae-3d16-411e-a979-6ae4340163e4" providerId="AD" clId="Web-{90336C43-07D8-97F6-A163-D60394847CED}" dt="2026-03-28T13:38:31.425" v="92" actId="20577"/>
          <ac:spMkLst>
            <pc:docMk/>
            <pc:sldMk cId="4150062717" sldId="257"/>
            <ac:spMk id="4" creationId="{9FD3D387-62BE-CAF0-D17E-3E45B9292D32}"/>
          </ac:spMkLst>
        </pc:spChg>
        <pc:extLst>
          <p:ext xmlns:p="http://schemas.openxmlformats.org/presentationml/2006/main" uri="{D6D511B9-2390-475A-947B-AFAB55BFBCF1}">
            <pc226:cmChg xmlns:pc226="http://schemas.microsoft.com/office/powerpoint/2022/06/main/command" chg="mod">
              <pc226:chgData name="Amanda Kelly (she/her | elle) [E/F] (VAC/ACC)" userId="S::amanda.kelly@veterans.gc.ca::577ea8ae-3d16-411e-a979-6ae4340163e4" providerId="AD" clId="Web-{90336C43-07D8-97F6-A163-D60394847CED}" dt="2026-03-28T13:33:24.126" v="5" actId="20577"/>
              <pc2:cmMkLst xmlns:pc2="http://schemas.microsoft.com/office/powerpoint/2019/9/main/command">
                <pc:docMk/>
                <pc:sldMk cId="4150062717" sldId="257"/>
                <pc2:cmMk id="{F7EB1219-3A25-4002-8FE2-95898CB0ABDA}"/>
              </pc2:cmMkLst>
            </pc226:cmChg>
          </p:ext>
        </pc:extLst>
      </pc:sldChg>
      <pc:sldChg chg="modSp">
        <pc:chgData name="Amanda Kelly (she/her | elle) [E/F] (VAC/ACC)" userId="S::amanda.kelly@veterans.gc.ca::577ea8ae-3d16-411e-a979-6ae4340163e4" providerId="AD" clId="Web-{90336C43-07D8-97F6-A163-D60394847CED}" dt="2026-03-28T13:34:36.533" v="12" actId="20577"/>
        <pc:sldMkLst>
          <pc:docMk/>
          <pc:sldMk cId="1565205885" sldId="285"/>
        </pc:sldMkLst>
        <pc:spChg chg="mod">
          <ac:chgData name="Amanda Kelly (she/her | elle) [E/F] (VAC/ACC)" userId="S::amanda.kelly@veterans.gc.ca::577ea8ae-3d16-411e-a979-6ae4340163e4" providerId="AD" clId="Web-{90336C43-07D8-97F6-A163-D60394847CED}" dt="2026-03-28T13:34:36.533" v="12" actId="20577"/>
          <ac:spMkLst>
            <pc:docMk/>
            <pc:sldMk cId="1565205885" sldId="285"/>
            <ac:spMk id="4" creationId="{D7C64617-C4CB-6075-2E45-5DC60CA51859}"/>
          </ac:spMkLst>
        </pc:spChg>
      </pc:sldChg>
      <pc:sldChg chg="modSp">
        <pc:chgData name="Amanda Kelly (she/her | elle) [E/F] (VAC/ACC)" userId="S::amanda.kelly@veterans.gc.ca::577ea8ae-3d16-411e-a979-6ae4340163e4" providerId="AD" clId="Web-{90336C43-07D8-97F6-A163-D60394847CED}" dt="2026-03-28T13:39:59.941" v="102" actId="20577"/>
        <pc:sldMkLst>
          <pc:docMk/>
          <pc:sldMk cId="341690587" sldId="300"/>
        </pc:sldMkLst>
        <pc:spChg chg="mod">
          <ac:chgData name="Amanda Kelly (she/her | elle) [E/F] (VAC/ACC)" userId="S::amanda.kelly@veterans.gc.ca::577ea8ae-3d16-411e-a979-6ae4340163e4" providerId="AD" clId="Web-{90336C43-07D8-97F6-A163-D60394847CED}" dt="2026-03-28T13:39:59.941" v="102" actId="20577"/>
          <ac:spMkLst>
            <pc:docMk/>
            <pc:sldMk cId="341690587" sldId="300"/>
            <ac:spMk id="7" creationId="{E98E2DFB-7A0A-C7B6-E75B-6DA82D30C063}"/>
          </ac:spMkLst>
        </pc:spChg>
      </pc:sldChg>
    </pc:docChg>
  </pc:docChgLst>
  <pc:docChgLst>
    <pc:chgData name="Rene Audet (he/him | il/lui) [F/E] (VAC/ACC)" userId="0f0e239f-cc24-4971-8a83-5197ff4fab34" providerId="ADAL" clId="{969EEF9A-FC27-4FC4-BA5A-FD7223AA6915}"/>
    <pc:docChg chg="modSld">
      <pc:chgData name="Rene Audet (he/him | il/lui) [F/E] (VAC/ACC)" userId="0f0e239f-cc24-4971-8a83-5197ff4fab34" providerId="ADAL" clId="{969EEF9A-FC27-4FC4-BA5A-FD7223AA6915}" dt="2026-03-31T12:09:27.102" v="0" actId="14100"/>
      <pc:docMkLst>
        <pc:docMk/>
      </pc:docMkLst>
      <pc:sldChg chg="modSp mod">
        <pc:chgData name="Rene Audet (he/him | il/lui) [F/E] (VAC/ACC)" userId="0f0e239f-cc24-4971-8a83-5197ff4fab34" providerId="ADAL" clId="{969EEF9A-FC27-4FC4-BA5A-FD7223AA6915}" dt="2026-03-31T12:09:27.102" v="0" actId="14100"/>
        <pc:sldMkLst>
          <pc:docMk/>
          <pc:sldMk cId="3542500667" sldId="290"/>
        </pc:sldMkLst>
        <pc:spChg chg="mod">
          <ac:chgData name="Rene Audet (he/him | il/lui) [F/E] (VAC/ACC)" userId="0f0e239f-cc24-4971-8a83-5197ff4fab34" providerId="ADAL" clId="{969EEF9A-FC27-4FC4-BA5A-FD7223AA6915}" dt="2026-03-31T12:09:27.102" v="0" actId="14100"/>
          <ac:spMkLst>
            <pc:docMk/>
            <pc:sldMk cId="3542500667" sldId="290"/>
            <ac:spMk id="4" creationId="{A6C54CDF-FE2E-1AEF-AB10-5BBFE93E1C50}"/>
          </ac:spMkLst>
        </pc:spChg>
      </pc:sldChg>
    </pc:docChg>
  </pc:docChgLst>
  <pc:docChgLst>
    <pc:chgData name="Amanda Kelly (she/her | elle) [E/F] (VAC/ACC)" userId="S::amanda.kelly@veterans.gc.ca::577ea8ae-3d16-411e-a979-6ae4340163e4" providerId="AD" clId="Web-{959CAD8C-1413-4EDF-F698-0A719BB3B7F3}"/>
    <pc:docChg chg="modSld sldOrd">
      <pc:chgData name="Amanda Kelly (she/her | elle) [E/F] (VAC/ACC)" userId="S::amanda.kelly@veterans.gc.ca::577ea8ae-3d16-411e-a979-6ae4340163e4" providerId="AD" clId="Web-{959CAD8C-1413-4EDF-F698-0A719BB3B7F3}" dt="2026-03-26T17:46:29.614" v="59" actId="20577"/>
      <pc:docMkLst>
        <pc:docMk/>
      </pc:docMkLst>
      <pc:sldChg chg="modSp">
        <pc:chgData name="Amanda Kelly (she/her | elle) [E/F] (VAC/ACC)" userId="S::amanda.kelly@veterans.gc.ca::577ea8ae-3d16-411e-a979-6ae4340163e4" providerId="AD" clId="Web-{959CAD8C-1413-4EDF-F698-0A719BB3B7F3}" dt="2026-03-26T17:44:11.257" v="28" actId="1076"/>
        <pc:sldMkLst>
          <pc:docMk/>
          <pc:sldMk cId="4150062717" sldId="257"/>
        </pc:sldMkLst>
        <pc:spChg chg="mod">
          <ac:chgData name="Amanda Kelly (she/her | elle) [E/F] (VAC/ACC)" userId="S::amanda.kelly@veterans.gc.ca::577ea8ae-3d16-411e-a979-6ae4340163e4" providerId="AD" clId="Web-{959CAD8C-1413-4EDF-F698-0A719BB3B7F3}" dt="2026-03-26T17:44:11.257" v="28" actId="1076"/>
          <ac:spMkLst>
            <pc:docMk/>
            <pc:sldMk cId="4150062717" sldId="257"/>
            <ac:spMk id="3" creationId="{3F0EAF57-AF41-30C6-94D9-0065BACDD379}"/>
          </ac:spMkLst>
        </pc:spChg>
        <pc:spChg chg="mod">
          <ac:chgData name="Amanda Kelly (she/her | elle) [E/F] (VAC/ACC)" userId="S::amanda.kelly@veterans.gc.ca::577ea8ae-3d16-411e-a979-6ae4340163e4" providerId="AD" clId="Web-{959CAD8C-1413-4EDF-F698-0A719BB3B7F3}" dt="2026-03-26T17:43:08.603" v="8" actId="20577"/>
          <ac:spMkLst>
            <pc:docMk/>
            <pc:sldMk cId="4150062717" sldId="257"/>
            <ac:spMk id="4" creationId="{9FD3D387-62BE-CAF0-D17E-3E45B9292D32}"/>
          </ac:spMkLst>
        </pc:spChg>
      </pc:sldChg>
      <pc:sldChg chg="modSp ord">
        <pc:chgData name="Amanda Kelly (she/her | elle) [E/F] (VAC/ACC)" userId="S::amanda.kelly@veterans.gc.ca::577ea8ae-3d16-411e-a979-6ae4340163e4" providerId="AD" clId="Web-{959CAD8C-1413-4EDF-F698-0A719BB3B7F3}" dt="2026-03-26T17:46:29.614" v="59" actId="20577"/>
        <pc:sldMkLst>
          <pc:docMk/>
          <pc:sldMk cId="3542500667" sldId="290"/>
        </pc:sldMkLst>
        <pc:spChg chg="mod">
          <ac:chgData name="Amanda Kelly (she/her | elle) [E/F] (VAC/ACC)" userId="S::amanda.kelly@veterans.gc.ca::577ea8ae-3d16-411e-a979-6ae4340163e4" providerId="AD" clId="Web-{959CAD8C-1413-4EDF-F698-0A719BB3B7F3}" dt="2026-03-26T17:45:23.146" v="36" actId="14100"/>
          <ac:spMkLst>
            <pc:docMk/>
            <pc:sldMk cId="3542500667" sldId="290"/>
            <ac:spMk id="2" creationId="{D8073E4E-B17A-61FB-16E5-9CA37697B58C}"/>
          </ac:spMkLst>
        </pc:spChg>
        <pc:spChg chg="mod">
          <ac:chgData name="Amanda Kelly (she/her | elle) [E/F] (VAC/ACC)" userId="S::amanda.kelly@veterans.gc.ca::577ea8ae-3d16-411e-a979-6ae4340163e4" providerId="AD" clId="Web-{959CAD8C-1413-4EDF-F698-0A719BB3B7F3}" dt="2026-03-26T17:46:29.614" v="59" actId="20577"/>
          <ac:spMkLst>
            <pc:docMk/>
            <pc:sldMk cId="3542500667" sldId="290"/>
            <ac:spMk id="4" creationId="{A6C54CDF-FE2E-1AEF-AB10-5BBFE93E1C50}"/>
          </ac:spMkLst>
        </pc:spChg>
        <pc:picChg chg="mod">
          <ac:chgData name="Amanda Kelly (she/her | elle) [E/F] (VAC/ACC)" userId="S::amanda.kelly@veterans.gc.ca::577ea8ae-3d16-411e-a979-6ae4340163e4" providerId="AD" clId="Web-{959CAD8C-1413-4EDF-F698-0A719BB3B7F3}" dt="2026-03-26T17:45:25.209" v="37" actId="1076"/>
          <ac:picMkLst>
            <pc:docMk/>
            <pc:sldMk cId="3542500667" sldId="290"/>
            <ac:picMk id="1026" creationId="{FB59739F-D606-0E98-55F1-F1B9D4ED23CE}"/>
          </ac:picMkLst>
        </pc:picChg>
      </pc:sldChg>
    </pc:docChg>
  </pc:docChgLst>
  <pc:docChgLst>
    <pc:chgData name="Amanda Kelly (she/her | elle) [E/F] (VAC/ACC)" userId="577ea8ae-3d16-411e-a979-6ae4340163e4" providerId="ADAL" clId="{B8686B20-9CAA-40CF-9EF9-FDDBF29545FE}"/>
    <pc:docChg chg="undo redo custSel addSld delSld modSld sldOrd">
      <pc:chgData name="Amanda Kelly (she/her | elle) [E/F] (VAC/ACC)" userId="577ea8ae-3d16-411e-a979-6ae4340163e4" providerId="ADAL" clId="{B8686B20-9CAA-40CF-9EF9-FDDBF29545FE}" dt="2026-03-26T20:46:27.575" v="1866" actId="20577"/>
      <pc:docMkLst>
        <pc:docMk/>
      </pc:docMkLst>
      <pc:sldChg chg="modSp mod">
        <pc:chgData name="Amanda Kelly (she/her | elle) [E/F] (VAC/ACC)" userId="577ea8ae-3d16-411e-a979-6ae4340163e4" providerId="ADAL" clId="{B8686B20-9CAA-40CF-9EF9-FDDBF29545FE}" dt="2026-03-26T18:29:11.118" v="76" actId="1076"/>
        <pc:sldMkLst>
          <pc:docMk/>
          <pc:sldMk cId="4150062717" sldId="257"/>
        </pc:sldMkLst>
        <pc:spChg chg="mod">
          <ac:chgData name="Amanda Kelly (she/her | elle) [E/F] (VAC/ACC)" userId="577ea8ae-3d16-411e-a979-6ae4340163e4" providerId="ADAL" clId="{B8686B20-9CAA-40CF-9EF9-FDDBF29545FE}" dt="2026-03-26T18:29:11.118" v="76" actId="1076"/>
          <ac:spMkLst>
            <pc:docMk/>
            <pc:sldMk cId="4150062717" sldId="257"/>
            <ac:spMk id="2" creationId="{AEDA2FAF-B1F1-5D44-7E3B-ED2D5BA20D27}"/>
          </ac:spMkLst>
        </pc:spChg>
        <pc:spChg chg="mod">
          <ac:chgData name="Amanda Kelly (she/her | elle) [E/F] (VAC/ACC)" userId="577ea8ae-3d16-411e-a979-6ae4340163e4" providerId="ADAL" clId="{B8686B20-9CAA-40CF-9EF9-FDDBF29545FE}" dt="2026-03-26T18:28:17.985" v="73" actId="1076"/>
          <ac:spMkLst>
            <pc:docMk/>
            <pc:sldMk cId="4150062717" sldId="257"/>
            <ac:spMk id="3" creationId="{3F0EAF57-AF41-30C6-94D9-0065BACDD379}"/>
          </ac:spMkLst>
        </pc:spChg>
        <pc:spChg chg="mod">
          <ac:chgData name="Amanda Kelly (she/her | elle) [E/F] (VAC/ACC)" userId="577ea8ae-3d16-411e-a979-6ae4340163e4" providerId="ADAL" clId="{B8686B20-9CAA-40CF-9EF9-FDDBF29545FE}" dt="2026-03-26T18:28:04.296" v="70" actId="1076"/>
          <ac:spMkLst>
            <pc:docMk/>
            <pc:sldMk cId="4150062717" sldId="257"/>
            <ac:spMk id="4" creationId="{9FD3D387-62BE-CAF0-D17E-3E45B9292D32}"/>
          </ac:spMkLst>
        </pc:spChg>
        <pc:picChg chg="mod">
          <ac:chgData name="Amanda Kelly (she/her | elle) [E/F] (VAC/ACC)" userId="577ea8ae-3d16-411e-a979-6ae4340163e4" providerId="ADAL" clId="{B8686B20-9CAA-40CF-9EF9-FDDBF29545FE}" dt="2026-03-26T18:28:14.845" v="72" actId="1076"/>
          <ac:picMkLst>
            <pc:docMk/>
            <pc:sldMk cId="4150062717" sldId="257"/>
            <ac:picMk id="1028" creationId="{581CBEE8-71BE-86BF-DA00-6F4F097D6386}"/>
          </ac:picMkLst>
        </pc:picChg>
      </pc:sldChg>
      <pc:sldChg chg="addSp delSp modSp mod">
        <pc:chgData name="Amanda Kelly (she/her | elle) [E/F] (VAC/ACC)" userId="577ea8ae-3d16-411e-a979-6ae4340163e4" providerId="ADAL" clId="{B8686B20-9CAA-40CF-9EF9-FDDBF29545FE}" dt="2026-03-26T20:09:32.066" v="1695" actId="27636"/>
        <pc:sldMkLst>
          <pc:docMk/>
          <pc:sldMk cId="1565205885" sldId="285"/>
        </pc:sldMkLst>
        <pc:spChg chg="mod">
          <ac:chgData name="Amanda Kelly (she/her | elle) [E/F] (VAC/ACC)" userId="577ea8ae-3d16-411e-a979-6ae4340163e4" providerId="ADAL" clId="{B8686B20-9CAA-40CF-9EF9-FDDBF29545FE}" dt="2026-03-26T18:35:17.139" v="168" actId="20577"/>
          <ac:spMkLst>
            <pc:docMk/>
            <pc:sldMk cId="1565205885" sldId="285"/>
            <ac:spMk id="2" creationId="{25C603DF-1166-DF22-5CEF-3B0474902D55}"/>
          </ac:spMkLst>
        </pc:spChg>
        <pc:spChg chg="mod">
          <ac:chgData name="Amanda Kelly (she/her | elle) [E/F] (VAC/ACC)" userId="577ea8ae-3d16-411e-a979-6ae4340163e4" providerId="ADAL" clId="{B8686B20-9CAA-40CF-9EF9-FDDBF29545FE}" dt="2026-03-26T20:09:32.066" v="1695" actId="27636"/>
          <ac:spMkLst>
            <pc:docMk/>
            <pc:sldMk cId="1565205885" sldId="285"/>
            <ac:spMk id="4" creationId="{D7C64617-C4CB-6075-2E45-5DC60CA51859}"/>
          </ac:spMkLst>
        </pc:spChg>
        <pc:spChg chg="add mod">
          <ac:chgData name="Amanda Kelly (she/her | elle) [E/F] (VAC/ACC)" userId="577ea8ae-3d16-411e-a979-6ae4340163e4" providerId="ADAL" clId="{B8686B20-9CAA-40CF-9EF9-FDDBF29545FE}" dt="2026-03-26T19:46:33.615" v="1529"/>
          <ac:spMkLst>
            <pc:docMk/>
            <pc:sldMk cId="1565205885" sldId="285"/>
            <ac:spMk id="9" creationId="{3355A407-8CE0-CEE0-D5FA-8002517A5489}"/>
          </ac:spMkLst>
        </pc:spChg>
        <pc:picChg chg="add mod">
          <ac:chgData name="Amanda Kelly (she/her | elle) [E/F] (VAC/ACC)" userId="577ea8ae-3d16-411e-a979-6ae4340163e4" providerId="ADAL" clId="{B8686B20-9CAA-40CF-9EF9-FDDBF29545FE}" dt="2026-03-26T19:46:33.615" v="1529"/>
          <ac:picMkLst>
            <pc:docMk/>
            <pc:sldMk cId="1565205885" sldId="285"/>
            <ac:picMk id="8" creationId="{F1476889-B718-2E9C-9F15-F6577E3BB843}"/>
          </ac:picMkLst>
        </pc:picChg>
      </pc:sldChg>
      <pc:sldChg chg="addSp delSp modSp mod setBg">
        <pc:chgData name="Amanda Kelly (she/her | elle) [E/F] (VAC/ACC)" userId="577ea8ae-3d16-411e-a979-6ae4340163e4" providerId="ADAL" clId="{B8686B20-9CAA-40CF-9EF9-FDDBF29545FE}" dt="2026-03-26T20:40:55.131" v="1827" actId="27636"/>
        <pc:sldMkLst>
          <pc:docMk/>
          <pc:sldMk cId="2209727176" sldId="288"/>
        </pc:sldMkLst>
        <pc:spChg chg="mod">
          <ac:chgData name="Amanda Kelly (she/her | elle) [E/F] (VAC/ACC)" userId="577ea8ae-3d16-411e-a979-6ae4340163e4" providerId="ADAL" clId="{B8686B20-9CAA-40CF-9EF9-FDDBF29545FE}" dt="2026-03-26T19:33:37.833" v="1417" actId="26606"/>
          <ac:spMkLst>
            <pc:docMk/>
            <pc:sldMk cId="2209727176" sldId="288"/>
            <ac:spMk id="2" creationId="{D2781EE9-776A-2FD4-04F3-BFD4B5AAEA03}"/>
          </ac:spMkLst>
        </pc:spChg>
        <pc:spChg chg="mod">
          <ac:chgData name="Amanda Kelly (she/her | elle) [E/F] (VAC/ACC)" userId="577ea8ae-3d16-411e-a979-6ae4340163e4" providerId="ADAL" clId="{B8686B20-9CAA-40CF-9EF9-FDDBF29545FE}" dt="2026-03-26T20:40:55.131" v="1827" actId="27636"/>
          <ac:spMkLst>
            <pc:docMk/>
            <pc:sldMk cId="2209727176" sldId="288"/>
            <ac:spMk id="4" creationId="{287ED81B-F32E-E646-1F03-94656E8D3BDF}"/>
          </ac:spMkLst>
        </pc:spChg>
        <pc:spChg chg="add mod">
          <ac:chgData name="Amanda Kelly (she/her | elle) [E/F] (VAC/ACC)" userId="577ea8ae-3d16-411e-a979-6ae4340163e4" providerId="ADAL" clId="{B8686B20-9CAA-40CF-9EF9-FDDBF29545FE}" dt="2026-03-26T19:47:53.588" v="1565" actId="20577"/>
          <ac:spMkLst>
            <pc:docMk/>
            <pc:sldMk cId="2209727176" sldId="288"/>
            <ac:spMk id="13" creationId="{2E05D22C-D1BD-8D26-B4FE-C9485B911D79}"/>
          </ac:spMkLst>
        </pc:spChg>
        <pc:picChg chg="add mod modCrop">
          <ac:chgData name="Amanda Kelly (she/her | elle) [E/F] (VAC/ACC)" userId="577ea8ae-3d16-411e-a979-6ae4340163e4" providerId="ADAL" clId="{B8686B20-9CAA-40CF-9EF9-FDDBF29545FE}" dt="2026-03-26T19:47:27.405" v="1540" actId="1076"/>
          <ac:picMkLst>
            <pc:docMk/>
            <pc:sldMk cId="2209727176" sldId="288"/>
            <ac:picMk id="11" creationId="{BF969BF9-69FD-8E30-E6BE-881F83A8E2FF}"/>
          </ac:picMkLst>
        </pc:picChg>
      </pc:sldChg>
      <pc:sldChg chg="addSp modSp mod">
        <pc:chgData name="Amanda Kelly (she/her | elle) [E/F] (VAC/ACC)" userId="577ea8ae-3d16-411e-a979-6ae4340163e4" providerId="ADAL" clId="{B8686B20-9CAA-40CF-9EF9-FDDBF29545FE}" dt="2026-03-26T19:04:37.615" v="737" actId="404"/>
        <pc:sldMkLst>
          <pc:docMk/>
          <pc:sldMk cId="3542500667" sldId="290"/>
        </pc:sldMkLst>
        <pc:spChg chg="add mod">
          <ac:chgData name="Amanda Kelly (she/her | elle) [E/F] (VAC/ACC)" userId="577ea8ae-3d16-411e-a979-6ae4340163e4" providerId="ADAL" clId="{B8686B20-9CAA-40CF-9EF9-FDDBF29545FE}" dt="2026-03-26T19:04:37.615" v="737" actId="404"/>
          <ac:spMkLst>
            <pc:docMk/>
            <pc:sldMk cId="3542500667" sldId="290"/>
            <ac:spMk id="5" creationId="{1F1559ED-95A2-5781-4531-3CC216B06EFA}"/>
          </ac:spMkLst>
        </pc:spChg>
      </pc:sldChg>
      <pc:sldChg chg="addSp delSp modSp mod setBg">
        <pc:chgData name="Amanda Kelly (she/her | elle) [E/F] (VAC/ACC)" userId="577ea8ae-3d16-411e-a979-6ae4340163e4" providerId="ADAL" clId="{B8686B20-9CAA-40CF-9EF9-FDDBF29545FE}" dt="2026-03-26T19:06:09.374" v="767" actId="1076"/>
        <pc:sldMkLst>
          <pc:docMk/>
          <pc:sldMk cId="2809612503" sldId="291"/>
        </pc:sldMkLst>
        <pc:spChg chg="mod">
          <ac:chgData name="Amanda Kelly (she/her | elle) [E/F] (VAC/ACC)" userId="577ea8ae-3d16-411e-a979-6ae4340163e4" providerId="ADAL" clId="{B8686B20-9CAA-40CF-9EF9-FDDBF29545FE}" dt="2026-03-26T18:58:09.795" v="598" actId="20577"/>
          <ac:spMkLst>
            <pc:docMk/>
            <pc:sldMk cId="2809612503" sldId="291"/>
            <ac:spMk id="2" creationId="{7A7303F9-069E-CADD-B54B-6F1B810C4C54}"/>
          </ac:spMkLst>
        </pc:spChg>
        <pc:spChg chg="mod">
          <ac:chgData name="Amanda Kelly (she/her | elle) [E/F] (VAC/ACC)" userId="577ea8ae-3d16-411e-a979-6ae4340163e4" providerId="ADAL" clId="{B8686B20-9CAA-40CF-9EF9-FDDBF29545FE}" dt="2026-03-26T18:56:00.273" v="555" actId="14100"/>
          <ac:spMkLst>
            <pc:docMk/>
            <pc:sldMk cId="2809612503" sldId="291"/>
            <ac:spMk id="4" creationId="{2C6D542F-A40B-72D2-1433-661DCDF26D8C}"/>
          </ac:spMkLst>
        </pc:spChg>
        <pc:spChg chg="add mod">
          <ac:chgData name="Amanda Kelly (she/her | elle) [E/F] (VAC/ACC)" userId="577ea8ae-3d16-411e-a979-6ae4340163e4" providerId="ADAL" clId="{B8686B20-9CAA-40CF-9EF9-FDDBF29545FE}" dt="2026-03-26T19:06:09.374" v="767" actId="1076"/>
          <ac:spMkLst>
            <pc:docMk/>
            <pc:sldMk cId="2809612503" sldId="291"/>
            <ac:spMk id="6" creationId="{5F0192C5-965A-662A-A997-821300291163}"/>
          </ac:spMkLst>
        </pc:spChg>
        <pc:picChg chg="add mod">
          <ac:chgData name="Amanda Kelly (she/her | elle) [E/F] (VAC/ACC)" userId="577ea8ae-3d16-411e-a979-6ae4340163e4" providerId="ADAL" clId="{B8686B20-9CAA-40CF-9EF9-FDDBF29545FE}" dt="2026-03-26T18:55:55.409" v="554"/>
          <ac:picMkLst>
            <pc:docMk/>
            <pc:sldMk cId="2809612503" sldId="291"/>
            <ac:picMk id="5" creationId="{5A5734E7-DBBF-FD81-70F7-6E4F56542328}"/>
          </ac:picMkLst>
        </pc:picChg>
      </pc:sldChg>
      <pc:sldChg chg="addSp delSp modSp mod ord">
        <pc:chgData name="Amanda Kelly (she/her | elle) [E/F] (VAC/ACC)" userId="577ea8ae-3d16-411e-a979-6ae4340163e4" providerId="ADAL" clId="{B8686B20-9CAA-40CF-9EF9-FDDBF29545FE}" dt="2026-03-26T19:08:28.162" v="781" actId="948"/>
        <pc:sldMkLst>
          <pc:docMk/>
          <pc:sldMk cId="2079802903" sldId="292"/>
        </pc:sldMkLst>
        <pc:spChg chg="mod">
          <ac:chgData name="Amanda Kelly (she/her | elle) [E/F] (VAC/ACC)" userId="577ea8ae-3d16-411e-a979-6ae4340163e4" providerId="ADAL" clId="{B8686B20-9CAA-40CF-9EF9-FDDBF29545FE}" dt="2026-03-26T18:58:18.868" v="602" actId="20577"/>
          <ac:spMkLst>
            <pc:docMk/>
            <pc:sldMk cId="2079802903" sldId="292"/>
            <ac:spMk id="2" creationId="{49D0AFDD-FEAD-BE85-EB10-99E112CC5B97}"/>
          </ac:spMkLst>
        </pc:spChg>
        <pc:spChg chg="mod">
          <ac:chgData name="Amanda Kelly (she/her | elle) [E/F] (VAC/ACC)" userId="577ea8ae-3d16-411e-a979-6ae4340163e4" providerId="ADAL" clId="{B8686B20-9CAA-40CF-9EF9-FDDBF29545FE}" dt="2026-03-26T19:08:28.162" v="781" actId="948"/>
          <ac:spMkLst>
            <pc:docMk/>
            <pc:sldMk cId="2079802903" sldId="292"/>
            <ac:spMk id="3" creationId="{88D228DF-B747-9F17-5641-BDBA6FE1768D}"/>
          </ac:spMkLst>
        </pc:spChg>
        <pc:spChg chg="add mod">
          <ac:chgData name="Amanda Kelly (she/her | elle) [E/F] (VAC/ACC)" userId="577ea8ae-3d16-411e-a979-6ae4340163e4" providerId="ADAL" clId="{B8686B20-9CAA-40CF-9EF9-FDDBF29545FE}" dt="2026-03-26T19:04:12.390" v="715" actId="1076"/>
          <ac:spMkLst>
            <pc:docMk/>
            <pc:sldMk cId="2079802903" sldId="292"/>
            <ac:spMk id="9" creationId="{053D90AE-D95B-0A88-6074-DD7D226474ED}"/>
          </ac:spMkLst>
        </pc:spChg>
        <pc:picChg chg="mod">
          <ac:chgData name="Amanda Kelly (she/her | elle) [E/F] (VAC/ACC)" userId="577ea8ae-3d16-411e-a979-6ae4340163e4" providerId="ADAL" clId="{B8686B20-9CAA-40CF-9EF9-FDDBF29545FE}" dt="2026-03-26T19:03:22.609" v="690" actId="1076"/>
          <ac:picMkLst>
            <pc:docMk/>
            <pc:sldMk cId="2079802903" sldId="292"/>
            <ac:picMk id="4098" creationId="{74671DDF-809E-B779-82B5-E4D946D5A662}"/>
          </ac:picMkLst>
        </pc:picChg>
      </pc:sldChg>
      <pc:sldChg chg="addSp delSp modSp mod ord">
        <pc:chgData name="Amanda Kelly (she/her | elle) [E/F] (VAC/ACC)" userId="577ea8ae-3d16-411e-a979-6ae4340163e4" providerId="ADAL" clId="{B8686B20-9CAA-40CF-9EF9-FDDBF29545FE}" dt="2026-03-26T20:46:27.575" v="1866" actId="20577"/>
        <pc:sldMkLst>
          <pc:docMk/>
          <pc:sldMk cId="2039278934" sldId="293"/>
        </pc:sldMkLst>
        <pc:spChg chg="mod">
          <ac:chgData name="Amanda Kelly (she/her | elle) [E/F] (VAC/ACC)" userId="577ea8ae-3d16-411e-a979-6ae4340163e4" providerId="ADAL" clId="{B8686B20-9CAA-40CF-9EF9-FDDBF29545FE}" dt="2026-03-26T18:58:03.321" v="590" actId="20577"/>
          <ac:spMkLst>
            <pc:docMk/>
            <pc:sldMk cId="2039278934" sldId="293"/>
            <ac:spMk id="2" creationId="{4B0BA446-6037-CEB3-FF55-4A39EF5D3017}"/>
          </ac:spMkLst>
        </pc:spChg>
        <pc:spChg chg="add mod">
          <ac:chgData name="Amanda Kelly (she/her | elle) [E/F] (VAC/ACC)" userId="577ea8ae-3d16-411e-a979-6ae4340163e4" providerId="ADAL" clId="{B8686B20-9CAA-40CF-9EF9-FDDBF29545FE}" dt="2026-03-26T20:35:40.372" v="1755" actId="13926"/>
          <ac:spMkLst>
            <pc:docMk/>
            <pc:sldMk cId="2039278934" sldId="293"/>
            <ac:spMk id="3" creationId="{572EC8A8-E112-8C70-88EC-907D696EC839}"/>
          </ac:spMkLst>
        </pc:spChg>
        <pc:spChg chg="mod">
          <ac:chgData name="Amanda Kelly (she/her | elle) [E/F] (VAC/ACC)" userId="577ea8ae-3d16-411e-a979-6ae4340163e4" providerId="ADAL" clId="{B8686B20-9CAA-40CF-9EF9-FDDBF29545FE}" dt="2026-03-26T20:46:27.575" v="1866" actId="20577"/>
          <ac:spMkLst>
            <pc:docMk/>
            <pc:sldMk cId="2039278934" sldId="293"/>
            <ac:spMk id="4" creationId="{D3968BE6-32AD-71E1-7B70-3B98DF715B63}"/>
          </ac:spMkLst>
        </pc:spChg>
        <pc:picChg chg="add mod">
          <ac:chgData name="Amanda Kelly (she/her | elle) [E/F] (VAC/ACC)" userId="577ea8ae-3d16-411e-a979-6ae4340163e4" providerId="ADAL" clId="{B8686B20-9CAA-40CF-9EF9-FDDBF29545FE}" dt="2026-03-26T20:14:12.240" v="1737" actId="1076"/>
          <ac:picMkLst>
            <pc:docMk/>
            <pc:sldMk cId="2039278934" sldId="293"/>
            <ac:picMk id="7" creationId="{F02E7FCF-DD67-CB66-4050-39F21B0F87A5}"/>
          </ac:picMkLst>
        </pc:picChg>
      </pc:sldChg>
      <pc:sldChg chg="addSp delSp modSp mod">
        <pc:chgData name="Amanda Kelly (she/her | elle) [E/F] (VAC/ACC)" userId="577ea8ae-3d16-411e-a979-6ae4340163e4" providerId="ADAL" clId="{B8686B20-9CAA-40CF-9EF9-FDDBF29545FE}" dt="2026-03-26T20:31:05.100" v="1751" actId="20577"/>
        <pc:sldMkLst>
          <pc:docMk/>
          <pc:sldMk cId="275694154" sldId="294"/>
        </pc:sldMkLst>
        <pc:spChg chg="mod">
          <ac:chgData name="Amanda Kelly (she/her | elle) [E/F] (VAC/ACC)" userId="577ea8ae-3d16-411e-a979-6ae4340163e4" providerId="ADAL" clId="{B8686B20-9CAA-40CF-9EF9-FDDBF29545FE}" dt="2026-03-26T18:57:46.959" v="574" actId="20577"/>
          <ac:spMkLst>
            <pc:docMk/>
            <pc:sldMk cId="275694154" sldId="294"/>
            <ac:spMk id="2" creationId="{C9A6E76D-E458-E9E1-07E1-345A6B07684C}"/>
          </ac:spMkLst>
        </pc:spChg>
        <pc:spChg chg="mod">
          <ac:chgData name="Amanda Kelly (she/her | elle) [E/F] (VAC/ACC)" userId="577ea8ae-3d16-411e-a979-6ae4340163e4" providerId="ADAL" clId="{B8686B20-9CAA-40CF-9EF9-FDDBF29545FE}" dt="2026-03-26T20:31:05.100" v="1751" actId="20577"/>
          <ac:spMkLst>
            <pc:docMk/>
            <pc:sldMk cId="275694154" sldId="294"/>
            <ac:spMk id="3" creationId="{72E93CEC-9C70-03E5-C39E-9815377BFE10}"/>
          </ac:spMkLst>
        </pc:spChg>
        <pc:spChg chg="add mod">
          <ac:chgData name="Amanda Kelly (she/her | elle) [E/F] (VAC/ACC)" userId="577ea8ae-3d16-411e-a979-6ae4340163e4" providerId="ADAL" clId="{B8686B20-9CAA-40CF-9EF9-FDDBF29545FE}" dt="2026-03-26T19:22:37.681" v="1355"/>
          <ac:spMkLst>
            <pc:docMk/>
            <pc:sldMk cId="275694154" sldId="294"/>
            <ac:spMk id="6" creationId="{B28AF9BE-D1BE-A7DC-E28C-54E87E2F1C60}"/>
          </ac:spMkLst>
        </pc:spChg>
      </pc:sldChg>
      <pc:sldChg chg="addSp delSp modSp mod ord">
        <pc:chgData name="Amanda Kelly (she/her | elle) [E/F] (VAC/ACC)" userId="577ea8ae-3d16-411e-a979-6ae4340163e4" providerId="ADAL" clId="{B8686B20-9CAA-40CF-9EF9-FDDBF29545FE}" dt="2026-03-26T20:31:13.393" v="1754" actId="20577"/>
        <pc:sldMkLst>
          <pc:docMk/>
          <pc:sldMk cId="3347670569" sldId="295"/>
        </pc:sldMkLst>
        <pc:spChg chg="mod">
          <ac:chgData name="Amanda Kelly (she/her | elle) [E/F] (VAC/ACC)" userId="577ea8ae-3d16-411e-a979-6ae4340163e4" providerId="ADAL" clId="{B8686B20-9CAA-40CF-9EF9-FDDBF29545FE}" dt="2026-03-26T18:58:32.188" v="605" actId="20577"/>
          <ac:spMkLst>
            <pc:docMk/>
            <pc:sldMk cId="3347670569" sldId="295"/>
            <ac:spMk id="2" creationId="{4845FA35-9FD1-053A-D691-7D0F9CA8E93B}"/>
          </ac:spMkLst>
        </pc:spChg>
        <pc:spChg chg="mod">
          <ac:chgData name="Amanda Kelly (she/her | elle) [E/F] (VAC/ACC)" userId="577ea8ae-3d16-411e-a979-6ae4340163e4" providerId="ADAL" clId="{B8686B20-9CAA-40CF-9EF9-FDDBF29545FE}" dt="2026-03-26T20:31:13.393" v="1754" actId="20577"/>
          <ac:spMkLst>
            <pc:docMk/>
            <pc:sldMk cId="3347670569" sldId="295"/>
            <ac:spMk id="3" creationId="{5C3D610C-82F3-9E7A-3353-2E59617AA68A}"/>
          </ac:spMkLst>
        </pc:spChg>
        <pc:spChg chg="add mod">
          <ac:chgData name="Amanda Kelly (she/her | elle) [E/F] (VAC/ACC)" userId="577ea8ae-3d16-411e-a979-6ae4340163e4" providerId="ADAL" clId="{B8686B20-9CAA-40CF-9EF9-FDDBF29545FE}" dt="2026-03-26T19:21:54.923" v="1351" actId="1076"/>
          <ac:spMkLst>
            <pc:docMk/>
            <pc:sldMk cId="3347670569" sldId="295"/>
            <ac:spMk id="6" creationId="{C75B2CFB-9B8D-1A6F-C992-20C9DAADB788}"/>
          </ac:spMkLst>
        </pc:spChg>
      </pc:sldChg>
      <pc:sldChg chg="addSp delSp modSp mod ord">
        <pc:chgData name="Amanda Kelly (she/her | elle) [E/F] (VAC/ACC)" userId="577ea8ae-3d16-411e-a979-6ae4340163e4" providerId="ADAL" clId="{B8686B20-9CAA-40CF-9EF9-FDDBF29545FE}" dt="2026-03-26T19:22:26.743" v="1354" actId="1076"/>
        <pc:sldMkLst>
          <pc:docMk/>
          <pc:sldMk cId="2020054668" sldId="296"/>
        </pc:sldMkLst>
        <pc:spChg chg="mod">
          <ac:chgData name="Amanda Kelly (she/her | elle) [E/F] (VAC/ACC)" userId="577ea8ae-3d16-411e-a979-6ae4340163e4" providerId="ADAL" clId="{B8686B20-9CAA-40CF-9EF9-FDDBF29545FE}" dt="2026-03-26T18:58:40.821" v="609" actId="20577"/>
          <ac:spMkLst>
            <pc:docMk/>
            <pc:sldMk cId="2020054668" sldId="296"/>
            <ac:spMk id="2" creationId="{1A2B1CBF-B3D5-B678-C564-333F8F412AF2}"/>
          </ac:spMkLst>
        </pc:spChg>
        <pc:spChg chg="mod">
          <ac:chgData name="Amanda Kelly (she/her | elle) [E/F] (VAC/ACC)" userId="577ea8ae-3d16-411e-a979-6ae4340163e4" providerId="ADAL" clId="{B8686B20-9CAA-40CF-9EF9-FDDBF29545FE}" dt="2026-03-26T19:13:07.942" v="1041" actId="255"/>
          <ac:spMkLst>
            <pc:docMk/>
            <pc:sldMk cId="2020054668" sldId="296"/>
            <ac:spMk id="3" creationId="{4C8D90EC-A27F-F49D-FBAF-39CFA5846469}"/>
          </ac:spMkLst>
        </pc:spChg>
        <pc:spChg chg="add mod">
          <ac:chgData name="Amanda Kelly (she/her | elle) [E/F] (VAC/ACC)" userId="577ea8ae-3d16-411e-a979-6ae4340163e4" providerId="ADAL" clId="{B8686B20-9CAA-40CF-9EF9-FDDBF29545FE}" dt="2026-03-26T19:22:26.743" v="1354" actId="1076"/>
          <ac:spMkLst>
            <pc:docMk/>
            <pc:sldMk cId="2020054668" sldId="296"/>
            <ac:spMk id="6" creationId="{62CDD55A-4C21-369E-8685-D398819E9D2E}"/>
          </ac:spMkLst>
        </pc:spChg>
        <pc:picChg chg="mod">
          <ac:chgData name="Amanda Kelly (she/her | elle) [E/F] (VAC/ACC)" userId="577ea8ae-3d16-411e-a979-6ae4340163e4" providerId="ADAL" clId="{B8686B20-9CAA-40CF-9EF9-FDDBF29545FE}" dt="2026-03-26T19:13:26.353" v="1046" actId="1076"/>
          <ac:picMkLst>
            <pc:docMk/>
            <pc:sldMk cId="2020054668" sldId="296"/>
            <ac:picMk id="7170" creationId="{C9571E89-C454-7CA3-306B-403292F9D514}"/>
          </ac:picMkLst>
        </pc:picChg>
      </pc:sldChg>
      <pc:sldChg chg="addSp delSp modSp add mod ord setBg">
        <pc:chgData name="Amanda Kelly (she/her | elle) [E/F] (VAC/ACC)" userId="577ea8ae-3d16-411e-a979-6ae4340163e4" providerId="ADAL" clId="{B8686B20-9CAA-40CF-9EF9-FDDBF29545FE}" dt="2026-03-26T20:46:04.120" v="1865" actId="13926"/>
        <pc:sldMkLst>
          <pc:docMk/>
          <pc:sldMk cId="3105054926" sldId="299"/>
        </pc:sldMkLst>
        <pc:spChg chg="mod">
          <ac:chgData name="Amanda Kelly (she/her | elle) [E/F] (VAC/ACC)" userId="577ea8ae-3d16-411e-a979-6ae4340163e4" providerId="ADAL" clId="{B8686B20-9CAA-40CF-9EF9-FDDBF29545FE}" dt="2026-03-26T19:06:58.096" v="773" actId="26606"/>
          <ac:spMkLst>
            <pc:docMk/>
            <pc:sldMk cId="3105054926" sldId="299"/>
            <ac:spMk id="2" creationId="{3EBAC3DD-40AB-6592-9991-8D65DE7B840A}"/>
          </ac:spMkLst>
        </pc:spChg>
        <pc:spChg chg="mod">
          <ac:chgData name="Amanda Kelly (she/her | elle) [E/F] (VAC/ACC)" userId="577ea8ae-3d16-411e-a979-6ae4340163e4" providerId="ADAL" clId="{B8686B20-9CAA-40CF-9EF9-FDDBF29545FE}" dt="2026-03-26T20:46:04.120" v="1865" actId="13926"/>
          <ac:spMkLst>
            <pc:docMk/>
            <pc:sldMk cId="3105054926" sldId="299"/>
            <ac:spMk id="4" creationId="{12BF9D98-8EB2-A336-75A0-24E3752E9AFE}"/>
          </ac:spMkLst>
        </pc:spChg>
        <pc:spChg chg="add mod">
          <ac:chgData name="Amanda Kelly (she/her | elle) [E/F] (VAC/ACC)" userId="577ea8ae-3d16-411e-a979-6ae4340163e4" providerId="ADAL" clId="{B8686B20-9CAA-40CF-9EF9-FDDBF29545FE}" dt="2026-03-26T20:14:38.063" v="1741" actId="1076"/>
          <ac:spMkLst>
            <pc:docMk/>
            <pc:sldMk cId="3105054926" sldId="299"/>
            <ac:spMk id="5" creationId="{5E12E919-2DDA-D994-6C71-C7964E202AB2}"/>
          </ac:spMkLst>
        </pc:spChg>
        <pc:picChg chg="add mod">
          <ac:chgData name="Amanda Kelly (she/her | elle) [E/F] (VAC/ACC)" userId="577ea8ae-3d16-411e-a979-6ae4340163e4" providerId="ADAL" clId="{B8686B20-9CAA-40CF-9EF9-FDDBF29545FE}" dt="2026-03-26T19:07:11.134" v="775" actId="732"/>
          <ac:picMkLst>
            <pc:docMk/>
            <pc:sldMk cId="3105054926" sldId="299"/>
            <ac:picMk id="3" creationId="{8359BEE4-D78D-C8F3-002F-9C84DEF065F4}"/>
          </ac:picMkLst>
        </pc:picChg>
      </pc:sldChg>
      <pc:sldChg chg="addSp delSp modSp add mod ord">
        <pc:chgData name="Amanda Kelly (she/her | elle) [E/F] (VAC/ACC)" userId="577ea8ae-3d16-411e-a979-6ae4340163e4" providerId="ADAL" clId="{B8686B20-9CAA-40CF-9EF9-FDDBF29545FE}" dt="2026-03-26T19:41:01.793" v="1526" actId="1076"/>
        <pc:sldMkLst>
          <pc:docMk/>
          <pc:sldMk cId="341690587" sldId="300"/>
        </pc:sldMkLst>
        <pc:spChg chg="mod">
          <ac:chgData name="Amanda Kelly (she/her | elle) [E/F] (VAC/ACC)" userId="577ea8ae-3d16-411e-a979-6ae4340163e4" providerId="ADAL" clId="{B8686B20-9CAA-40CF-9EF9-FDDBF29545FE}" dt="2026-03-26T19:38:48.556" v="1462" actId="20577"/>
          <ac:spMkLst>
            <pc:docMk/>
            <pc:sldMk cId="341690587" sldId="300"/>
            <ac:spMk id="2" creationId="{E5102271-2CCE-B98E-3867-D7EB8556E2FA}"/>
          </ac:spMkLst>
        </pc:spChg>
        <pc:spChg chg="mod">
          <ac:chgData name="Amanda Kelly (she/her | elle) [E/F] (VAC/ACC)" userId="577ea8ae-3d16-411e-a979-6ae4340163e4" providerId="ADAL" clId="{B8686B20-9CAA-40CF-9EF9-FDDBF29545FE}" dt="2026-03-26T19:19:55.403" v="1339" actId="20577"/>
          <ac:spMkLst>
            <pc:docMk/>
            <pc:sldMk cId="341690587" sldId="300"/>
            <ac:spMk id="3" creationId="{8C76EB36-0338-D095-A0C4-722352E1CC7F}"/>
          </ac:spMkLst>
        </pc:spChg>
        <pc:spChg chg="add mod">
          <ac:chgData name="Amanda Kelly (she/her | elle) [E/F] (VAC/ACC)" userId="577ea8ae-3d16-411e-a979-6ae4340163e4" providerId="ADAL" clId="{B8686B20-9CAA-40CF-9EF9-FDDBF29545FE}" dt="2026-03-26T19:41:01.793" v="1526" actId="1076"/>
          <ac:spMkLst>
            <pc:docMk/>
            <pc:sldMk cId="341690587" sldId="300"/>
            <ac:spMk id="7" creationId="{E98E2DFB-7A0A-C7B6-E75B-6DA82D30C063}"/>
          </ac:spMkLst>
        </pc:spChg>
        <pc:picChg chg="add mod modCrop">
          <ac:chgData name="Amanda Kelly (she/her | elle) [E/F] (VAC/ACC)" userId="577ea8ae-3d16-411e-a979-6ae4340163e4" providerId="ADAL" clId="{B8686B20-9CAA-40CF-9EF9-FDDBF29545FE}" dt="2026-03-26T19:39:46.984" v="1478" actId="1076"/>
          <ac:picMkLst>
            <pc:docMk/>
            <pc:sldMk cId="341690587" sldId="300"/>
            <ac:picMk id="9" creationId="{BD099C07-900E-97F9-9BF3-4C9AD0473C23}"/>
          </ac:picMkLst>
        </pc:picChg>
        <pc:picChg chg="add mod modCrop">
          <ac:chgData name="Amanda Kelly (she/her | elle) [E/F] (VAC/ACC)" userId="577ea8ae-3d16-411e-a979-6ae4340163e4" providerId="ADAL" clId="{B8686B20-9CAA-40CF-9EF9-FDDBF29545FE}" dt="2026-03-26T19:40:26.808" v="1483" actId="18131"/>
          <ac:picMkLst>
            <pc:docMk/>
            <pc:sldMk cId="341690587" sldId="300"/>
            <ac:picMk id="11" creationId="{E4E3BEF4-EED5-300A-BC29-A2856A18B196}"/>
          </ac:picMkLst>
        </pc:picChg>
      </pc:sldChg>
      <pc:sldChg chg="addSp delSp modSp add mod">
        <pc:chgData name="Amanda Kelly (she/her | elle) [E/F] (VAC/ACC)" userId="577ea8ae-3d16-411e-a979-6ae4340163e4" providerId="ADAL" clId="{B8686B20-9CAA-40CF-9EF9-FDDBF29545FE}" dt="2026-03-26T20:11:20.990" v="1718" actId="27636"/>
        <pc:sldMkLst>
          <pc:docMk/>
          <pc:sldMk cId="3785190487" sldId="301"/>
        </pc:sldMkLst>
        <pc:spChg chg="mod">
          <ac:chgData name="Amanda Kelly (she/her | elle) [E/F] (VAC/ACC)" userId="577ea8ae-3d16-411e-a979-6ae4340163e4" providerId="ADAL" clId="{B8686B20-9CAA-40CF-9EF9-FDDBF29545FE}" dt="2026-03-26T19:28:13.070" v="1398" actId="20577"/>
          <ac:spMkLst>
            <pc:docMk/>
            <pc:sldMk cId="3785190487" sldId="301"/>
            <ac:spMk id="2" creationId="{012AF677-26CC-233C-85ED-A981B15837FA}"/>
          </ac:spMkLst>
        </pc:spChg>
        <pc:spChg chg="mod">
          <ac:chgData name="Amanda Kelly (she/her | elle) [E/F] (VAC/ACC)" userId="577ea8ae-3d16-411e-a979-6ae4340163e4" providerId="ADAL" clId="{B8686B20-9CAA-40CF-9EF9-FDDBF29545FE}" dt="2026-03-26T20:11:20.990" v="1718" actId="27636"/>
          <ac:spMkLst>
            <pc:docMk/>
            <pc:sldMk cId="3785190487" sldId="301"/>
            <ac:spMk id="3" creationId="{BE80CC05-5653-6349-5E56-DEC7B19943D0}"/>
          </ac:spMkLst>
        </pc:spChg>
        <pc:spChg chg="mod">
          <ac:chgData name="Amanda Kelly (she/her | elle) [E/F] (VAC/ACC)" userId="577ea8ae-3d16-411e-a979-6ae4340163e4" providerId="ADAL" clId="{B8686B20-9CAA-40CF-9EF9-FDDBF29545FE}" dt="2026-03-26T19:53:55.318" v="1600" actId="1076"/>
          <ac:spMkLst>
            <pc:docMk/>
            <pc:sldMk cId="3785190487" sldId="301"/>
            <ac:spMk id="7" creationId="{B687B615-F939-4DC4-674C-CDA4B0691A85}"/>
          </ac:spMkLst>
        </pc:spChg>
        <pc:picChg chg="add mod">
          <ac:chgData name="Amanda Kelly (she/her | elle) [E/F] (VAC/ACC)" userId="577ea8ae-3d16-411e-a979-6ae4340163e4" providerId="ADAL" clId="{B8686B20-9CAA-40CF-9EF9-FDDBF29545FE}" dt="2026-03-26T19:54:08.893" v="1602" actId="1076"/>
          <ac:picMkLst>
            <pc:docMk/>
            <pc:sldMk cId="3785190487" sldId="301"/>
            <ac:picMk id="8" creationId="{6F98F036-6FEB-A3DC-B190-624264D4BDC2}"/>
          </ac:picMkLst>
        </pc:picChg>
      </pc:sldChg>
    </pc:docChg>
  </pc:docChgLst>
  <pc:docChgLst>
    <pc:chgData name="Amanda Kelly (she/her | elle) [E/F] (VAC/ACC)" userId="S::amanda.kelly@veterans.gc.ca::577ea8ae-3d16-411e-a979-6ae4340163e4" providerId="AD" clId="Web-{74ADF116-8226-FABC-2F18-9A2B1AF8178B}"/>
    <pc:docChg chg="modSld">
      <pc:chgData name="Amanda Kelly (she/her | elle) [E/F] (VAC/ACC)" userId="S::amanda.kelly@veterans.gc.ca::577ea8ae-3d16-411e-a979-6ae4340163e4" providerId="AD" clId="Web-{74ADF116-8226-FABC-2F18-9A2B1AF8178B}" dt="2026-03-30T13:26:26.894" v="29" actId="20577"/>
      <pc:docMkLst>
        <pc:docMk/>
      </pc:docMkLst>
      <pc:sldChg chg="modSp modCm">
        <pc:chgData name="Amanda Kelly (she/her | elle) [E/F] (VAC/ACC)" userId="S::amanda.kelly@veterans.gc.ca::577ea8ae-3d16-411e-a979-6ae4340163e4" providerId="AD" clId="Web-{74ADF116-8226-FABC-2F18-9A2B1AF8178B}" dt="2026-03-30T13:26:26.894" v="29" actId="20577"/>
        <pc:sldMkLst>
          <pc:docMk/>
          <pc:sldMk cId="3105054926" sldId="299"/>
        </pc:sldMkLst>
        <pc:spChg chg="mod">
          <ac:chgData name="Amanda Kelly (she/her | elle) [E/F] (VAC/ACC)" userId="S::amanda.kelly@veterans.gc.ca::577ea8ae-3d16-411e-a979-6ae4340163e4" providerId="AD" clId="Web-{74ADF116-8226-FABC-2F18-9A2B1AF8178B}" dt="2026-03-30T13:26:26.894" v="29" actId="20577"/>
          <ac:spMkLst>
            <pc:docMk/>
            <pc:sldMk cId="3105054926" sldId="299"/>
            <ac:spMk id="4" creationId="{12BF9D98-8EB2-A336-75A0-24E3752E9AFE}"/>
          </ac:spMkLst>
        </pc:spChg>
        <pc:extLst>
          <p:ext xmlns:p="http://schemas.openxmlformats.org/presentationml/2006/main" uri="{D6D511B9-2390-475A-947B-AFAB55BFBCF1}">
            <pc226:cmChg xmlns:pc226="http://schemas.microsoft.com/office/powerpoint/2022/06/main/command" chg="mod">
              <pc226:chgData name="Amanda Kelly (she/her | elle) [E/F] (VAC/ACC)" userId="S::amanda.kelly@veterans.gc.ca::577ea8ae-3d16-411e-a979-6ae4340163e4" providerId="AD" clId="Web-{74ADF116-8226-FABC-2F18-9A2B1AF8178B}" dt="2026-03-30T13:24:51.970" v="8" actId="20577"/>
              <pc2:cmMkLst xmlns:pc2="http://schemas.microsoft.com/office/powerpoint/2019/9/main/command">
                <pc:docMk/>
                <pc:sldMk cId="3105054926" sldId="299"/>
                <pc2:cmMk id="{2F5DEC22-4DBB-402B-99AF-7B784408E0F9}"/>
              </pc2:cmMkLst>
            </pc226:cmChg>
          </p:ext>
        </pc:extLst>
      </pc:sldChg>
    </pc:docChg>
  </pc:docChgLst>
  <pc:docChgLst>
    <pc:chgData name="Elizabeth Jill Paton (VAC/ACC)" userId="02e2f622-6222-463a-b3ba-ab337969573d" providerId="ADAL" clId="{D24E02B8-694D-4781-9908-6C6A9696C55B}"/>
    <pc:docChg chg="undo custSel addSld delSld modSld sldOrd modMainMaster">
      <pc:chgData name="Elizabeth Jill Paton (VAC/ACC)" userId="02e2f622-6222-463a-b3ba-ab337969573d" providerId="ADAL" clId="{D24E02B8-694D-4781-9908-6C6A9696C55B}" dt="2026-04-20T17:28:56.666" v="8947" actId="962"/>
      <pc:docMkLst>
        <pc:docMk/>
      </pc:docMkLst>
      <pc:sldChg chg="modSp mod setBg">
        <pc:chgData name="Elizabeth Jill Paton (VAC/ACC)" userId="02e2f622-6222-463a-b3ba-ab337969573d" providerId="ADAL" clId="{D24E02B8-694D-4781-9908-6C6A9696C55B}" dt="2026-04-17T19:26:49.645" v="8419" actId="1076"/>
        <pc:sldMkLst>
          <pc:docMk/>
          <pc:sldMk cId="3135536933" sldId="256"/>
        </pc:sldMkLst>
        <pc:spChg chg="mod">
          <ac:chgData name="Elizabeth Jill Paton (VAC/ACC)" userId="02e2f622-6222-463a-b3ba-ab337969573d" providerId="ADAL" clId="{D24E02B8-694D-4781-9908-6C6A9696C55B}" dt="2026-04-17T19:26:49.645" v="8419" actId="1076"/>
          <ac:spMkLst>
            <pc:docMk/>
            <pc:sldMk cId="3135536933" sldId="256"/>
            <ac:spMk id="2" creationId="{3102FD35-2DD0-07D2-AE42-A71B9DB07013}"/>
          </ac:spMkLst>
        </pc:spChg>
      </pc:sldChg>
      <pc:sldChg chg="addSp delSp modSp mod setBg">
        <pc:chgData name="Elizabeth Jill Paton (VAC/ACC)" userId="02e2f622-6222-463a-b3ba-ab337969573d" providerId="ADAL" clId="{D24E02B8-694D-4781-9908-6C6A9696C55B}" dt="2026-04-20T17:25:03.821" v="8679" actId="962"/>
        <pc:sldMkLst>
          <pc:docMk/>
          <pc:sldMk cId="4150062717" sldId="257"/>
        </pc:sldMkLst>
        <pc:spChg chg="mod">
          <ac:chgData name="Elizabeth Jill Paton (VAC/ACC)" userId="02e2f622-6222-463a-b3ba-ab337969573d" providerId="ADAL" clId="{D24E02B8-694D-4781-9908-6C6A9696C55B}" dt="2026-03-24T20:04:20.396" v="885" actId="1076"/>
          <ac:spMkLst>
            <pc:docMk/>
            <pc:sldMk cId="4150062717" sldId="257"/>
            <ac:spMk id="2" creationId="{AEDA2FAF-B1F1-5D44-7E3B-ED2D5BA20D27}"/>
          </ac:spMkLst>
        </pc:spChg>
        <pc:spChg chg="add mod">
          <ac:chgData name="Elizabeth Jill Paton (VAC/ACC)" userId="02e2f622-6222-463a-b3ba-ab337969573d" providerId="ADAL" clId="{D24E02B8-694D-4781-9908-6C6A9696C55B}" dt="2026-03-24T20:07:50.637" v="934" actId="14100"/>
          <ac:spMkLst>
            <pc:docMk/>
            <pc:sldMk cId="4150062717" sldId="257"/>
            <ac:spMk id="3" creationId="{3F0EAF57-AF41-30C6-94D9-0065BACDD379}"/>
          </ac:spMkLst>
        </pc:spChg>
        <pc:spChg chg="mod">
          <ac:chgData name="Elizabeth Jill Paton (VAC/ACC)" userId="02e2f622-6222-463a-b3ba-ab337969573d" providerId="ADAL" clId="{D24E02B8-694D-4781-9908-6C6A9696C55B}" dt="2026-03-24T20:06:04.853" v="898" actId="14100"/>
          <ac:spMkLst>
            <pc:docMk/>
            <pc:sldMk cId="4150062717" sldId="257"/>
            <ac:spMk id="4" creationId="{9FD3D387-62BE-CAF0-D17E-3E45B9292D32}"/>
          </ac:spMkLst>
        </pc:spChg>
        <pc:picChg chg="add mod">
          <ac:chgData name="Elizabeth Jill Paton (VAC/ACC)" userId="02e2f622-6222-463a-b3ba-ab337969573d" providerId="ADAL" clId="{D24E02B8-694D-4781-9908-6C6A9696C55B}" dt="2026-04-20T17:25:03.821" v="8679" actId="962"/>
          <ac:picMkLst>
            <pc:docMk/>
            <pc:sldMk cId="4150062717" sldId="257"/>
            <ac:picMk id="1028" creationId="{581CBEE8-71BE-86BF-DA00-6F4F097D6386}"/>
          </ac:picMkLst>
        </pc:picChg>
      </pc:sldChg>
      <pc:sldChg chg="addSp delSp modSp mod">
        <pc:chgData name="Elizabeth Jill Paton (VAC/ACC)" userId="02e2f622-6222-463a-b3ba-ab337969573d" providerId="ADAL" clId="{D24E02B8-694D-4781-9908-6C6A9696C55B}" dt="2026-04-01T14:07:02.708" v="4963" actId="962"/>
        <pc:sldMkLst>
          <pc:docMk/>
          <pc:sldMk cId="1565205885" sldId="285"/>
        </pc:sldMkLst>
        <pc:spChg chg="mod">
          <ac:chgData name="Elizabeth Jill Paton (VAC/ACC)" userId="02e2f622-6222-463a-b3ba-ab337969573d" providerId="ADAL" clId="{D24E02B8-694D-4781-9908-6C6A9696C55B}" dt="2026-03-24T19:40:26.627" v="581" actId="20577"/>
          <ac:spMkLst>
            <pc:docMk/>
            <pc:sldMk cId="1565205885" sldId="285"/>
            <ac:spMk id="2" creationId="{25C603DF-1166-DF22-5CEF-3B0474902D55}"/>
          </ac:spMkLst>
        </pc:spChg>
        <pc:spChg chg="mod">
          <ac:chgData name="Elizabeth Jill Paton (VAC/ACC)" userId="02e2f622-6222-463a-b3ba-ab337969573d" providerId="ADAL" clId="{D24E02B8-694D-4781-9908-6C6A9696C55B}" dt="2026-03-25T19:41:45.953" v="3989" actId="20577"/>
          <ac:spMkLst>
            <pc:docMk/>
            <pc:sldMk cId="1565205885" sldId="285"/>
            <ac:spMk id="4" creationId="{D7C64617-C4CB-6075-2E45-5DC60CA51859}"/>
          </ac:spMkLst>
        </pc:spChg>
        <pc:picChg chg="mod">
          <ac:chgData name="Elizabeth Jill Paton (VAC/ACC)" userId="02e2f622-6222-463a-b3ba-ab337969573d" providerId="ADAL" clId="{D24E02B8-694D-4781-9908-6C6A9696C55B}" dt="2026-04-01T14:07:02.708" v="4963" actId="962"/>
          <ac:picMkLst>
            <pc:docMk/>
            <pc:sldMk cId="1565205885" sldId="285"/>
            <ac:picMk id="8" creationId="{F1476889-B718-2E9C-9F15-F6577E3BB843}"/>
          </ac:picMkLst>
        </pc:picChg>
      </pc:sldChg>
      <pc:sldChg chg="addSp delSp modSp mod">
        <pc:chgData name="Elizabeth Jill Paton (VAC/ACC)" userId="02e2f622-6222-463a-b3ba-ab337969573d" providerId="ADAL" clId="{D24E02B8-694D-4781-9908-6C6A9696C55B}" dt="2026-04-01T14:08:19.051" v="5321" actId="962"/>
        <pc:sldMkLst>
          <pc:docMk/>
          <pc:sldMk cId="2209727176" sldId="288"/>
        </pc:sldMkLst>
        <pc:spChg chg="mod">
          <ac:chgData name="Elizabeth Jill Paton (VAC/ACC)" userId="02e2f622-6222-463a-b3ba-ab337969573d" providerId="ADAL" clId="{D24E02B8-694D-4781-9908-6C6A9696C55B}" dt="2026-03-24T19:58:55.123" v="829" actId="20577"/>
          <ac:spMkLst>
            <pc:docMk/>
            <pc:sldMk cId="2209727176" sldId="288"/>
            <ac:spMk id="2" creationId="{D2781EE9-776A-2FD4-04F3-BFD4B5AAEA03}"/>
          </ac:spMkLst>
        </pc:spChg>
        <pc:spChg chg="mod">
          <ac:chgData name="Elizabeth Jill Paton (VAC/ACC)" userId="02e2f622-6222-463a-b3ba-ab337969573d" providerId="ADAL" clId="{D24E02B8-694D-4781-9908-6C6A9696C55B}" dt="2026-03-25T12:57:39.163" v="1497" actId="5793"/>
          <ac:spMkLst>
            <pc:docMk/>
            <pc:sldMk cId="2209727176" sldId="288"/>
            <ac:spMk id="4" creationId="{287ED81B-F32E-E646-1F03-94656E8D3BDF}"/>
          </ac:spMkLst>
        </pc:spChg>
        <pc:picChg chg="mod">
          <ac:chgData name="Elizabeth Jill Paton (VAC/ACC)" userId="02e2f622-6222-463a-b3ba-ab337969573d" providerId="ADAL" clId="{D24E02B8-694D-4781-9908-6C6A9696C55B}" dt="2026-04-01T14:08:19.051" v="5321" actId="962"/>
          <ac:picMkLst>
            <pc:docMk/>
            <pc:sldMk cId="2209727176" sldId="288"/>
            <ac:picMk id="11" creationId="{BF969BF9-69FD-8E30-E6BE-881F83A8E2FF}"/>
          </ac:picMkLst>
        </pc:picChg>
      </pc:sldChg>
      <pc:sldChg chg="modSp add mod">
        <pc:chgData name="Elizabeth Jill Paton (VAC/ACC)" userId="02e2f622-6222-463a-b3ba-ab337969573d" providerId="ADAL" clId="{D24E02B8-694D-4781-9908-6C6A9696C55B}" dt="2026-04-20T17:24:48.821" v="8659" actId="962"/>
        <pc:sldMkLst>
          <pc:docMk/>
          <pc:sldMk cId="3542500667" sldId="290"/>
        </pc:sldMkLst>
        <pc:spChg chg="mod">
          <ac:chgData name="Elizabeth Jill Paton (VAC/ACC)" userId="02e2f622-6222-463a-b3ba-ab337969573d" providerId="ADAL" clId="{D24E02B8-694D-4781-9908-6C6A9696C55B}" dt="2026-03-25T19:41:25.808" v="3969" actId="20577"/>
          <ac:spMkLst>
            <pc:docMk/>
            <pc:sldMk cId="3542500667" sldId="290"/>
            <ac:spMk id="4" creationId="{A6C54CDF-FE2E-1AEF-AB10-5BBFE93E1C50}"/>
          </ac:spMkLst>
        </pc:spChg>
        <pc:picChg chg="mod">
          <ac:chgData name="Elizabeth Jill Paton (VAC/ACC)" userId="02e2f622-6222-463a-b3ba-ab337969573d" providerId="ADAL" clId="{D24E02B8-694D-4781-9908-6C6A9696C55B}" dt="2026-04-20T17:24:48.821" v="8659" actId="962"/>
          <ac:picMkLst>
            <pc:docMk/>
            <pc:sldMk cId="3542500667" sldId="290"/>
            <ac:picMk id="1026" creationId="{FB59739F-D606-0E98-55F1-F1B9D4ED23CE}"/>
          </ac:picMkLst>
        </pc:picChg>
      </pc:sldChg>
      <pc:sldChg chg="addSp delSp modSp add mod">
        <pc:chgData name="Elizabeth Jill Paton (VAC/ACC)" userId="02e2f622-6222-463a-b3ba-ab337969573d" providerId="ADAL" clId="{D24E02B8-694D-4781-9908-6C6A9696C55B}" dt="2026-04-01T14:12:11.352" v="6293" actId="962"/>
        <pc:sldMkLst>
          <pc:docMk/>
          <pc:sldMk cId="2809612503" sldId="291"/>
        </pc:sldMkLst>
        <pc:spChg chg="mod">
          <ac:chgData name="Elizabeth Jill Paton (VAC/ACC)" userId="02e2f622-6222-463a-b3ba-ab337969573d" providerId="ADAL" clId="{D24E02B8-694D-4781-9908-6C6A9696C55B}" dt="2026-03-24T20:24:56.749" v="1269" actId="20577"/>
          <ac:spMkLst>
            <pc:docMk/>
            <pc:sldMk cId="2809612503" sldId="291"/>
            <ac:spMk id="2" creationId="{7A7303F9-069E-CADD-B54B-6F1B810C4C54}"/>
          </ac:spMkLst>
        </pc:spChg>
        <pc:spChg chg="mod">
          <ac:chgData name="Elizabeth Jill Paton (VAC/ACC)" userId="02e2f622-6222-463a-b3ba-ab337969573d" providerId="ADAL" clId="{D24E02B8-694D-4781-9908-6C6A9696C55B}" dt="2026-03-25T19:44:48.851" v="4039" actId="20577"/>
          <ac:spMkLst>
            <pc:docMk/>
            <pc:sldMk cId="2809612503" sldId="291"/>
            <ac:spMk id="4" creationId="{2C6D542F-A40B-72D2-1433-661DCDF26D8C}"/>
          </ac:spMkLst>
        </pc:spChg>
        <pc:picChg chg="mod">
          <ac:chgData name="Elizabeth Jill Paton (VAC/ACC)" userId="02e2f622-6222-463a-b3ba-ab337969573d" providerId="ADAL" clId="{D24E02B8-694D-4781-9908-6C6A9696C55B}" dt="2026-04-01T14:12:11.352" v="6293" actId="962"/>
          <ac:picMkLst>
            <pc:docMk/>
            <pc:sldMk cId="2809612503" sldId="291"/>
            <ac:picMk id="5" creationId="{5A5734E7-DBBF-FD81-70F7-6E4F56542328}"/>
          </ac:picMkLst>
        </pc:picChg>
      </pc:sldChg>
      <pc:sldChg chg="addSp delSp modSp add mod ord">
        <pc:chgData name="Elizabeth Jill Paton (VAC/ACC)" userId="02e2f622-6222-463a-b3ba-ab337969573d" providerId="ADAL" clId="{D24E02B8-694D-4781-9908-6C6A9696C55B}" dt="2026-04-01T14:13:26.081" v="6605" actId="962"/>
        <pc:sldMkLst>
          <pc:docMk/>
          <pc:sldMk cId="2079802903" sldId="292"/>
        </pc:sldMkLst>
        <pc:spChg chg="mod">
          <ac:chgData name="Elizabeth Jill Paton (VAC/ACC)" userId="02e2f622-6222-463a-b3ba-ab337969573d" providerId="ADAL" clId="{D24E02B8-694D-4781-9908-6C6A9696C55B}" dt="2026-03-25T13:34:18.588" v="3193" actId="1076"/>
          <ac:spMkLst>
            <pc:docMk/>
            <pc:sldMk cId="2079802903" sldId="292"/>
            <ac:spMk id="2" creationId="{49D0AFDD-FEAD-BE85-EB10-99E112CC5B97}"/>
          </ac:spMkLst>
        </pc:spChg>
        <pc:spChg chg="add mod">
          <ac:chgData name="Elizabeth Jill Paton (VAC/ACC)" userId="02e2f622-6222-463a-b3ba-ab337969573d" providerId="ADAL" clId="{D24E02B8-694D-4781-9908-6C6A9696C55B}" dt="2026-03-25T19:45:58.312" v="4045" actId="20577"/>
          <ac:spMkLst>
            <pc:docMk/>
            <pc:sldMk cId="2079802903" sldId="292"/>
            <ac:spMk id="3" creationId="{88D228DF-B747-9F17-5641-BDBA6FE1768D}"/>
          </ac:spMkLst>
        </pc:spChg>
        <pc:spChg chg="mod">
          <ac:chgData name="Elizabeth Jill Paton (VAC/ACC)" userId="02e2f622-6222-463a-b3ba-ab337969573d" providerId="ADAL" clId="{D24E02B8-694D-4781-9908-6C6A9696C55B}" dt="2026-03-25T13:10:19.784" v="2213" actId="14100"/>
          <ac:spMkLst>
            <pc:docMk/>
            <pc:sldMk cId="2079802903" sldId="292"/>
            <ac:spMk id="4" creationId="{FCA4108C-D5C7-4C5B-6945-D36C67938C3E}"/>
          </ac:spMkLst>
        </pc:spChg>
        <pc:picChg chg="add mod">
          <ac:chgData name="Elizabeth Jill Paton (VAC/ACC)" userId="02e2f622-6222-463a-b3ba-ab337969573d" providerId="ADAL" clId="{D24E02B8-694D-4781-9908-6C6A9696C55B}" dt="2026-04-01T14:13:26.081" v="6605" actId="962"/>
          <ac:picMkLst>
            <pc:docMk/>
            <pc:sldMk cId="2079802903" sldId="292"/>
            <ac:picMk id="4098" creationId="{74671DDF-809E-B779-82B5-E4D946D5A662}"/>
          </ac:picMkLst>
        </pc:picChg>
      </pc:sldChg>
      <pc:sldChg chg="modSp add mod">
        <pc:chgData name="Elizabeth Jill Paton (VAC/ACC)" userId="02e2f622-6222-463a-b3ba-ab337969573d" providerId="ADAL" clId="{D24E02B8-694D-4781-9908-6C6A9696C55B}" dt="2026-04-01T14:10:44.083" v="6089" actId="962"/>
        <pc:sldMkLst>
          <pc:docMk/>
          <pc:sldMk cId="2039278934" sldId="293"/>
        </pc:sldMkLst>
        <pc:spChg chg="mod">
          <ac:chgData name="Elizabeth Jill Paton (VAC/ACC)" userId="02e2f622-6222-463a-b3ba-ab337969573d" providerId="ADAL" clId="{D24E02B8-694D-4781-9908-6C6A9696C55B}" dt="2026-03-27T17:09:26.695" v="4267" actId="13926"/>
          <ac:spMkLst>
            <pc:docMk/>
            <pc:sldMk cId="2039278934" sldId="293"/>
            <ac:spMk id="3" creationId="{572EC8A8-E112-8C70-88EC-907D696EC839}"/>
          </ac:spMkLst>
        </pc:spChg>
        <pc:spChg chg="mod">
          <ac:chgData name="Elizabeth Jill Paton (VAC/ACC)" userId="02e2f622-6222-463a-b3ba-ab337969573d" providerId="ADAL" clId="{D24E02B8-694D-4781-9908-6C6A9696C55B}" dt="2026-03-25T19:44:05.071" v="4021" actId="6549"/>
          <ac:spMkLst>
            <pc:docMk/>
            <pc:sldMk cId="2039278934" sldId="293"/>
            <ac:spMk id="4" creationId="{D3968BE6-32AD-71E1-7B70-3B98DF715B63}"/>
          </ac:spMkLst>
        </pc:spChg>
        <pc:picChg chg="mod">
          <ac:chgData name="Elizabeth Jill Paton (VAC/ACC)" userId="02e2f622-6222-463a-b3ba-ab337969573d" providerId="ADAL" clId="{D24E02B8-694D-4781-9908-6C6A9696C55B}" dt="2026-04-01T14:10:44.083" v="6089" actId="962"/>
          <ac:picMkLst>
            <pc:docMk/>
            <pc:sldMk cId="2039278934" sldId="293"/>
            <ac:picMk id="7" creationId="{F02E7FCF-DD67-CB66-4050-39F21B0F87A5}"/>
          </ac:picMkLst>
        </pc:picChg>
      </pc:sldChg>
      <pc:sldChg chg="addSp delSp modSp add mod">
        <pc:chgData name="Elizabeth Jill Paton (VAC/ACC)" userId="02e2f622-6222-463a-b3ba-ab337969573d" providerId="ADAL" clId="{D24E02B8-694D-4781-9908-6C6A9696C55B}" dt="2026-04-01T14:14:44.458" v="6931" actId="962"/>
        <pc:sldMkLst>
          <pc:docMk/>
          <pc:sldMk cId="275694154" sldId="294"/>
        </pc:sldMkLst>
        <pc:spChg chg="mod">
          <ac:chgData name="Elizabeth Jill Paton (VAC/ACC)" userId="02e2f622-6222-463a-b3ba-ab337969573d" providerId="ADAL" clId="{D24E02B8-694D-4781-9908-6C6A9696C55B}" dt="2026-03-25T13:17:19.377" v="2692" actId="20577"/>
          <ac:spMkLst>
            <pc:docMk/>
            <pc:sldMk cId="275694154" sldId="294"/>
            <ac:spMk id="2" creationId="{C9A6E76D-E458-E9E1-07E1-345A6B07684C}"/>
          </ac:spMkLst>
        </pc:spChg>
        <pc:spChg chg="mod">
          <ac:chgData name="Elizabeth Jill Paton (VAC/ACC)" userId="02e2f622-6222-463a-b3ba-ab337969573d" providerId="ADAL" clId="{D24E02B8-694D-4781-9908-6C6A9696C55B}" dt="2026-03-25T19:46:42.602" v="4112" actId="5793"/>
          <ac:spMkLst>
            <pc:docMk/>
            <pc:sldMk cId="275694154" sldId="294"/>
            <ac:spMk id="3" creationId="{72E93CEC-9C70-03E5-C39E-9815377BFE10}"/>
          </ac:spMkLst>
        </pc:spChg>
        <pc:spChg chg="mod">
          <ac:chgData name="Elizabeth Jill Paton (VAC/ACC)" userId="02e2f622-6222-463a-b3ba-ab337969573d" providerId="ADAL" clId="{D24E02B8-694D-4781-9908-6C6A9696C55B}" dt="2026-03-25T13:17:29.052" v="2693" actId="14100"/>
          <ac:spMkLst>
            <pc:docMk/>
            <pc:sldMk cId="275694154" sldId="294"/>
            <ac:spMk id="4" creationId="{E857D3C5-AF76-581C-8C4A-0890E497ABE9}"/>
          </ac:spMkLst>
        </pc:spChg>
        <pc:picChg chg="add mod">
          <ac:chgData name="Elizabeth Jill Paton (VAC/ACC)" userId="02e2f622-6222-463a-b3ba-ab337969573d" providerId="ADAL" clId="{D24E02B8-694D-4781-9908-6C6A9696C55B}" dt="2026-04-01T14:14:44.458" v="6931" actId="962"/>
          <ac:picMkLst>
            <pc:docMk/>
            <pc:sldMk cId="275694154" sldId="294"/>
            <ac:picMk id="5122" creationId="{D34E00F8-89F7-326C-C07C-3384D2C41196}"/>
          </ac:picMkLst>
        </pc:picChg>
      </pc:sldChg>
      <pc:sldChg chg="addSp delSp modSp add mod">
        <pc:chgData name="Elizabeth Jill Paton (VAC/ACC)" userId="02e2f622-6222-463a-b3ba-ab337969573d" providerId="ADAL" clId="{D24E02B8-694D-4781-9908-6C6A9696C55B}" dt="2026-04-20T17:28:24.324" v="8897" actId="962"/>
        <pc:sldMkLst>
          <pc:docMk/>
          <pc:sldMk cId="3347670569" sldId="295"/>
        </pc:sldMkLst>
        <pc:spChg chg="mod">
          <ac:chgData name="Elizabeth Jill Paton (VAC/ACC)" userId="02e2f622-6222-463a-b3ba-ab337969573d" providerId="ADAL" clId="{D24E02B8-694D-4781-9908-6C6A9696C55B}" dt="2026-03-25T18:21:19.916" v="3838" actId="1076"/>
          <ac:spMkLst>
            <pc:docMk/>
            <pc:sldMk cId="3347670569" sldId="295"/>
            <ac:spMk id="2" creationId="{4845FA35-9FD1-053A-D691-7D0F9CA8E93B}"/>
          </ac:spMkLst>
        </pc:spChg>
        <pc:spChg chg="mod">
          <ac:chgData name="Elizabeth Jill Paton (VAC/ACC)" userId="02e2f622-6222-463a-b3ba-ab337969573d" providerId="ADAL" clId="{D24E02B8-694D-4781-9908-6C6A9696C55B}" dt="2026-03-31T14:14:49.937" v="4277" actId="20577"/>
          <ac:spMkLst>
            <pc:docMk/>
            <pc:sldMk cId="3347670569" sldId="295"/>
            <ac:spMk id="3" creationId="{5C3D610C-82F3-9E7A-3353-2E59617AA68A}"/>
          </ac:spMkLst>
        </pc:spChg>
        <pc:picChg chg="add mod">
          <ac:chgData name="Elizabeth Jill Paton (VAC/ACC)" userId="02e2f622-6222-463a-b3ba-ab337969573d" providerId="ADAL" clId="{D24E02B8-694D-4781-9908-6C6A9696C55B}" dt="2026-04-20T17:28:24.324" v="8897" actId="962"/>
          <ac:picMkLst>
            <pc:docMk/>
            <pc:sldMk cId="3347670569" sldId="295"/>
            <ac:picMk id="6146" creationId="{F75C46CD-294C-8156-9FDD-3D10C7EED21E}"/>
          </ac:picMkLst>
        </pc:picChg>
      </pc:sldChg>
      <pc:sldChg chg="addSp delSp modSp add mod ord">
        <pc:chgData name="Elizabeth Jill Paton (VAC/ACC)" userId="02e2f622-6222-463a-b3ba-ab337969573d" providerId="ADAL" clId="{D24E02B8-694D-4781-9908-6C6A9696C55B}" dt="2026-04-01T14:15:39.337" v="7147" actId="962"/>
        <pc:sldMkLst>
          <pc:docMk/>
          <pc:sldMk cId="2020054668" sldId="296"/>
        </pc:sldMkLst>
        <pc:spChg chg="mod">
          <ac:chgData name="Elizabeth Jill Paton (VAC/ACC)" userId="02e2f622-6222-463a-b3ba-ab337969573d" providerId="ADAL" clId="{D24E02B8-694D-4781-9908-6C6A9696C55B}" dt="2026-03-25T17:51:53.854" v="3359" actId="14100"/>
          <ac:spMkLst>
            <pc:docMk/>
            <pc:sldMk cId="2020054668" sldId="296"/>
            <ac:spMk id="2" creationId="{1A2B1CBF-B3D5-B678-C564-333F8F412AF2}"/>
          </ac:spMkLst>
        </pc:spChg>
        <pc:spChg chg="mod">
          <ac:chgData name="Elizabeth Jill Paton (VAC/ACC)" userId="02e2f622-6222-463a-b3ba-ab337969573d" providerId="ADAL" clId="{D24E02B8-694D-4781-9908-6C6A9696C55B}" dt="2026-03-25T18:19:26.533" v="3827" actId="20577"/>
          <ac:spMkLst>
            <pc:docMk/>
            <pc:sldMk cId="2020054668" sldId="296"/>
            <ac:spMk id="3" creationId="{4C8D90EC-A27F-F49D-FBAF-39CFA5846469}"/>
          </ac:spMkLst>
        </pc:spChg>
        <pc:picChg chg="add mod">
          <ac:chgData name="Elizabeth Jill Paton (VAC/ACC)" userId="02e2f622-6222-463a-b3ba-ab337969573d" providerId="ADAL" clId="{D24E02B8-694D-4781-9908-6C6A9696C55B}" dt="2026-04-01T14:15:39.337" v="7147" actId="962"/>
          <ac:picMkLst>
            <pc:docMk/>
            <pc:sldMk cId="2020054668" sldId="296"/>
            <ac:picMk id="7170" creationId="{C9571E89-C454-7CA3-306B-403292F9D514}"/>
          </ac:picMkLst>
        </pc:picChg>
      </pc:sldChg>
      <pc:sldChg chg="modSp">
        <pc:chgData name="Elizabeth Jill Paton (VAC/ACC)" userId="02e2f622-6222-463a-b3ba-ab337969573d" providerId="ADAL" clId="{D24E02B8-694D-4781-9908-6C6A9696C55B}" dt="2026-04-01T14:09:12.254" v="5603" actId="962"/>
        <pc:sldMkLst>
          <pc:docMk/>
          <pc:sldMk cId="3105054926" sldId="299"/>
        </pc:sldMkLst>
        <pc:picChg chg="mod">
          <ac:chgData name="Elizabeth Jill Paton (VAC/ACC)" userId="02e2f622-6222-463a-b3ba-ab337969573d" providerId="ADAL" clId="{D24E02B8-694D-4781-9908-6C6A9696C55B}" dt="2026-04-01T14:09:12.254" v="5603" actId="962"/>
          <ac:picMkLst>
            <pc:docMk/>
            <pc:sldMk cId="3105054926" sldId="299"/>
            <ac:picMk id="3" creationId="{8359BEE4-D78D-C8F3-002F-9C84DEF065F4}"/>
          </ac:picMkLst>
        </pc:picChg>
      </pc:sldChg>
      <pc:sldChg chg="modSp mod">
        <pc:chgData name="Elizabeth Jill Paton (VAC/ACC)" userId="02e2f622-6222-463a-b3ba-ab337969573d" providerId="ADAL" clId="{D24E02B8-694D-4781-9908-6C6A9696C55B}" dt="2026-04-01T14:19:00.912" v="8083" actId="962"/>
        <pc:sldMkLst>
          <pc:docMk/>
          <pc:sldMk cId="341690587" sldId="300"/>
        </pc:sldMkLst>
        <pc:picChg chg="mod">
          <ac:chgData name="Elizabeth Jill Paton (VAC/ACC)" userId="02e2f622-6222-463a-b3ba-ab337969573d" providerId="ADAL" clId="{D24E02B8-694D-4781-9908-6C6A9696C55B}" dt="2026-04-01T14:19:00.912" v="8083" actId="962"/>
          <ac:picMkLst>
            <pc:docMk/>
            <pc:sldMk cId="341690587" sldId="300"/>
            <ac:picMk id="9" creationId="{BD099C07-900E-97F9-9BF3-4C9AD0473C23}"/>
          </ac:picMkLst>
        </pc:picChg>
        <pc:picChg chg="mod">
          <ac:chgData name="Elizabeth Jill Paton (VAC/ACC)" userId="02e2f622-6222-463a-b3ba-ab337969573d" providerId="ADAL" clId="{D24E02B8-694D-4781-9908-6C6A9696C55B}" dt="2026-04-01T14:18:05.062" v="7801" actId="962"/>
          <ac:picMkLst>
            <pc:docMk/>
            <pc:sldMk cId="341690587" sldId="300"/>
            <ac:picMk id="11" creationId="{E4E3BEF4-EED5-300A-BC29-A2856A18B196}"/>
          </ac:picMkLst>
        </pc:picChg>
      </pc:sldChg>
      <pc:sldChg chg="modSp mod">
        <pc:chgData name="Elizabeth Jill Paton (VAC/ACC)" userId="02e2f622-6222-463a-b3ba-ab337969573d" providerId="ADAL" clId="{D24E02B8-694D-4781-9908-6C6A9696C55B}" dt="2026-04-20T17:28:56.666" v="8947" actId="962"/>
        <pc:sldMkLst>
          <pc:docMk/>
          <pc:sldMk cId="3785190487" sldId="301"/>
        </pc:sldMkLst>
        <pc:picChg chg="mod">
          <ac:chgData name="Elizabeth Jill Paton (VAC/ACC)" userId="02e2f622-6222-463a-b3ba-ab337969573d" providerId="ADAL" clId="{D24E02B8-694D-4781-9908-6C6A9696C55B}" dt="2026-04-20T17:28:56.666" v="8947" actId="962"/>
          <ac:picMkLst>
            <pc:docMk/>
            <pc:sldMk cId="3785190487" sldId="301"/>
            <ac:picMk id="8" creationId="{6F98F036-6FEB-A3DC-B190-624264D4BDC2}"/>
          </ac:picMkLst>
        </pc:picChg>
      </pc:sldChg>
      <pc:sldMasterChg chg="setBg modSldLayout">
        <pc:chgData name="Elizabeth Jill Paton (VAC/ACC)" userId="02e2f622-6222-463a-b3ba-ab337969573d" providerId="ADAL" clId="{D24E02B8-694D-4781-9908-6C6A9696C55B}" dt="2026-04-17T19:26:26.567" v="8416"/>
        <pc:sldMasterMkLst>
          <pc:docMk/>
          <pc:sldMasterMk cId="3891906102" sldId="2147483648"/>
        </pc:sldMasterMkLst>
        <pc:sldLayoutChg chg="setBg">
          <pc:chgData name="Elizabeth Jill Paton (VAC/ACC)" userId="02e2f622-6222-463a-b3ba-ab337969573d" providerId="ADAL" clId="{D24E02B8-694D-4781-9908-6C6A9696C55B}" dt="2026-04-17T19:26:26.567" v="8416"/>
          <pc:sldLayoutMkLst>
            <pc:docMk/>
            <pc:sldMasterMk cId="3891906102" sldId="2147483648"/>
            <pc:sldLayoutMk cId="1139976054" sldId="2147483649"/>
          </pc:sldLayoutMkLst>
        </pc:sldLayoutChg>
        <pc:sldLayoutChg chg="setBg">
          <pc:chgData name="Elizabeth Jill Paton (VAC/ACC)" userId="02e2f622-6222-463a-b3ba-ab337969573d" providerId="ADAL" clId="{D24E02B8-694D-4781-9908-6C6A9696C55B}" dt="2026-04-17T19:26:26.567" v="8416"/>
          <pc:sldLayoutMkLst>
            <pc:docMk/>
            <pc:sldMasterMk cId="3891906102" sldId="2147483648"/>
            <pc:sldLayoutMk cId="831036709" sldId="2147483650"/>
          </pc:sldLayoutMkLst>
        </pc:sldLayoutChg>
        <pc:sldLayoutChg chg="setBg">
          <pc:chgData name="Elizabeth Jill Paton (VAC/ACC)" userId="02e2f622-6222-463a-b3ba-ab337969573d" providerId="ADAL" clId="{D24E02B8-694D-4781-9908-6C6A9696C55B}" dt="2026-04-17T19:26:26.567" v="8416"/>
          <pc:sldLayoutMkLst>
            <pc:docMk/>
            <pc:sldMasterMk cId="3891906102" sldId="2147483648"/>
            <pc:sldLayoutMk cId="2470151944" sldId="2147483651"/>
          </pc:sldLayoutMkLst>
        </pc:sldLayoutChg>
        <pc:sldLayoutChg chg="setBg">
          <pc:chgData name="Elizabeth Jill Paton (VAC/ACC)" userId="02e2f622-6222-463a-b3ba-ab337969573d" providerId="ADAL" clId="{D24E02B8-694D-4781-9908-6C6A9696C55B}" dt="2026-04-17T19:26:26.567" v="8416"/>
          <pc:sldLayoutMkLst>
            <pc:docMk/>
            <pc:sldMasterMk cId="3891906102" sldId="2147483648"/>
            <pc:sldLayoutMk cId="252272562" sldId="2147483652"/>
          </pc:sldLayoutMkLst>
        </pc:sldLayoutChg>
        <pc:sldLayoutChg chg="setBg">
          <pc:chgData name="Elizabeth Jill Paton (VAC/ACC)" userId="02e2f622-6222-463a-b3ba-ab337969573d" providerId="ADAL" clId="{D24E02B8-694D-4781-9908-6C6A9696C55B}" dt="2026-04-17T19:26:26.567" v="8416"/>
          <pc:sldLayoutMkLst>
            <pc:docMk/>
            <pc:sldMasterMk cId="3891906102" sldId="2147483648"/>
            <pc:sldLayoutMk cId="1183644376" sldId="2147483653"/>
          </pc:sldLayoutMkLst>
        </pc:sldLayoutChg>
        <pc:sldLayoutChg chg="setBg">
          <pc:chgData name="Elizabeth Jill Paton (VAC/ACC)" userId="02e2f622-6222-463a-b3ba-ab337969573d" providerId="ADAL" clId="{D24E02B8-694D-4781-9908-6C6A9696C55B}" dt="2026-04-17T19:26:26.567" v="8416"/>
          <pc:sldLayoutMkLst>
            <pc:docMk/>
            <pc:sldMasterMk cId="3891906102" sldId="2147483648"/>
            <pc:sldLayoutMk cId="2748520427" sldId="2147483654"/>
          </pc:sldLayoutMkLst>
        </pc:sldLayoutChg>
        <pc:sldLayoutChg chg="setBg">
          <pc:chgData name="Elizabeth Jill Paton (VAC/ACC)" userId="02e2f622-6222-463a-b3ba-ab337969573d" providerId="ADAL" clId="{D24E02B8-694D-4781-9908-6C6A9696C55B}" dt="2026-04-17T19:26:26.567" v="8416"/>
          <pc:sldLayoutMkLst>
            <pc:docMk/>
            <pc:sldMasterMk cId="3891906102" sldId="2147483648"/>
            <pc:sldLayoutMk cId="1469376512" sldId="2147483655"/>
          </pc:sldLayoutMkLst>
        </pc:sldLayoutChg>
        <pc:sldLayoutChg chg="setBg">
          <pc:chgData name="Elizabeth Jill Paton (VAC/ACC)" userId="02e2f622-6222-463a-b3ba-ab337969573d" providerId="ADAL" clId="{D24E02B8-694D-4781-9908-6C6A9696C55B}" dt="2026-04-17T19:26:26.567" v="8416"/>
          <pc:sldLayoutMkLst>
            <pc:docMk/>
            <pc:sldMasterMk cId="3891906102" sldId="2147483648"/>
            <pc:sldLayoutMk cId="3670966435" sldId="2147483656"/>
          </pc:sldLayoutMkLst>
        </pc:sldLayoutChg>
        <pc:sldLayoutChg chg="setBg">
          <pc:chgData name="Elizabeth Jill Paton (VAC/ACC)" userId="02e2f622-6222-463a-b3ba-ab337969573d" providerId="ADAL" clId="{D24E02B8-694D-4781-9908-6C6A9696C55B}" dt="2026-04-17T19:26:26.567" v="8416"/>
          <pc:sldLayoutMkLst>
            <pc:docMk/>
            <pc:sldMasterMk cId="3891906102" sldId="2147483648"/>
            <pc:sldLayoutMk cId="2149879224" sldId="2147483657"/>
          </pc:sldLayoutMkLst>
        </pc:sldLayoutChg>
        <pc:sldLayoutChg chg="setBg">
          <pc:chgData name="Elizabeth Jill Paton (VAC/ACC)" userId="02e2f622-6222-463a-b3ba-ab337969573d" providerId="ADAL" clId="{D24E02B8-694D-4781-9908-6C6A9696C55B}" dt="2026-04-17T19:26:26.567" v="8416"/>
          <pc:sldLayoutMkLst>
            <pc:docMk/>
            <pc:sldMasterMk cId="3891906102" sldId="2147483648"/>
            <pc:sldLayoutMk cId="374662660" sldId="2147483658"/>
          </pc:sldLayoutMkLst>
        </pc:sldLayoutChg>
        <pc:sldLayoutChg chg="setBg">
          <pc:chgData name="Elizabeth Jill Paton (VAC/ACC)" userId="02e2f622-6222-463a-b3ba-ab337969573d" providerId="ADAL" clId="{D24E02B8-694D-4781-9908-6C6A9696C55B}" dt="2026-04-17T19:26:26.567" v="8416"/>
          <pc:sldLayoutMkLst>
            <pc:docMk/>
            <pc:sldMasterMk cId="3891906102" sldId="2147483648"/>
            <pc:sldLayoutMk cId="3462772472" sldId="2147483659"/>
          </pc:sldLayoutMkLst>
        </pc:sldLayoutChg>
      </pc:sldMasterChg>
    </pc:docChg>
  </pc:docChgLst>
  <pc:docChgLst>
    <pc:chgData name="Amanda Kelly (she/her | elle) [E/F] (VAC/ACC)" userId="S::amanda.kelly@veterans.gc.ca::577ea8ae-3d16-411e-a979-6ae4340163e4" providerId="AD" clId="Web-{E287E47A-78A9-E032-A401-345F6BCB7F40}"/>
    <pc:docChg chg="modSld">
      <pc:chgData name="Amanda Kelly (she/her | elle) [E/F] (VAC/ACC)" userId="S::amanda.kelly@veterans.gc.ca::577ea8ae-3d16-411e-a979-6ae4340163e4" providerId="AD" clId="Web-{E287E47A-78A9-E032-A401-345F6BCB7F40}" dt="2026-03-30T13:30:46.587" v="39" actId="20577"/>
      <pc:docMkLst>
        <pc:docMk/>
      </pc:docMkLst>
      <pc:sldChg chg="modSp">
        <pc:chgData name="Amanda Kelly (she/her | elle) [E/F] (VAC/ACC)" userId="S::amanda.kelly@veterans.gc.ca::577ea8ae-3d16-411e-a979-6ae4340163e4" providerId="AD" clId="Web-{E287E47A-78A9-E032-A401-345F6BCB7F40}" dt="2026-03-30T13:30:46.587" v="39" actId="20577"/>
        <pc:sldMkLst>
          <pc:docMk/>
          <pc:sldMk cId="2809612503" sldId="291"/>
        </pc:sldMkLst>
        <pc:spChg chg="mod">
          <ac:chgData name="Amanda Kelly (she/her | elle) [E/F] (VAC/ACC)" userId="S::amanda.kelly@veterans.gc.ca::577ea8ae-3d16-411e-a979-6ae4340163e4" providerId="AD" clId="Web-{E287E47A-78A9-E032-A401-345F6BCB7F40}" dt="2026-03-30T13:30:46.587" v="39" actId="20577"/>
          <ac:spMkLst>
            <pc:docMk/>
            <pc:sldMk cId="2809612503" sldId="291"/>
            <ac:spMk id="4" creationId="{2C6D542F-A40B-72D2-1433-661DCDF26D8C}"/>
          </ac:spMkLst>
        </pc:spChg>
      </pc:sldChg>
    </pc:docChg>
  </pc:docChgLst>
  <pc:docChgLst>
    <pc:chgData name="Amanda Kelly (she/her | elle) [E/F] (VAC/ACC)" userId="S::amanda.kelly@veterans.gc.ca::577ea8ae-3d16-411e-a979-6ae4340163e4" providerId="AD" clId="Web-{8BDB25A4-3857-6402-5FA9-D239767A67E8}"/>
    <pc:docChg chg="modSld">
      <pc:chgData name="Amanda Kelly (she/her | elle) [E/F] (VAC/ACC)" userId="S::amanda.kelly@veterans.gc.ca::577ea8ae-3d16-411e-a979-6ae4340163e4" providerId="AD" clId="Web-{8BDB25A4-3857-6402-5FA9-D239767A67E8}" dt="2026-03-28T13:31:18.718" v="4" actId="20577"/>
      <pc:docMkLst>
        <pc:docMk/>
      </pc:docMkLst>
      <pc:sldChg chg="modSp modCm">
        <pc:chgData name="Amanda Kelly (she/her | elle) [E/F] (VAC/ACC)" userId="S::amanda.kelly@veterans.gc.ca::577ea8ae-3d16-411e-a979-6ae4340163e4" providerId="AD" clId="Web-{8BDB25A4-3857-6402-5FA9-D239767A67E8}" dt="2026-03-27T21:25:19.451" v="2" actId="20577"/>
        <pc:sldMkLst>
          <pc:docMk/>
          <pc:sldMk cId="4150062717" sldId="257"/>
        </pc:sldMkLst>
        <pc:spChg chg="mod">
          <ac:chgData name="Amanda Kelly (she/her | elle) [E/F] (VAC/ACC)" userId="S::amanda.kelly@veterans.gc.ca::577ea8ae-3d16-411e-a979-6ae4340163e4" providerId="AD" clId="Web-{8BDB25A4-3857-6402-5FA9-D239767A67E8}" dt="2026-03-27T21:25:19.451" v="2" actId="20577"/>
          <ac:spMkLst>
            <pc:docMk/>
            <pc:sldMk cId="4150062717" sldId="257"/>
            <ac:spMk id="4" creationId="{9FD3D387-62BE-CAF0-D17E-3E45B9292D32}"/>
          </ac:spMkLst>
        </pc:spChg>
        <pc:extLst>
          <p:ext xmlns:p="http://schemas.openxmlformats.org/presentationml/2006/main" uri="{D6D511B9-2390-475A-947B-AFAB55BFBCF1}">
            <pc226:cmChg xmlns:pc226="http://schemas.microsoft.com/office/powerpoint/2022/06/main/command" chg="mod">
              <pc226:chgData name="Amanda Kelly (she/her | elle) [E/F] (VAC/ACC)" userId="S::amanda.kelly@veterans.gc.ca::577ea8ae-3d16-411e-a979-6ae4340163e4" providerId="AD" clId="Web-{8BDB25A4-3857-6402-5FA9-D239767A67E8}" dt="2026-03-27T21:25:19.451" v="2" actId="20577"/>
              <pc2:cmMkLst xmlns:pc2="http://schemas.microsoft.com/office/powerpoint/2019/9/main/command">
                <pc:docMk/>
                <pc:sldMk cId="4150062717" sldId="257"/>
                <pc2:cmMk id="{F7EB1219-3A25-4002-8FE2-95898CB0ABDA}"/>
              </pc2:cmMkLst>
            </pc226:cmChg>
            <pc226:cmChg xmlns:pc226="http://schemas.microsoft.com/office/powerpoint/2022/06/main/command" chg="mod">
              <pc226:chgData name="Amanda Kelly (she/her | elle) [E/F] (VAC/ACC)" userId="S::amanda.kelly@veterans.gc.ca::577ea8ae-3d16-411e-a979-6ae4340163e4" providerId="AD" clId="Web-{8BDB25A4-3857-6402-5FA9-D239767A67E8}" dt="2026-03-27T21:25:19.451" v="2" actId="20577"/>
              <pc2:cmMkLst xmlns:pc2="http://schemas.microsoft.com/office/powerpoint/2019/9/main/command">
                <pc:docMk/>
                <pc:sldMk cId="4150062717" sldId="257"/>
                <pc2:cmMk id="{79E2A74B-38E3-45D1-A7F8-155B0BEF1B7B}"/>
              </pc2:cmMkLst>
            </pc226:cmChg>
          </p:ext>
        </pc:extLst>
      </pc:sldChg>
      <pc:sldChg chg="modSp modCm">
        <pc:chgData name="Amanda Kelly (she/her | elle) [E/F] (VAC/ACC)" userId="S::amanda.kelly@veterans.gc.ca::577ea8ae-3d16-411e-a979-6ae4340163e4" providerId="AD" clId="Web-{8BDB25A4-3857-6402-5FA9-D239767A67E8}" dt="2026-03-28T13:31:18.718" v="4" actId="20577"/>
        <pc:sldMkLst>
          <pc:docMk/>
          <pc:sldMk cId="2209727176" sldId="288"/>
        </pc:sldMkLst>
        <pc:spChg chg="mod">
          <ac:chgData name="Amanda Kelly (she/her | elle) [E/F] (VAC/ACC)" userId="S::amanda.kelly@veterans.gc.ca::577ea8ae-3d16-411e-a979-6ae4340163e4" providerId="AD" clId="Web-{8BDB25A4-3857-6402-5FA9-D239767A67E8}" dt="2026-03-28T13:31:18.718" v="4" actId="20577"/>
          <ac:spMkLst>
            <pc:docMk/>
            <pc:sldMk cId="2209727176" sldId="288"/>
            <ac:spMk id="4" creationId="{287ED81B-F32E-E646-1F03-94656E8D3BDF}"/>
          </ac:spMkLst>
        </pc:spChg>
        <pc:extLst>
          <p:ext xmlns:p="http://schemas.openxmlformats.org/presentationml/2006/main" uri="{D6D511B9-2390-475A-947B-AFAB55BFBCF1}">
            <pc226:cmChg xmlns:pc226="http://schemas.microsoft.com/office/powerpoint/2022/06/main/command" chg="mod">
              <pc226:chgData name="Amanda Kelly (she/her | elle) [E/F] (VAC/ACC)" userId="S::amanda.kelly@veterans.gc.ca::577ea8ae-3d16-411e-a979-6ae4340163e4" providerId="AD" clId="Web-{8BDB25A4-3857-6402-5FA9-D239767A67E8}" dt="2026-03-28T13:31:18.718" v="4" actId="20577"/>
              <pc2:cmMkLst xmlns:pc2="http://schemas.microsoft.com/office/powerpoint/2019/9/main/command">
                <pc:docMk/>
                <pc:sldMk cId="2209727176" sldId="288"/>
                <pc2:cmMk id="{2451D740-4BD1-473A-AEDE-BDCE29FA0B0E}"/>
              </pc2:cmMkLst>
            </pc226:cmChg>
          </p:ext>
        </pc:ext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B6657-4662-2164-D5E0-1F3B729A1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81D9E25-538B-A391-CA88-521D97B940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FDB684-8C9A-A90F-5948-28E8668675C7}"/>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84F8EA90-800E-E10D-F4B5-ABE4C2C912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29B199-CE9B-3448-68E7-F89B965CBCE6}"/>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139976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ECA4-5675-0178-214D-19E38E29724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0ABA38D-2E88-3075-F7E9-647743E10C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C7090-0612-FF34-3B84-EAAC688A4E28}"/>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62470BDB-F327-4549-2BD1-8A57FFF860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FEF114-05A1-5235-C3E8-7A2D5AC9346E}"/>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74662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25EDAB-9D3A-6B0C-6C3A-06B41266DD5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41B2F-BFEB-CA03-936F-9DBD0399576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62524-BF31-FA7F-38BA-87BB78EBDA60}"/>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6A388D13-9C5E-CB9C-1C83-6CD25222C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3C0642-A894-32E0-4D28-D97B03CDBEA2}"/>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46277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1438E-60AD-844D-5A1E-C1C672ACC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B4F886-6BFB-ABB6-A38E-EBE581A5C0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371EF-B4FC-7066-16C3-76674191D7E1}"/>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A7C196A5-A18A-AE4B-E13F-EBE23CDC9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6A658B-0890-9D06-A618-D29E72AFCC2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831036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79C59-1553-0307-5650-CB7C5CFE28F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36810E-C67A-8DD0-B041-90518B23F98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B4FB75-C8A7-3B1D-BC20-7AC2614DECBF}"/>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A5FECB37-1B89-9EE9-105B-EB36A36914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BCA5AC-85CD-5F82-CF7E-60328FA36D3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470151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F769-9767-88A7-24B8-A1D4320FEF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2F85C7-46F0-0D8A-252B-0E1273A6CA5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70A1E95-737A-B9C2-0E57-3B1A4C4CAE9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90F5DB-180B-78C0-B8D2-AF7292461584}"/>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6" name="Footer Placeholder 5">
            <a:extLst>
              <a:ext uri="{FF2B5EF4-FFF2-40B4-BE49-F238E27FC236}">
                <a16:creationId xmlns:a16="http://schemas.microsoft.com/office/drawing/2014/main" id="{B01D2860-5581-272D-47FB-FF40F90258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86DA74-4A7E-B4C9-2B06-3C6F801E30C7}"/>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5227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5BAA0-E23B-657B-E71D-09CE3FA4D1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1B3722-0407-3609-2C63-622061460F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B807B4-5ADC-B559-73E1-85F5D5C674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F99AB3-AF82-1D71-EC61-5AE8711EDC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280610-CDE1-8712-5514-9B54C21295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2ED83F-7952-B0F5-BF92-75C595B40548}"/>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8" name="Footer Placeholder 7">
            <a:extLst>
              <a:ext uri="{FF2B5EF4-FFF2-40B4-BE49-F238E27FC236}">
                <a16:creationId xmlns:a16="http://schemas.microsoft.com/office/drawing/2014/main" id="{91724502-27A3-F9E7-D587-F76CD7C4E3F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CC31C-769D-0EA0-BA0D-06B37E77DCCE}"/>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183644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885E6-E388-4C8F-206E-8B62A428ED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161C19-2C90-4EFE-241B-2EE9DE84D47E}"/>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4" name="Footer Placeholder 3">
            <a:extLst>
              <a:ext uri="{FF2B5EF4-FFF2-40B4-BE49-F238E27FC236}">
                <a16:creationId xmlns:a16="http://schemas.microsoft.com/office/drawing/2014/main" id="{01F42D73-8FAB-DD01-C6C2-8CA9F011EA5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FE77C36-6227-3033-D07D-2620D5397C80}"/>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7485204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A6378E-4BBD-57F0-041D-58826183931A}"/>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3" name="Footer Placeholder 2">
            <a:extLst>
              <a:ext uri="{FF2B5EF4-FFF2-40B4-BE49-F238E27FC236}">
                <a16:creationId xmlns:a16="http://schemas.microsoft.com/office/drawing/2014/main" id="{DE6DF5CD-4A2D-A110-B7BC-D2113882D4F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80509D-6A07-DC7A-D8CD-A95AA0B49B6D}"/>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1469376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05411-6DBA-70C9-BF33-6C3CA9E85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E642FD-2741-25C4-6D30-F52B4AE290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F9721C1-A96C-0483-65EF-4429668889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561A48-8228-B891-9DA3-3E2A599B8D9E}"/>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6" name="Footer Placeholder 5">
            <a:extLst>
              <a:ext uri="{FF2B5EF4-FFF2-40B4-BE49-F238E27FC236}">
                <a16:creationId xmlns:a16="http://schemas.microsoft.com/office/drawing/2014/main" id="{E6DC3DCA-7325-2D8C-841D-BC9A052EB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1DFED3-CE84-BD23-C1AA-564FD7E4A8E5}"/>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3670966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AF7CFE-ACA9-FC21-B42C-B369266749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1824ED-9B90-15A4-BEA7-BE6A06EB38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5F800B-086F-8F63-23B6-26B2CA6554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6DE2F-248F-56CC-2267-F4795626C627}"/>
              </a:ext>
            </a:extLst>
          </p:cNvPr>
          <p:cNvSpPr>
            <a:spLocks noGrp="1"/>
          </p:cNvSpPr>
          <p:nvPr>
            <p:ph type="dt" sz="half" idx="10"/>
          </p:nvPr>
        </p:nvSpPr>
        <p:spPr/>
        <p:txBody>
          <a:bodyPr/>
          <a:lstStyle/>
          <a:p>
            <a:fld id="{73DFF510-3282-4C4E-8002-1D654AB6DB1B}" type="datetimeFigureOut">
              <a:rPr lang="en-US" smtClean="0"/>
              <a:t>2026/04/20</a:t>
            </a:fld>
            <a:endParaRPr lang="en-US"/>
          </a:p>
        </p:txBody>
      </p:sp>
      <p:sp>
        <p:nvSpPr>
          <p:cNvPr id="6" name="Footer Placeholder 5">
            <a:extLst>
              <a:ext uri="{FF2B5EF4-FFF2-40B4-BE49-F238E27FC236}">
                <a16:creationId xmlns:a16="http://schemas.microsoft.com/office/drawing/2014/main" id="{4A57D4AF-69AC-0AE3-61F7-765A7FEE8E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C153F-423C-AB54-0DB1-C24004B97D7D}"/>
              </a:ext>
            </a:extLst>
          </p:cNvPr>
          <p:cNvSpPr>
            <a:spLocks noGrp="1"/>
          </p:cNvSpPr>
          <p:nvPr>
            <p:ph type="sldNum" sz="quarter" idx="12"/>
          </p:nvPr>
        </p:nvSpPr>
        <p:spPr/>
        <p:txBody>
          <a:bodyPr/>
          <a:lstStyle/>
          <a:p>
            <a:fld id="{6C3D3106-ADC2-4505-B9B1-54314365A2B8}" type="slidenum">
              <a:rPr lang="en-US" smtClean="0"/>
              <a:t>‹#›</a:t>
            </a:fld>
            <a:endParaRPr lang="en-US"/>
          </a:p>
        </p:txBody>
      </p:sp>
    </p:spTree>
    <p:extLst>
      <p:ext uri="{BB962C8B-B14F-4D97-AF65-F5344CB8AC3E}">
        <p14:creationId xmlns:p14="http://schemas.microsoft.com/office/powerpoint/2010/main" val="2149879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26A3FE-905F-70A7-7B13-4D385453B2F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B0D342C-64E1-D804-3106-B5C98E3FCF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5DEA44-7FA0-5897-0614-658EFD54F1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DFF510-3282-4C4E-8002-1D654AB6DB1B}" type="datetimeFigureOut">
              <a:rPr lang="en-US" smtClean="0"/>
              <a:t>2026/04/20</a:t>
            </a:fld>
            <a:endParaRPr lang="en-US"/>
          </a:p>
        </p:txBody>
      </p:sp>
      <p:sp>
        <p:nvSpPr>
          <p:cNvPr id="5" name="Footer Placeholder 4">
            <a:extLst>
              <a:ext uri="{FF2B5EF4-FFF2-40B4-BE49-F238E27FC236}">
                <a16:creationId xmlns:a16="http://schemas.microsoft.com/office/drawing/2014/main" id="{1FED0B96-0A7E-F729-45A6-18E4CEBD3F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A84D237-B050-ED6D-A0D1-26F2BEB49F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C3D3106-ADC2-4505-B9B1-54314365A2B8}" type="slidenum">
              <a:rPr lang="en-US" smtClean="0"/>
              <a:t>‹#›</a:t>
            </a:fld>
            <a:endParaRPr lang="en-US"/>
          </a:p>
        </p:txBody>
      </p:sp>
    </p:spTree>
    <p:extLst>
      <p:ext uri="{BB962C8B-B14F-4D97-AF65-F5344CB8AC3E}">
        <p14:creationId xmlns:p14="http://schemas.microsoft.com/office/powerpoint/2010/main" val="3891906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2FD35-2DD0-07D2-AE42-A71B9DB07013}"/>
              </a:ext>
            </a:extLst>
          </p:cNvPr>
          <p:cNvSpPr>
            <a:spLocks noGrp="1"/>
          </p:cNvSpPr>
          <p:nvPr>
            <p:ph type="ctrTitle"/>
          </p:nvPr>
        </p:nvSpPr>
        <p:spPr>
          <a:xfrm>
            <a:off x="2046515" y="2364396"/>
            <a:ext cx="9144000" cy="2387600"/>
          </a:xfrm>
        </p:spPr>
        <p:txBody>
          <a:bodyPr>
            <a:normAutofit/>
          </a:bodyPr>
          <a:lstStyle/>
          <a:p>
            <a:r>
              <a:rPr lang="en-US" dirty="0"/>
              <a:t>Canada’s National War Memorial</a:t>
            </a:r>
            <a:endParaRPr lang="en-US" dirty="0">
              <a:solidFill>
                <a:schemeClr val="bg2">
                  <a:lumMod val="50000"/>
                </a:schemeClr>
              </a:solidFill>
            </a:endParaRPr>
          </a:p>
        </p:txBody>
      </p:sp>
    </p:spTree>
    <p:extLst>
      <p:ext uri="{BB962C8B-B14F-4D97-AF65-F5344CB8AC3E}">
        <p14:creationId xmlns:p14="http://schemas.microsoft.com/office/powerpoint/2010/main" val="3135536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A85656-2CE9-B285-F465-F39E3B3639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A6E76D-E458-E9E1-07E1-345A6B07684C}"/>
              </a:ext>
            </a:extLst>
          </p:cNvPr>
          <p:cNvSpPr>
            <a:spLocks noGrp="1"/>
          </p:cNvSpPr>
          <p:nvPr>
            <p:ph type="title"/>
          </p:nvPr>
        </p:nvSpPr>
        <p:spPr>
          <a:xfrm>
            <a:off x="839788" y="355600"/>
            <a:ext cx="7133780" cy="533400"/>
          </a:xfrm>
        </p:spPr>
        <p:txBody>
          <a:bodyPr>
            <a:normAutofit/>
          </a:bodyPr>
          <a:lstStyle/>
          <a:p>
            <a:r>
              <a:rPr lang="en-US"/>
              <a:t>Evolution: 1982 Rededication</a:t>
            </a:r>
          </a:p>
        </p:txBody>
      </p:sp>
      <p:sp>
        <p:nvSpPr>
          <p:cNvPr id="4" name="Text Placeholder 3">
            <a:extLst>
              <a:ext uri="{FF2B5EF4-FFF2-40B4-BE49-F238E27FC236}">
                <a16:creationId xmlns:a16="http://schemas.microsoft.com/office/drawing/2014/main" id="{E857D3C5-AF76-581C-8C4A-0890E497ABE9}"/>
              </a:ext>
            </a:extLst>
          </p:cNvPr>
          <p:cNvSpPr>
            <a:spLocks noGrp="1"/>
          </p:cNvSpPr>
          <p:nvPr>
            <p:ph type="body" sz="half" idx="2"/>
          </p:nvPr>
        </p:nvSpPr>
        <p:spPr>
          <a:xfrm>
            <a:off x="839788" y="1092200"/>
            <a:ext cx="5175422"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a:latin typeface="Calibri"/>
              <a:ea typeface="Calibri"/>
              <a:cs typeface="Calibri"/>
            </a:endParaRPr>
          </a:p>
          <a:p>
            <a:pPr marL="342900" indent="-342900">
              <a:buChar char="•"/>
            </a:pPr>
            <a:endParaRPr lang="en-US" sz="2000">
              <a:latin typeface="Calibri"/>
              <a:ea typeface="Calibri"/>
              <a:cs typeface="Calibri"/>
            </a:endParaRPr>
          </a:p>
          <a:p>
            <a:endParaRPr lang="en-US"/>
          </a:p>
        </p:txBody>
      </p:sp>
      <p:sp>
        <p:nvSpPr>
          <p:cNvPr id="3" name="Text Placeholder 3">
            <a:extLst>
              <a:ext uri="{FF2B5EF4-FFF2-40B4-BE49-F238E27FC236}">
                <a16:creationId xmlns:a16="http://schemas.microsoft.com/office/drawing/2014/main" id="{72E93CEC-9C70-03E5-C39E-9815377BFE10}"/>
              </a:ext>
            </a:extLst>
          </p:cNvPr>
          <p:cNvSpPr txBox="1">
            <a:spLocks/>
          </p:cNvSpPr>
          <p:nvPr/>
        </p:nvSpPr>
        <p:spPr>
          <a:xfrm>
            <a:off x="839787" y="1092200"/>
            <a:ext cx="4591529" cy="4162846"/>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spcAft>
                <a:spcPts val="1200"/>
              </a:spcAft>
            </a:pPr>
            <a:r>
              <a:rPr lang="en-US" sz="9600">
                <a:latin typeface="Calibri" panose="020F0502020204030204" pitchFamily="34" charset="0"/>
                <a:ea typeface="Calibri" panose="020F0502020204030204" pitchFamily="34" charset="0"/>
                <a:cs typeface="Calibri" panose="020F0502020204030204" pitchFamily="34" charset="0"/>
              </a:rPr>
              <a:t> </a:t>
            </a:r>
          </a:p>
          <a:p>
            <a:pPr marL="342900" indent="-342900">
              <a:spcBef>
                <a:spcPts val="0"/>
              </a:spcBef>
              <a:spcAft>
                <a:spcPts val="1200"/>
              </a:spcAft>
              <a:buFont typeface="Arial" panose="020B0604020202020204" pitchFamily="34" charset="0"/>
              <a:buChar char="•"/>
            </a:pPr>
            <a:r>
              <a:rPr lang="en-US" sz="9600">
                <a:latin typeface="Calibri" panose="020F0502020204030204" pitchFamily="34" charset="0"/>
                <a:ea typeface="Calibri" panose="020F0502020204030204" pitchFamily="34" charset="0"/>
                <a:cs typeface="Calibri" panose="020F0502020204030204" pitchFamily="34" charset="0"/>
              </a:rPr>
              <a:t>In 1982, Canada rededicated the National War Memorial to commemorate all Canadians who have served in war. </a:t>
            </a:r>
          </a:p>
          <a:p>
            <a:pPr marL="342900" indent="-342900">
              <a:spcBef>
                <a:spcPts val="0"/>
              </a:spcBef>
              <a:spcAft>
                <a:spcPts val="1200"/>
              </a:spcAft>
              <a:buFont typeface="Arial" panose="020B0604020202020204" pitchFamily="34" charset="0"/>
              <a:buChar char="•"/>
            </a:pPr>
            <a:r>
              <a:rPr lang="en-US" sz="9600">
                <a:latin typeface="Calibri" panose="020F0502020204030204" pitchFamily="34" charset="0"/>
                <a:ea typeface="Calibri" panose="020F0502020204030204" pitchFamily="34" charset="0"/>
                <a:cs typeface="Calibri" panose="020F0502020204030204" pitchFamily="34" charset="0"/>
              </a:rPr>
              <a:t>Two new date inscriptions were added to recognize the Second World War and the Korean War:</a:t>
            </a:r>
          </a:p>
          <a:p>
            <a:pPr algn="ctr"/>
            <a:r>
              <a:rPr lang="en-US" sz="9600" b="1">
                <a:solidFill>
                  <a:schemeClr val="accent1"/>
                </a:solidFill>
                <a:latin typeface="Calibri" panose="020F0502020204030204" pitchFamily="34" charset="0"/>
                <a:ea typeface="Calibri" panose="020F0502020204030204" pitchFamily="34" charset="0"/>
                <a:cs typeface="Calibri" panose="020F0502020204030204" pitchFamily="34" charset="0"/>
              </a:rPr>
              <a:t>1939-1945</a:t>
            </a:r>
          </a:p>
          <a:p>
            <a:pPr algn="ctr"/>
            <a:br>
              <a:rPr lang="en-US" sz="9600" b="1">
                <a:solidFill>
                  <a:schemeClr val="accent1"/>
                </a:solidFill>
                <a:latin typeface="Calibri" panose="020F0502020204030204" pitchFamily="34" charset="0"/>
                <a:ea typeface="Calibri" panose="020F0502020204030204" pitchFamily="34" charset="0"/>
                <a:cs typeface="Calibri" panose="020F0502020204030204" pitchFamily="34" charset="0"/>
              </a:rPr>
            </a:br>
            <a:r>
              <a:rPr lang="en-US" sz="9600" b="1">
                <a:solidFill>
                  <a:schemeClr val="accent1"/>
                </a:solidFill>
                <a:latin typeface="Calibri" panose="020F0502020204030204" pitchFamily="34" charset="0"/>
                <a:ea typeface="Calibri" panose="020F0502020204030204" pitchFamily="34" charset="0"/>
                <a:cs typeface="Calibri" panose="020F0502020204030204" pitchFamily="34" charset="0"/>
              </a:rPr>
              <a:t>1950-1953</a:t>
            </a:r>
            <a:endParaRPr lang="en-US" sz="9600" b="1">
              <a:solidFill>
                <a:schemeClr val="accent1"/>
              </a:solidFill>
              <a:latin typeface="Calibri"/>
              <a:ea typeface="Calibri"/>
              <a:cs typeface="Calibri"/>
            </a:endParaRPr>
          </a:p>
          <a:p>
            <a:endParaRPr lang="en-US"/>
          </a:p>
        </p:txBody>
      </p:sp>
      <p:pic>
        <p:nvPicPr>
          <p:cNvPr id="5122" name="Picture 2" descr="A colour photograph of the new date inscription on the National War Memorial for the Second World War being unveiled in 1982.">
            <a:extLst>
              <a:ext uri="{FF2B5EF4-FFF2-40B4-BE49-F238E27FC236}">
                <a16:creationId xmlns:a16="http://schemas.microsoft.com/office/drawing/2014/main" id="{D34E00F8-89F7-326C-C07C-3384D2C411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5746" y="889000"/>
            <a:ext cx="6340437" cy="440719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28AF9BE-D1BE-A7DC-E28C-54E87E2F1C60}"/>
              </a:ext>
            </a:extLst>
          </p:cNvPr>
          <p:cNvSpPr txBox="1"/>
          <p:nvPr/>
        </p:nvSpPr>
        <p:spPr>
          <a:xfrm>
            <a:off x="8251005" y="5289073"/>
            <a:ext cx="3614057" cy="307777"/>
          </a:xfrm>
          <a:prstGeom prst="rect">
            <a:avLst/>
          </a:prstGeom>
          <a:noFill/>
        </p:spPr>
        <p:txBody>
          <a:bodyPr wrap="square" lIns="91440" tIns="45720" rIns="91440" bIns="45720" rtlCol="0" anchor="t">
            <a:spAutoFit/>
          </a:bodyPr>
          <a:lstStyle/>
          <a:p>
            <a:pPr algn="r"/>
            <a:r>
              <a:rPr lang="en-US" sz="1400"/>
              <a:t>Image: Veterans Affairs Canada</a:t>
            </a:r>
          </a:p>
        </p:txBody>
      </p:sp>
    </p:spTree>
    <p:extLst>
      <p:ext uri="{BB962C8B-B14F-4D97-AF65-F5344CB8AC3E}">
        <p14:creationId xmlns:p14="http://schemas.microsoft.com/office/powerpoint/2010/main" val="275694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08408-7BE6-5E6E-8825-E1E96C229B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2B1CBF-B3D5-B678-C564-333F8F412AF2}"/>
              </a:ext>
            </a:extLst>
          </p:cNvPr>
          <p:cNvSpPr>
            <a:spLocks noGrp="1"/>
          </p:cNvSpPr>
          <p:nvPr>
            <p:ph type="title"/>
          </p:nvPr>
        </p:nvSpPr>
        <p:spPr>
          <a:xfrm>
            <a:off x="839787" y="355600"/>
            <a:ext cx="9835558" cy="533400"/>
          </a:xfrm>
        </p:spPr>
        <p:txBody>
          <a:bodyPr>
            <a:normAutofit/>
          </a:bodyPr>
          <a:lstStyle/>
          <a:p>
            <a:r>
              <a:rPr lang="en-US"/>
              <a:t>Evolution: Tomb of the Unknown Soldier</a:t>
            </a:r>
          </a:p>
        </p:txBody>
      </p:sp>
      <p:sp>
        <p:nvSpPr>
          <p:cNvPr id="4" name="Text Placeholder 3">
            <a:extLst>
              <a:ext uri="{FF2B5EF4-FFF2-40B4-BE49-F238E27FC236}">
                <a16:creationId xmlns:a16="http://schemas.microsoft.com/office/drawing/2014/main" id="{78338AAA-3528-F0B0-DE9E-F51711AB1938}"/>
              </a:ext>
            </a:extLst>
          </p:cNvPr>
          <p:cNvSpPr>
            <a:spLocks noGrp="1"/>
          </p:cNvSpPr>
          <p:nvPr>
            <p:ph type="body" sz="half" idx="2"/>
          </p:nvPr>
        </p:nvSpPr>
        <p:spPr>
          <a:xfrm>
            <a:off x="839788" y="1092200"/>
            <a:ext cx="5175422"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a:latin typeface="Calibri"/>
              <a:ea typeface="Calibri"/>
              <a:cs typeface="Calibri"/>
            </a:endParaRPr>
          </a:p>
          <a:p>
            <a:pPr marL="342900" indent="-342900">
              <a:buChar char="•"/>
            </a:pPr>
            <a:endParaRPr lang="en-US" sz="2000">
              <a:latin typeface="Calibri"/>
              <a:ea typeface="Calibri"/>
              <a:cs typeface="Calibri"/>
            </a:endParaRPr>
          </a:p>
          <a:p>
            <a:endParaRPr lang="en-US"/>
          </a:p>
        </p:txBody>
      </p:sp>
      <p:sp>
        <p:nvSpPr>
          <p:cNvPr id="3" name="Text Placeholder 3">
            <a:extLst>
              <a:ext uri="{FF2B5EF4-FFF2-40B4-BE49-F238E27FC236}">
                <a16:creationId xmlns:a16="http://schemas.microsoft.com/office/drawing/2014/main" id="{4C8D90EC-A27F-F49D-FBAF-39CFA5846469}"/>
              </a:ext>
            </a:extLst>
          </p:cNvPr>
          <p:cNvSpPr txBox="1">
            <a:spLocks/>
          </p:cNvSpPr>
          <p:nvPr/>
        </p:nvSpPr>
        <p:spPr>
          <a:xfrm>
            <a:off x="758998" y="1092200"/>
            <a:ext cx="10512424" cy="4162846"/>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spcBef>
                <a:spcPts val="0"/>
              </a:spcBef>
              <a:spcAft>
                <a:spcPts val="1200"/>
              </a:spcAft>
              <a:buFont typeface="Arial" panose="020B0604020202020204" pitchFamily="34" charset="0"/>
              <a:buChar char="•"/>
            </a:pPr>
            <a:r>
              <a:rPr lang="en-US" sz="2200">
                <a:latin typeface="Calibri" panose="020F0502020204030204" pitchFamily="34" charset="0"/>
                <a:ea typeface="Calibri" panose="020F0502020204030204" pitchFamily="34" charset="0"/>
                <a:cs typeface="Calibri" panose="020F0502020204030204" pitchFamily="34" charset="0"/>
              </a:rPr>
              <a:t>Added in 2000, placed directly before the Memorial.</a:t>
            </a:r>
          </a:p>
          <a:p>
            <a:pPr marL="342900" indent="-342900">
              <a:spcBef>
                <a:spcPts val="0"/>
              </a:spcBef>
              <a:spcAft>
                <a:spcPts val="1200"/>
              </a:spcAft>
              <a:buFont typeface="Arial" panose="020B0604020202020204" pitchFamily="34" charset="0"/>
              <a:buChar char="•"/>
            </a:pPr>
            <a:r>
              <a:rPr lang="en-US" sz="2200">
                <a:latin typeface="Calibri" panose="020F0502020204030204" pitchFamily="34" charset="0"/>
                <a:ea typeface="Calibri" panose="020F0502020204030204" pitchFamily="34" charset="0"/>
                <a:cs typeface="Calibri" panose="020F0502020204030204" pitchFamily="34" charset="0"/>
              </a:rPr>
              <a:t>Contains the remains of an unknown Canadian soldier recovered from a cemetery near Vimy Ridge, France. </a:t>
            </a:r>
          </a:p>
          <a:p>
            <a:pPr marL="342900" indent="-342900">
              <a:spcBef>
                <a:spcPts val="0"/>
              </a:spcBef>
              <a:spcAft>
                <a:spcPts val="1200"/>
              </a:spcAft>
              <a:buFont typeface="Arial" panose="020B0604020202020204" pitchFamily="34" charset="0"/>
              <a:buChar char="•"/>
            </a:pPr>
            <a:r>
              <a:rPr lang="en-US" sz="2200">
                <a:latin typeface="Calibri" panose="020F0502020204030204" pitchFamily="34" charset="0"/>
                <a:ea typeface="Calibri" panose="020F0502020204030204" pitchFamily="34" charset="0"/>
                <a:cs typeface="Calibri" panose="020F0502020204030204" pitchFamily="34" charset="0"/>
              </a:rPr>
              <a:t>The tomb symbolizes all Canadians with no known grave, giving families a place to mourn and remember.</a:t>
            </a:r>
          </a:p>
          <a:p>
            <a:endParaRPr lang="en-US" sz="2200">
              <a:latin typeface="Calibri"/>
              <a:ea typeface="Calibri"/>
              <a:cs typeface="Calibri"/>
            </a:endParaRPr>
          </a:p>
          <a:p>
            <a:endParaRPr lang="en-US"/>
          </a:p>
        </p:txBody>
      </p:sp>
      <p:pic>
        <p:nvPicPr>
          <p:cNvPr id="7170" name="Picture 2" descr="A colour photograph of the Tomb of the Unknown Soldier at the base of the National War Memorial in Ottawa.">
            <a:extLst>
              <a:ext uri="{FF2B5EF4-FFF2-40B4-BE49-F238E27FC236}">
                <a16:creationId xmlns:a16="http://schemas.microsoft.com/office/drawing/2014/main" id="{C9571E89-C454-7CA3-306B-403292F9D5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8768" y="2824070"/>
            <a:ext cx="7838229" cy="313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2CDD55A-4C21-369E-8685-D398819E9D2E}"/>
              </a:ext>
            </a:extLst>
          </p:cNvPr>
          <p:cNvSpPr txBox="1"/>
          <p:nvPr/>
        </p:nvSpPr>
        <p:spPr>
          <a:xfrm>
            <a:off x="244711" y="5651585"/>
            <a:ext cx="3614057" cy="307777"/>
          </a:xfrm>
          <a:prstGeom prst="rect">
            <a:avLst/>
          </a:prstGeom>
          <a:noFill/>
        </p:spPr>
        <p:txBody>
          <a:bodyPr wrap="square" lIns="91440" tIns="45720" rIns="91440" bIns="45720" rtlCol="0" anchor="t">
            <a:spAutoFit/>
          </a:bodyPr>
          <a:lstStyle/>
          <a:p>
            <a:pPr algn="r"/>
            <a:r>
              <a:rPr lang="en-US" sz="1400"/>
              <a:t>Image: Veterans Affairs Canada</a:t>
            </a:r>
          </a:p>
        </p:txBody>
      </p:sp>
    </p:spTree>
    <p:extLst>
      <p:ext uri="{BB962C8B-B14F-4D97-AF65-F5344CB8AC3E}">
        <p14:creationId xmlns:p14="http://schemas.microsoft.com/office/powerpoint/2010/main" val="2020054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9DEDA3-1056-22A8-B892-296B8B3499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45FA35-9FD1-053A-D691-7D0F9CA8E93B}"/>
              </a:ext>
            </a:extLst>
          </p:cNvPr>
          <p:cNvSpPr>
            <a:spLocks noGrp="1"/>
          </p:cNvSpPr>
          <p:nvPr>
            <p:ph type="title"/>
          </p:nvPr>
        </p:nvSpPr>
        <p:spPr>
          <a:xfrm>
            <a:off x="586400" y="215594"/>
            <a:ext cx="7133780" cy="533400"/>
          </a:xfrm>
        </p:spPr>
        <p:txBody>
          <a:bodyPr>
            <a:normAutofit/>
          </a:bodyPr>
          <a:lstStyle/>
          <a:p>
            <a:r>
              <a:rPr lang="en-US"/>
              <a:t>Evolution: 2014 Rededication</a:t>
            </a:r>
          </a:p>
        </p:txBody>
      </p:sp>
      <p:sp>
        <p:nvSpPr>
          <p:cNvPr id="4" name="Text Placeholder 3">
            <a:extLst>
              <a:ext uri="{FF2B5EF4-FFF2-40B4-BE49-F238E27FC236}">
                <a16:creationId xmlns:a16="http://schemas.microsoft.com/office/drawing/2014/main" id="{03CAACDD-A2CD-3471-D14F-046BBD8D95F3}"/>
              </a:ext>
            </a:extLst>
          </p:cNvPr>
          <p:cNvSpPr>
            <a:spLocks noGrp="1"/>
          </p:cNvSpPr>
          <p:nvPr>
            <p:ph type="body" sz="half" idx="2"/>
          </p:nvPr>
        </p:nvSpPr>
        <p:spPr>
          <a:xfrm>
            <a:off x="839788" y="1092200"/>
            <a:ext cx="5175422"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a:latin typeface="Calibri"/>
              <a:ea typeface="Calibri"/>
              <a:cs typeface="Calibri"/>
            </a:endParaRPr>
          </a:p>
          <a:p>
            <a:pPr marL="342900" indent="-342900">
              <a:buChar char="•"/>
            </a:pPr>
            <a:endParaRPr lang="en-US" sz="2000">
              <a:latin typeface="Calibri"/>
              <a:ea typeface="Calibri"/>
              <a:cs typeface="Calibri"/>
            </a:endParaRPr>
          </a:p>
          <a:p>
            <a:endParaRPr lang="en-US"/>
          </a:p>
        </p:txBody>
      </p:sp>
      <p:sp>
        <p:nvSpPr>
          <p:cNvPr id="3" name="Text Placeholder 3">
            <a:extLst>
              <a:ext uri="{FF2B5EF4-FFF2-40B4-BE49-F238E27FC236}">
                <a16:creationId xmlns:a16="http://schemas.microsoft.com/office/drawing/2014/main" id="{5C3D610C-82F3-9E7A-3353-2E59617AA68A}"/>
              </a:ext>
            </a:extLst>
          </p:cNvPr>
          <p:cNvSpPr txBox="1">
            <a:spLocks/>
          </p:cNvSpPr>
          <p:nvPr/>
        </p:nvSpPr>
        <p:spPr>
          <a:xfrm>
            <a:off x="623707" y="894202"/>
            <a:ext cx="4833818" cy="4063694"/>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spcBef>
                <a:spcPts val="0"/>
              </a:spcBef>
              <a:spcAft>
                <a:spcPts val="1200"/>
              </a:spcAft>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rPr>
              <a:t>Two new date inscriptions were added to recognize the South African War (1899 to 1902), and Canada’s mission in Afghanistan (2001 to 2014):</a:t>
            </a:r>
          </a:p>
          <a:p>
            <a:pPr algn="ctr">
              <a:spcBef>
                <a:spcPts val="0"/>
              </a:spcBef>
              <a:spcAft>
                <a:spcPts val="1200"/>
              </a:spcAft>
            </a:pPr>
            <a:r>
              <a:rPr lang="en-US" sz="2400" b="1">
                <a:solidFill>
                  <a:schemeClr val="accent1"/>
                </a:solidFill>
                <a:latin typeface="Calibri" panose="020F0502020204030204" pitchFamily="34" charset="0"/>
                <a:ea typeface="Calibri" panose="020F0502020204030204" pitchFamily="34" charset="0"/>
                <a:cs typeface="Calibri" panose="020F0502020204030204" pitchFamily="34" charset="0"/>
              </a:rPr>
              <a:t>1899-1902</a:t>
            </a:r>
          </a:p>
          <a:p>
            <a:pPr algn="ctr">
              <a:spcBef>
                <a:spcPts val="0"/>
              </a:spcBef>
              <a:spcAft>
                <a:spcPts val="1200"/>
              </a:spcAft>
            </a:pPr>
            <a:r>
              <a:rPr lang="en-US" sz="2400" b="1">
                <a:solidFill>
                  <a:schemeClr val="accent1"/>
                </a:solidFill>
                <a:latin typeface="Calibri" panose="020F0502020204030204" pitchFamily="34" charset="0"/>
                <a:ea typeface="Calibri" panose="020F0502020204030204" pitchFamily="34" charset="0"/>
                <a:cs typeface="Calibri" panose="020F0502020204030204" pitchFamily="34" charset="0"/>
              </a:rPr>
              <a:t>2001-2014</a:t>
            </a:r>
          </a:p>
          <a:p>
            <a:pPr marL="342900" indent="-342900">
              <a:spcBef>
                <a:spcPts val="0"/>
              </a:spcBef>
              <a:spcAft>
                <a:spcPts val="1200"/>
              </a:spcAft>
              <a:buFont typeface="Arial" panose="020B0604020202020204" pitchFamily="34" charset="0"/>
              <a:buChar char="•"/>
            </a:pPr>
            <a:r>
              <a:rPr lang="en-US" sz="2400">
                <a:latin typeface="Calibri" panose="020F0502020204030204" pitchFamily="34" charset="0"/>
                <a:ea typeface="Calibri" panose="020F0502020204030204" pitchFamily="34" charset="0"/>
                <a:cs typeface="Calibri" panose="020F0502020204030204" pitchFamily="34" charset="0"/>
              </a:rPr>
              <a:t>Wording was also added to </a:t>
            </a:r>
            <a:r>
              <a:rPr lang="en-US" sz="2400" err="1">
                <a:latin typeface="Calibri" panose="020F0502020204030204" pitchFamily="34" charset="0"/>
                <a:ea typeface="Calibri" panose="020F0502020204030204" pitchFamily="34" charset="0"/>
                <a:cs typeface="Calibri" panose="020F0502020204030204" pitchFamily="34" charset="0"/>
              </a:rPr>
              <a:t>honour</a:t>
            </a:r>
            <a:r>
              <a:rPr lang="en-US" sz="2400">
                <a:latin typeface="Calibri" panose="020F0502020204030204" pitchFamily="34" charset="0"/>
                <a:ea typeface="Calibri" panose="020F0502020204030204" pitchFamily="34" charset="0"/>
                <a:cs typeface="Calibri" panose="020F0502020204030204" pitchFamily="34" charset="0"/>
              </a:rPr>
              <a:t> all Canadians who have served in uniform, past and present:</a:t>
            </a:r>
          </a:p>
          <a:p>
            <a:pPr algn="ctr">
              <a:spcBef>
                <a:spcPts val="0"/>
              </a:spcBef>
              <a:spcAft>
                <a:spcPts val="1200"/>
              </a:spcAft>
            </a:pPr>
            <a:r>
              <a:rPr lang="en-US" sz="2400" b="1">
                <a:solidFill>
                  <a:schemeClr val="accent1"/>
                </a:solidFill>
                <a:latin typeface="Calibri" panose="020F0502020204030204" pitchFamily="34" charset="0"/>
                <a:ea typeface="Calibri" panose="020F0502020204030204" pitchFamily="34" charset="0"/>
                <a:cs typeface="Calibri" panose="020F0502020204030204" pitchFamily="34" charset="0"/>
              </a:rPr>
              <a:t>IN SERVICE TO CANADA   </a:t>
            </a:r>
          </a:p>
          <a:p>
            <a:pPr algn="ctr">
              <a:spcBef>
                <a:spcPts val="0"/>
              </a:spcBef>
              <a:spcAft>
                <a:spcPts val="1200"/>
              </a:spcAft>
            </a:pPr>
            <a:r>
              <a:rPr lang="en-US" sz="2400" b="1">
                <a:solidFill>
                  <a:schemeClr val="accent1"/>
                </a:solidFill>
                <a:latin typeface="Calibri" panose="020F0502020204030204" pitchFamily="34" charset="0"/>
                <a:ea typeface="Calibri" panose="020F0502020204030204" pitchFamily="34" charset="0"/>
                <a:cs typeface="Calibri" panose="020F0502020204030204" pitchFamily="34" charset="0"/>
              </a:rPr>
              <a:t>AU SERVICE DU CANADA</a:t>
            </a:r>
          </a:p>
        </p:txBody>
      </p:sp>
      <p:pic>
        <p:nvPicPr>
          <p:cNvPr id="6146" name="Picture 2" descr="A colour photograph of the National War Memorial when the monument was Rededicated in 2014. It showing the new dates inscribed to recognize the South African War and Canada's mission in Afghanistan.">
            <a:extLst>
              <a:ext uri="{FF2B5EF4-FFF2-40B4-BE49-F238E27FC236}">
                <a16:creationId xmlns:a16="http://schemas.microsoft.com/office/drawing/2014/main" id="{F75C46CD-294C-8156-9FDD-3D10C7EED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7754" y="1076592"/>
            <a:ext cx="6142362" cy="40949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75B2CFB-9B8D-1A6F-C992-20C9DAADB788}"/>
              </a:ext>
            </a:extLst>
          </p:cNvPr>
          <p:cNvSpPr txBox="1"/>
          <p:nvPr/>
        </p:nvSpPr>
        <p:spPr>
          <a:xfrm>
            <a:off x="5765640" y="5171500"/>
            <a:ext cx="6094476" cy="307777"/>
          </a:xfrm>
          <a:prstGeom prst="rect">
            <a:avLst/>
          </a:prstGeom>
          <a:noFill/>
        </p:spPr>
        <p:txBody>
          <a:bodyPr wrap="square">
            <a:spAutoFit/>
          </a:bodyPr>
          <a:lstStyle/>
          <a:p>
            <a:pPr algn="r"/>
            <a:r>
              <a:rPr lang="en-US" sz="1400"/>
              <a:t>Image: Canadian Heritage</a:t>
            </a:r>
          </a:p>
        </p:txBody>
      </p:sp>
    </p:spTree>
    <p:extLst>
      <p:ext uri="{BB962C8B-B14F-4D97-AF65-F5344CB8AC3E}">
        <p14:creationId xmlns:p14="http://schemas.microsoft.com/office/powerpoint/2010/main" val="3347670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3D049-B4B0-2806-A9BF-BDC6C517A4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102271-2CCE-B98E-3867-D7EB8556E2FA}"/>
              </a:ext>
            </a:extLst>
          </p:cNvPr>
          <p:cNvSpPr>
            <a:spLocks noGrp="1"/>
          </p:cNvSpPr>
          <p:nvPr>
            <p:ph type="title"/>
          </p:nvPr>
        </p:nvSpPr>
        <p:spPr>
          <a:xfrm>
            <a:off x="839788" y="355600"/>
            <a:ext cx="7133780" cy="533400"/>
          </a:xfrm>
        </p:spPr>
        <p:txBody>
          <a:bodyPr>
            <a:normAutofit/>
          </a:bodyPr>
          <a:lstStyle/>
          <a:p>
            <a:r>
              <a:rPr lang="en-US"/>
              <a:t>Evolution: Restoration</a:t>
            </a:r>
          </a:p>
        </p:txBody>
      </p:sp>
      <p:sp>
        <p:nvSpPr>
          <p:cNvPr id="4" name="Text Placeholder 3">
            <a:extLst>
              <a:ext uri="{FF2B5EF4-FFF2-40B4-BE49-F238E27FC236}">
                <a16:creationId xmlns:a16="http://schemas.microsoft.com/office/drawing/2014/main" id="{E6C44CE4-85A6-E755-DE49-E33122ABCFCA}"/>
              </a:ext>
            </a:extLst>
          </p:cNvPr>
          <p:cNvSpPr>
            <a:spLocks noGrp="1"/>
          </p:cNvSpPr>
          <p:nvPr>
            <p:ph type="body" sz="half" idx="2"/>
          </p:nvPr>
        </p:nvSpPr>
        <p:spPr>
          <a:xfrm>
            <a:off x="839788" y="1092200"/>
            <a:ext cx="5175422"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a:latin typeface="Calibri"/>
              <a:ea typeface="Calibri"/>
              <a:cs typeface="Calibri"/>
            </a:endParaRPr>
          </a:p>
          <a:p>
            <a:pPr marL="342900" indent="-342900">
              <a:buChar char="•"/>
            </a:pPr>
            <a:endParaRPr lang="en-US" sz="2000">
              <a:latin typeface="Calibri"/>
              <a:ea typeface="Calibri"/>
              <a:cs typeface="Calibri"/>
            </a:endParaRPr>
          </a:p>
          <a:p>
            <a:endParaRPr lang="en-US"/>
          </a:p>
        </p:txBody>
      </p:sp>
      <p:sp>
        <p:nvSpPr>
          <p:cNvPr id="3" name="Text Placeholder 3">
            <a:extLst>
              <a:ext uri="{FF2B5EF4-FFF2-40B4-BE49-F238E27FC236}">
                <a16:creationId xmlns:a16="http://schemas.microsoft.com/office/drawing/2014/main" id="{8C76EB36-0338-D095-A0C4-722352E1CC7F}"/>
              </a:ext>
            </a:extLst>
          </p:cNvPr>
          <p:cNvSpPr txBox="1">
            <a:spLocks/>
          </p:cNvSpPr>
          <p:nvPr/>
        </p:nvSpPr>
        <p:spPr>
          <a:xfrm>
            <a:off x="839787" y="1092200"/>
            <a:ext cx="4591529" cy="4162846"/>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0"/>
              </a:spcBef>
              <a:spcAft>
                <a:spcPts val="1200"/>
              </a:spcAft>
            </a:pPr>
            <a:r>
              <a:rPr lang="en-US" sz="9600">
                <a:latin typeface="Calibri" panose="020F0502020204030204" pitchFamily="34" charset="0"/>
                <a:ea typeface="Calibri" panose="020F0502020204030204" pitchFamily="34" charset="0"/>
                <a:cs typeface="Calibri" panose="020F0502020204030204" pitchFamily="34" charset="0"/>
              </a:rPr>
              <a:t> </a:t>
            </a:r>
          </a:p>
          <a:p>
            <a:pPr marL="342900" indent="-342900">
              <a:spcBef>
                <a:spcPts val="0"/>
              </a:spcBef>
              <a:spcAft>
                <a:spcPts val="1200"/>
              </a:spcAft>
              <a:buFont typeface="Arial" panose="020B0604020202020204" pitchFamily="34" charset="0"/>
              <a:buChar char="•"/>
            </a:pPr>
            <a:r>
              <a:rPr lang="en-US" sz="9600">
                <a:latin typeface="Calibri" panose="020F0502020204030204" pitchFamily="34" charset="0"/>
                <a:ea typeface="Calibri" panose="020F0502020204030204" pitchFamily="34" charset="0"/>
                <a:cs typeface="Calibri" panose="020F0502020204030204" pitchFamily="34" charset="0"/>
              </a:rPr>
              <a:t>In 2016, the Government of Canada undertook a major restoration.</a:t>
            </a:r>
          </a:p>
          <a:p>
            <a:pPr marL="342900" indent="-342900">
              <a:spcBef>
                <a:spcPts val="0"/>
              </a:spcBef>
              <a:spcAft>
                <a:spcPts val="1200"/>
              </a:spcAft>
              <a:buFont typeface="Arial" panose="020B0604020202020204" pitchFamily="34" charset="0"/>
              <a:buChar char="•"/>
            </a:pPr>
            <a:r>
              <a:rPr lang="en-US" sz="9600">
                <a:latin typeface="Calibri" panose="020F0502020204030204" pitchFamily="34" charset="0"/>
                <a:ea typeface="Calibri" panose="020F0502020204030204" pitchFamily="34" charset="0"/>
                <a:cs typeface="Calibri" panose="020F0502020204030204" pitchFamily="34" charset="0"/>
              </a:rPr>
              <a:t>Work included:</a:t>
            </a:r>
          </a:p>
          <a:p>
            <a:pPr marL="800100" lvl="1" indent="-342900">
              <a:spcBef>
                <a:spcPts val="0"/>
              </a:spcBef>
              <a:spcAft>
                <a:spcPts val="1200"/>
              </a:spcAft>
              <a:buFont typeface="Arial" panose="020B0604020202020204" pitchFamily="34" charset="0"/>
              <a:buChar char="•"/>
            </a:pPr>
            <a:r>
              <a:rPr lang="en-US" sz="9400">
                <a:latin typeface="Calibri" panose="020F0502020204030204" pitchFamily="34" charset="0"/>
                <a:ea typeface="Calibri" panose="020F0502020204030204" pitchFamily="34" charset="0"/>
                <a:cs typeface="Calibri" panose="020F0502020204030204" pitchFamily="34" charset="0"/>
              </a:rPr>
              <a:t>Replacing the concrete slab</a:t>
            </a:r>
          </a:p>
          <a:p>
            <a:pPr marL="800100" lvl="1" indent="-342900">
              <a:spcBef>
                <a:spcPts val="0"/>
              </a:spcBef>
              <a:spcAft>
                <a:spcPts val="1200"/>
              </a:spcAft>
              <a:buFont typeface="Arial" panose="020B0604020202020204" pitchFamily="34" charset="0"/>
              <a:buChar char="•"/>
            </a:pPr>
            <a:r>
              <a:rPr lang="en-US" sz="9400">
                <a:latin typeface="Calibri" panose="020F0502020204030204" pitchFamily="34" charset="0"/>
                <a:ea typeface="Calibri" panose="020F0502020204030204" pitchFamily="34" charset="0"/>
                <a:cs typeface="Calibri" panose="020F0502020204030204" pitchFamily="34" charset="0"/>
              </a:rPr>
              <a:t>Cleaning and repairing the memorial</a:t>
            </a:r>
          </a:p>
          <a:p>
            <a:pPr marL="800100" lvl="1" indent="-342900">
              <a:spcBef>
                <a:spcPts val="0"/>
              </a:spcBef>
              <a:spcAft>
                <a:spcPts val="1200"/>
              </a:spcAft>
              <a:buFont typeface="Arial" panose="020B0604020202020204" pitchFamily="34" charset="0"/>
              <a:buChar char="•"/>
            </a:pPr>
            <a:r>
              <a:rPr lang="en-US" sz="9400">
                <a:latin typeface="Calibri" panose="020F0502020204030204" pitchFamily="34" charset="0"/>
                <a:ea typeface="Calibri" panose="020F0502020204030204" pitchFamily="34" charset="0"/>
                <a:cs typeface="Calibri" panose="020F0502020204030204" pitchFamily="34" charset="0"/>
              </a:rPr>
              <a:t>Re‑waxing all bronze figures with a protective coating</a:t>
            </a:r>
          </a:p>
          <a:p>
            <a:endParaRPr lang="en-US"/>
          </a:p>
        </p:txBody>
      </p:sp>
      <p:sp>
        <p:nvSpPr>
          <p:cNvPr id="7" name="TextBox 6">
            <a:extLst>
              <a:ext uri="{FF2B5EF4-FFF2-40B4-BE49-F238E27FC236}">
                <a16:creationId xmlns:a16="http://schemas.microsoft.com/office/drawing/2014/main" id="{E98E2DFB-7A0A-C7B6-E75B-6DA82D30C063}"/>
              </a:ext>
            </a:extLst>
          </p:cNvPr>
          <p:cNvSpPr txBox="1"/>
          <p:nvPr/>
        </p:nvSpPr>
        <p:spPr>
          <a:xfrm>
            <a:off x="1217171" y="5748745"/>
            <a:ext cx="4214145" cy="307777"/>
          </a:xfrm>
          <a:prstGeom prst="rect">
            <a:avLst/>
          </a:prstGeom>
          <a:noFill/>
        </p:spPr>
        <p:txBody>
          <a:bodyPr wrap="square" lIns="91440" tIns="45720" rIns="91440" bIns="45720" rtlCol="0" anchor="t">
            <a:spAutoFit/>
          </a:bodyPr>
          <a:lstStyle/>
          <a:p>
            <a:pPr algn="r"/>
            <a:r>
              <a:rPr lang="en-US" sz="1400"/>
              <a:t>Images: Public Services and Procurement Canada</a:t>
            </a:r>
          </a:p>
        </p:txBody>
      </p:sp>
      <p:pic>
        <p:nvPicPr>
          <p:cNvPr id="9" name="Picture 8" descr="A colour photograph of a person working on restoring the statues at the top of the National War Memorial in 2016.">
            <a:extLst>
              <a:ext uri="{FF2B5EF4-FFF2-40B4-BE49-F238E27FC236}">
                <a16:creationId xmlns:a16="http://schemas.microsoft.com/office/drawing/2014/main" id="{BD099C07-900E-97F9-9BF3-4C9AD0473C23}"/>
              </a:ext>
            </a:extLst>
          </p:cNvPr>
          <p:cNvPicPr>
            <a:picLocks noChangeAspect="1"/>
          </p:cNvPicPr>
          <p:nvPr/>
        </p:nvPicPr>
        <p:blipFill>
          <a:blip r:embed="rId2">
            <a:extLst>
              <a:ext uri="{28A0092B-C50C-407E-A947-70E740481C1C}">
                <a14:useLocalDpi xmlns:a14="http://schemas.microsoft.com/office/drawing/2010/main" val="0"/>
              </a:ext>
            </a:extLst>
          </a:blip>
          <a:srcRect l="13961" r="15775"/>
          <a:stretch>
            <a:fillRect/>
          </a:stretch>
        </p:blipFill>
        <p:spPr>
          <a:xfrm>
            <a:off x="5426928" y="0"/>
            <a:ext cx="3614057" cy="6858000"/>
          </a:xfrm>
          <a:prstGeom prst="rect">
            <a:avLst/>
          </a:prstGeom>
        </p:spPr>
      </p:pic>
      <p:pic>
        <p:nvPicPr>
          <p:cNvPr id="11" name="Picture 10" descr="A colour photographs of scaffolding surrounding the National War Memorial for restoration work in 2016.">
            <a:extLst>
              <a:ext uri="{FF2B5EF4-FFF2-40B4-BE49-F238E27FC236}">
                <a16:creationId xmlns:a16="http://schemas.microsoft.com/office/drawing/2014/main" id="{E4E3BEF4-EED5-300A-BC29-A2856A18B196}"/>
              </a:ext>
            </a:extLst>
          </p:cNvPr>
          <p:cNvPicPr>
            <a:picLocks noChangeAspect="1"/>
          </p:cNvPicPr>
          <p:nvPr/>
        </p:nvPicPr>
        <p:blipFill>
          <a:blip r:embed="rId3">
            <a:extLst>
              <a:ext uri="{28A0092B-C50C-407E-A947-70E740481C1C}">
                <a14:useLocalDpi xmlns:a14="http://schemas.microsoft.com/office/drawing/2010/main" val="0"/>
              </a:ext>
            </a:extLst>
          </a:blip>
          <a:srcRect l="20947" r="51031" b="20771"/>
          <a:stretch>
            <a:fillRect/>
          </a:stretch>
        </p:blipFill>
        <p:spPr>
          <a:xfrm>
            <a:off x="9040985" y="0"/>
            <a:ext cx="3234089" cy="6858000"/>
          </a:xfrm>
          <a:prstGeom prst="rect">
            <a:avLst/>
          </a:prstGeom>
        </p:spPr>
      </p:pic>
    </p:spTree>
    <p:extLst>
      <p:ext uri="{BB962C8B-B14F-4D97-AF65-F5344CB8AC3E}">
        <p14:creationId xmlns:p14="http://schemas.microsoft.com/office/powerpoint/2010/main" val="3416905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3D7CE-E174-FFEF-AF87-78D2D25EFB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2AF677-26CC-233C-85ED-A981B15837FA}"/>
              </a:ext>
            </a:extLst>
          </p:cNvPr>
          <p:cNvSpPr>
            <a:spLocks noGrp="1"/>
          </p:cNvSpPr>
          <p:nvPr>
            <p:ph type="title"/>
          </p:nvPr>
        </p:nvSpPr>
        <p:spPr>
          <a:xfrm>
            <a:off x="839788" y="355600"/>
            <a:ext cx="7133780" cy="533400"/>
          </a:xfrm>
        </p:spPr>
        <p:txBody>
          <a:bodyPr>
            <a:normAutofit/>
          </a:bodyPr>
          <a:lstStyle/>
          <a:p>
            <a:r>
              <a:rPr lang="en-US"/>
              <a:t>We will remember them</a:t>
            </a:r>
          </a:p>
        </p:txBody>
      </p:sp>
      <p:sp>
        <p:nvSpPr>
          <p:cNvPr id="4" name="Text Placeholder 3">
            <a:extLst>
              <a:ext uri="{FF2B5EF4-FFF2-40B4-BE49-F238E27FC236}">
                <a16:creationId xmlns:a16="http://schemas.microsoft.com/office/drawing/2014/main" id="{018761F6-AD25-58FA-38BD-CE6DE13A4050}"/>
              </a:ext>
            </a:extLst>
          </p:cNvPr>
          <p:cNvSpPr>
            <a:spLocks noGrp="1"/>
          </p:cNvSpPr>
          <p:nvPr>
            <p:ph type="body" sz="half" idx="2"/>
          </p:nvPr>
        </p:nvSpPr>
        <p:spPr>
          <a:xfrm>
            <a:off x="839788" y="1092200"/>
            <a:ext cx="5175422"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a:latin typeface="Calibri"/>
              <a:ea typeface="Calibri"/>
              <a:cs typeface="Calibri"/>
            </a:endParaRPr>
          </a:p>
          <a:p>
            <a:pPr marL="342900" indent="-342900">
              <a:buChar char="•"/>
            </a:pPr>
            <a:endParaRPr lang="en-US" sz="2000">
              <a:latin typeface="Calibri"/>
              <a:ea typeface="Calibri"/>
              <a:cs typeface="Calibri"/>
            </a:endParaRPr>
          </a:p>
          <a:p>
            <a:endParaRPr lang="en-US"/>
          </a:p>
        </p:txBody>
      </p:sp>
      <p:sp>
        <p:nvSpPr>
          <p:cNvPr id="3" name="Text Placeholder 3">
            <a:extLst>
              <a:ext uri="{FF2B5EF4-FFF2-40B4-BE49-F238E27FC236}">
                <a16:creationId xmlns:a16="http://schemas.microsoft.com/office/drawing/2014/main" id="{BE80CC05-5653-6349-5E56-DEC7B19943D0}"/>
              </a:ext>
            </a:extLst>
          </p:cNvPr>
          <p:cNvSpPr txBox="1">
            <a:spLocks/>
          </p:cNvSpPr>
          <p:nvPr/>
        </p:nvSpPr>
        <p:spPr>
          <a:xfrm>
            <a:off x="839787" y="1092200"/>
            <a:ext cx="4591529" cy="4162846"/>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lnSpc>
                <a:spcPct val="120000"/>
              </a:lnSpc>
              <a:spcBef>
                <a:spcPts val="0"/>
              </a:spcBef>
              <a:spcAft>
                <a:spcPts val="1200"/>
              </a:spcAft>
              <a:buFont typeface="Arial" panose="020B0604020202020204" pitchFamily="34" charset="0"/>
              <a:buChar char="•"/>
            </a:pPr>
            <a:r>
              <a:rPr lang="en-US" sz="9600">
                <a:latin typeface="Calibri" panose="020F0502020204030204" pitchFamily="34" charset="0"/>
                <a:ea typeface="Calibri" panose="020F0502020204030204" pitchFamily="34" charset="0"/>
                <a:cs typeface="Calibri" panose="020F0502020204030204" pitchFamily="34" charset="0"/>
              </a:rPr>
              <a:t>The National War Memorial reflects Canada’s evolving understanding of service and sacrifice.</a:t>
            </a:r>
          </a:p>
          <a:p>
            <a:pPr marL="342900" indent="-342900">
              <a:lnSpc>
                <a:spcPct val="120000"/>
              </a:lnSpc>
              <a:spcBef>
                <a:spcPts val="0"/>
              </a:spcBef>
              <a:spcAft>
                <a:spcPts val="1200"/>
              </a:spcAft>
              <a:buFont typeface="Arial" panose="020B0604020202020204" pitchFamily="34" charset="0"/>
              <a:buChar char="•"/>
            </a:pPr>
            <a:r>
              <a:rPr lang="en-US" sz="9600">
                <a:latin typeface="Calibri" panose="020F0502020204030204" pitchFamily="34" charset="0"/>
                <a:ea typeface="Calibri" panose="020F0502020204030204" pitchFamily="34" charset="0"/>
                <a:cs typeface="Calibri" panose="020F0502020204030204" pitchFamily="34" charset="0"/>
              </a:rPr>
              <a:t>Its design and inscriptions tell the story of Canadians who served across multiple conflicts and generations.</a:t>
            </a:r>
          </a:p>
          <a:p>
            <a:pPr marL="342900" indent="-342900">
              <a:lnSpc>
                <a:spcPct val="120000"/>
              </a:lnSpc>
              <a:spcBef>
                <a:spcPts val="0"/>
              </a:spcBef>
              <a:spcAft>
                <a:spcPts val="1200"/>
              </a:spcAft>
              <a:buFont typeface="Arial" panose="020B0604020202020204" pitchFamily="34" charset="0"/>
              <a:buChar char="•"/>
            </a:pPr>
            <a:r>
              <a:rPr lang="en-US" sz="9600">
                <a:latin typeface="Calibri" panose="020F0502020204030204" pitchFamily="34" charset="0"/>
                <a:ea typeface="Calibri" panose="020F0502020204030204" pitchFamily="34" charset="0"/>
                <a:cs typeface="Calibri" panose="020F0502020204030204" pitchFamily="34" charset="0"/>
              </a:rPr>
              <a:t>It stands as a national symbol of memory, gratitude, and identity.</a:t>
            </a:r>
            <a:endParaRPr lang="en-US"/>
          </a:p>
        </p:txBody>
      </p:sp>
      <p:sp>
        <p:nvSpPr>
          <p:cNvPr id="7" name="TextBox 6">
            <a:extLst>
              <a:ext uri="{FF2B5EF4-FFF2-40B4-BE49-F238E27FC236}">
                <a16:creationId xmlns:a16="http://schemas.microsoft.com/office/drawing/2014/main" id="{B687B615-F939-4DC4-674C-CDA4B0691A85}"/>
              </a:ext>
            </a:extLst>
          </p:cNvPr>
          <p:cNvSpPr txBox="1"/>
          <p:nvPr/>
        </p:nvSpPr>
        <p:spPr>
          <a:xfrm>
            <a:off x="8429133" y="5255046"/>
            <a:ext cx="3614057" cy="307777"/>
          </a:xfrm>
          <a:prstGeom prst="rect">
            <a:avLst/>
          </a:prstGeom>
          <a:noFill/>
        </p:spPr>
        <p:txBody>
          <a:bodyPr wrap="square" lIns="91440" tIns="45720" rIns="91440" bIns="45720" rtlCol="0" anchor="t">
            <a:spAutoFit/>
          </a:bodyPr>
          <a:lstStyle/>
          <a:p>
            <a:pPr algn="r"/>
            <a:r>
              <a:rPr lang="en-US" sz="1400"/>
              <a:t>Image: Veterans Affairs Canada</a:t>
            </a:r>
          </a:p>
        </p:txBody>
      </p:sp>
      <p:pic>
        <p:nvPicPr>
          <p:cNvPr id="8" name="Picture 7" descr="A colour photograph of a Canadian Armed Forces member in uniform, standing with his head bowed at the base of the National War Memorial. Wreaths are laid at the base of the memorial.">
            <a:extLst>
              <a:ext uri="{FF2B5EF4-FFF2-40B4-BE49-F238E27FC236}">
                <a16:creationId xmlns:a16="http://schemas.microsoft.com/office/drawing/2014/main" id="{6F98F036-6FEB-A3DC-B190-624264D4BD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5173" y="943035"/>
            <a:ext cx="6468017" cy="4312011"/>
          </a:xfrm>
          <a:prstGeom prst="rect">
            <a:avLst/>
          </a:prstGeom>
        </p:spPr>
      </p:pic>
    </p:spTree>
    <p:extLst>
      <p:ext uri="{BB962C8B-B14F-4D97-AF65-F5344CB8AC3E}">
        <p14:creationId xmlns:p14="http://schemas.microsoft.com/office/powerpoint/2010/main" val="3785190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38340-FD16-2594-C6E0-F04C1AFE3A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073E4E-B17A-61FB-16E5-9CA37697B58C}"/>
              </a:ext>
            </a:extLst>
          </p:cNvPr>
          <p:cNvSpPr>
            <a:spLocks noGrp="1"/>
          </p:cNvSpPr>
          <p:nvPr>
            <p:ph type="title"/>
          </p:nvPr>
        </p:nvSpPr>
        <p:spPr>
          <a:xfrm>
            <a:off x="836159" y="346456"/>
            <a:ext cx="5106859" cy="533400"/>
          </a:xfrm>
        </p:spPr>
        <p:txBody>
          <a:bodyPr>
            <a:normAutofit/>
          </a:bodyPr>
          <a:lstStyle/>
          <a:p>
            <a:r>
              <a:rPr lang="en-US"/>
              <a:t>The National War Memorial</a:t>
            </a:r>
          </a:p>
        </p:txBody>
      </p:sp>
      <p:sp>
        <p:nvSpPr>
          <p:cNvPr id="4" name="Text Placeholder 3">
            <a:extLst>
              <a:ext uri="{FF2B5EF4-FFF2-40B4-BE49-F238E27FC236}">
                <a16:creationId xmlns:a16="http://schemas.microsoft.com/office/drawing/2014/main" id="{A6C54CDF-FE2E-1AEF-AB10-5BBFE93E1C50}"/>
              </a:ext>
            </a:extLst>
          </p:cNvPr>
          <p:cNvSpPr>
            <a:spLocks noGrp="1"/>
          </p:cNvSpPr>
          <p:nvPr>
            <p:ph type="body" sz="half" idx="2"/>
          </p:nvPr>
        </p:nvSpPr>
        <p:spPr>
          <a:xfrm>
            <a:off x="839787" y="1092200"/>
            <a:ext cx="4380645" cy="2080768"/>
          </a:xfrm>
        </p:spPr>
        <p:txBody>
          <a:bodyPr vert="horz" lIns="91440" tIns="45720" rIns="91440" bIns="45720" rtlCol="0" anchor="t">
            <a:normAutofit/>
          </a:bodyPr>
          <a:lstStyle/>
          <a:p>
            <a:pPr>
              <a:spcBef>
                <a:spcPts val="0"/>
              </a:spcBef>
              <a:spcAft>
                <a:spcPts val="1200"/>
              </a:spcAft>
            </a:pPr>
            <a:r>
              <a:rPr lang="en-US" sz="2400">
                <a:latin typeface="Calibri"/>
                <a:ea typeface="Calibri"/>
                <a:cs typeface="Calibri"/>
              </a:rPr>
              <a:t>Canada’s National War Memorial symbolizes the service and sacrifice of all who have served Canada in the cause of peace and freedom – past, present and future. </a:t>
            </a:r>
            <a:endParaRPr lang="en-US"/>
          </a:p>
        </p:txBody>
      </p:sp>
      <p:pic>
        <p:nvPicPr>
          <p:cNvPr id="1026" name="Picture 2" descr="Colour photograph of the National War Memorial in downtown Ottawa surrounded by green grass, trees and shrubs. &#10;">
            <a:extLst>
              <a:ext uri="{FF2B5EF4-FFF2-40B4-BE49-F238E27FC236}">
                <a16:creationId xmlns:a16="http://schemas.microsoft.com/office/drawing/2014/main" id="{FB59739F-D606-0E98-55F1-F1B9D4ED23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2986" y="1097205"/>
            <a:ext cx="6613071" cy="440871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F1559ED-95A2-5781-4531-3CC216B06EFA}"/>
              </a:ext>
            </a:extLst>
          </p:cNvPr>
          <p:cNvSpPr txBox="1"/>
          <p:nvPr/>
        </p:nvSpPr>
        <p:spPr>
          <a:xfrm>
            <a:off x="5901581" y="5505919"/>
            <a:ext cx="6094476" cy="307777"/>
          </a:xfrm>
          <a:prstGeom prst="rect">
            <a:avLst/>
          </a:prstGeom>
          <a:noFill/>
        </p:spPr>
        <p:txBody>
          <a:bodyPr wrap="square">
            <a:spAutoFit/>
          </a:bodyPr>
          <a:lstStyle/>
          <a:p>
            <a:pPr algn="r"/>
            <a:r>
              <a:rPr lang="en-US" sz="1400"/>
              <a:t>Image: Canadian Heritage</a:t>
            </a:r>
          </a:p>
        </p:txBody>
      </p:sp>
    </p:spTree>
    <p:extLst>
      <p:ext uri="{BB962C8B-B14F-4D97-AF65-F5344CB8AC3E}">
        <p14:creationId xmlns:p14="http://schemas.microsoft.com/office/powerpoint/2010/main" val="3542500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A2FAF-B1F1-5D44-7E3B-ED2D5BA20D27}"/>
              </a:ext>
            </a:extLst>
          </p:cNvPr>
          <p:cNvSpPr>
            <a:spLocks noGrp="1"/>
          </p:cNvSpPr>
          <p:nvPr>
            <p:ph type="title"/>
          </p:nvPr>
        </p:nvSpPr>
        <p:spPr>
          <a:xfrm>
            <a:off x="736092" y="294566"/>
            <a:ext cx="9455842" cy="533400"/>
          </a:xfrm>
        </p:spPr>
        <p:txBody>
          <a:bodyPr>
            <a:normAutofit/>
          </a:bodyPr>
          <a:lstStyle/>
          <a:p>
            <a:r>
              <a:rPr lang="en-US"/>
              <a:t>A nation in mourning</a:t>
            </a:r>
          </a:p>
        </p:txBody>
      </p:sp>
      <p:sp>
        <p:nvSpPr>
          <p:cNvPr id="4" name="Text Placeholder 3">
            <a:extLst>
              <a:ext uri="{FF2B5EF4-FFF2-40B4-BE49-F238E27FC236}">
                <a16:creationId xmlns:a16="http://schemas.microsoft.com/office/drawing/2014/main" id="{9FD3D387-62BE-CAF0-D17E-3E45B9292D32}"/>
              </a:ext>
            </a:extLst>
          </p:cNvPr>
          <p:cNvSpPr>
            <a:spLocks noGrp="1"/>
          </p:cNvSpPr>
          <p:nvPr>
            <p:ph type="body" sz="half" idx="2"/>
          </p:nvPr>
        </p:nvSpPr>
        <p:spPr>
          <a:xfrm>
            <a:off x="593430" y="1135743"/>
            <a:ext cx="4347754" cy="3213100"/>
          </a:xfrm>
        </p:spPr>
        <p:txBody>
          <a:bodyPr vert="horz" lIns="91440" tIns="45720" rIns="91440" bIns="45720" rtlCol="0" anchor="t">
            <a:noAutofit/>
          </a:bodyPr>
          <a:lstStyle/>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 First World War touched almost every community in Canada. </a:t>
            </a:r>
          </a:p>
          <a:p>
            <a:pPr marL="342900" indent="-342900">
              <a:spcBef>
                <a:spcPts val="0"/>
              </a:spcBef>
              <a:spcAft>
                <a:spcPts val="1200"/>
              </a:spcAft>
              <a:buFont typeface="Arial" panose="020B0604020202020204" pitchFamily="34" charset="0"/>
              <a:buChar char="•"/>
            </a:pPr>
            <a:r>
              <a:rPr lang="en-US" sz="2400">
                <a:latin typeface="Calibri"/>
                <a:ea typeface="Calibri"/>
                <a:cs typeface="Calibri"/>
              </a:rPr>
              <a:t>From a population of just 8 million when the war began:</a:t>
            </a:r>
          </a:p>
          <a:p>
            <a:pPr marL="800100" lvl="1" indent="-342900">
              <a:spcBef>
                <a:spcPts val="0"/>
              </a:spcBef>
              <a:spcAft>
                <a:spcPts val="1200"/>
              </a:spcAft>
              <a:buFont typeface="Courier New" panose="020B0604020202020204" pitchFamily="34" charset="0"/>
              <a:buChar char="o"/>
            </a:pPr>
            <a:r>
              <a:rPr lang="en-US" sz="2200">
                <a:latin typeface="Calibri"/>
                <a:ea typeface="Calibri"/>
                <a:cs typeface="Calibri"/>
              </a:rPr>
              <a:t>nearly 620,000 Canadians served</a:t>
            </a:r>
            <a:endParaRPr lang="en-US">
              <a:latin typeface="Aptos" panose="02110004020202020204"/>
              <a:ea typeface="Calibri"/>
              <a:cs typeface="Calibri"/>
            </a:endParaRPr>
          </a:p>
          <a:p>
            <a:pPr marL="800100" lvl="1" indent="-342900">
              <a:spcBef>
                <a:spcPts val="0"/>
              </a:spcBef>
              <a:spcAft>
                <a:spcPts val="1200"/>
              </a:spcAft>
              <a:buFont typeface="Courier New" panose="020B0604020202020204" pitchFamily="34" charset="0"/>
              <a:buChar char="o"/>
            </a:pPr>
            <a:r>
              <a:rPr lang="en-US" sz="2200">
                <a:latin typeface="Calibri"/>
                <a:ea typeface="Calibri"/>
                <a:cs typeface="Calibri"/>
              </a:rPr>
              <a:t>more than 172,000 were wounded </a:t>
            </a:r>
            <a:endParaRPr lang="en-US">
              <a:latin typeface="Aptos" panose="02110004020202020204"/>
              <a:ea typeface="Calibri"/>
              <a:cs typeface="Calibri"/>
            </a:endParaRPr>
          </a:p>
          <a:p>
            <a:pPr marL="800100" lvl="1" indent="-342900">
              <a:spcBef>
                <a:spcPts val="0"/>
              </a:spcBef>
              <a:spcAft>
                <a:spcPts val="1200"/>
              </a:spcAft>
              <a:buFont typeface="Courier New" panose="020B0604020202020204" pitchFamily="34" charset="0"/>
              <a:buChar char="o"/>
            </a:pPr>
            <a:r>
              <a:rPr lang="en-US" sz="2200">
                <a:latin typeface="Calibri"/>
                <a:ea typeface="Calibri"/>
                <a:cs typeface="Calibri"/>
              </a:rPr>
              <a:t>over 66,000 died</a:t>
            </a:r>
            <a:endParaRPr lang="en-US"/>
          </a:p>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 need for a national war memorial was clear. </a:t>
            </a:r>
            <a:endParaRPr lang="en-US" sz="2400"/>
          </a:p>
        </p:txBody>
      </p:sp>
      <p:pic>
        <p:nvPicPr>
          <p:cNvPr id="1028" name="Picture 4" descr="Black and white photograph of soldiers lined up in Ottawa.">
            <a:extLst>
              <a:ext uri="{FF2B5EF4-FFF2-40B4-BE49-F238E27FC236}">
                <a16:creationId xmlns:a16="http://schemas.microsoft.com/office/drawing/2014/main" id="{581CBEE8-71BE-86BF-DA00-6F4F097D63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1184" y="1135743"/>
            <a:ext cx="7057779" cy="414542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F0EAF57-AF41-30C6-94D9-0065BACDD379}"/>
              </a:ext>
            </a:extLst>
          </p:cNvPr>
          <p:cNvSpPr txBox="1"/>
          <p:nvPr/>
        </p:nvSpPr>
        <p:spPr>
          <a:xfrm>
            <a:off x="8384906" y="5281169"/>
            <a:ext cx="3614057" cy="307777"/>
          </a:xfrm>
          <a:prstGeom prst="rect">
            <a:avLst/>
          </a:prstGeom>
          <a:noFill/>
        </p:spPr>
        <p:txBody>
          <a:bodyPr wrap="square" lIns="91440" tIns="45720" rIns="91440" bIns="45720" rtlCol="0" anchor="t">
            <a:spAutoFit/>
          </a:bodyPr>
          <a:lstStyle/>
          <a:p>
            <a:pPr algn="r"/>
            <a:r>
              <a:rPr lang="en-US" sz="1400"/>
              <a:t>Image: City of Ottawa Archives</a:t>
            </a:r>
          </a:p>
        </p:txBody>
      </p:sp>
    </p:spTree>
    <p:extLst>
      <p:ext uri="{BB962C8B-B14F-4D97-AF65-F5344CB8AC3E}">
        <p14:creationId xmlns:p14="http://schemas.microsoft.com/office/powerpoint/2010/main" val="4150062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27030-4447-567E-99BA-853EC36CF2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C603DF-1166-DF22-5CEF-3B0474902D55}"/>
              </a:ext>
            </a:extLst>
          </p:cNvPr>
          <p:cNvSpPr>
            <a:spLocks noGrp="1"/>
          </p:cNvSpPr>
          <p:nvPr>
            <p:ph type="title"/>
          </p:nvPr>
        </p:nvSpPr>
        <p:spPr>
          <a:xfrm>
            <a:off x="839788" y="355600"/>
            <a:ext cx="7133780" cy="533400"/>
          </a:xfrm>
        </p:spPr>
        <p:txBody>
          <a:bodyPr>
            <a:normAutofit/>
          </a:bodyPr>
          <a:lstStyle/>
          <a:p>
            <a:r>
              <a:rPr lang="en-US"/>
              <a:t>At the heart of Canada</a:t>
            </a:r>
          </a:p>
        </p:txBody>
      </p:sp>
      <p:sp>
        <p:nvSpPr>
          <p:cNvPr id="4" name="Text Placeholder 3">
            <a:extLst>
              <a:ext uri="{FF2B5EF4-FFF2-40B4-BE49-F238E27FC236}">
                <a16:creationId xmlns:a16="http://schemas.microsoft.com/office/drawing/2014/main" id="{D7C64617-C4CB-6075-2E45-5DC60CA51859}"/>
              </a:ext>
            </a:extLst>
          </p:cNvPr>
          <p:cNvSpPr>
            <a:spLocks noGrp="1"/>
          </p:cNvSpPr>
          <p:nvPr>
            <p:ph type="body" sz="half" idx="2"/>
          </p:nvPr>
        </p:nvSpPr>
        <p:spPr>
          <a:xfrm>
            <a:off x="839789" y="1092200"/>
            <a:ext cx="4781366" cy="4776788"/>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 National War Memorial is located in Canada’s capital, Ottawa.</a:t>
            </a:r>
          </a:p>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 Memorial stands at the </a:t>
            </a:r>
            <a:r>
              <a:rPr lang="en-US" sz="2400" err="1">
                <a:latin typeface="Calibri"/>
                <a:ea typeface="Calibri"/>
                <a:cs typeface="Calibri"/>
              </a:rPr>
              <a:t>centre</a:t>
            </a:r>
            <a:r>
              <a:rPr lang="en-US" sz="2400">
                <a:latin typeface="Calibri"/>
                <a:ea typeface="Calibri"/>
                <a:cs typeface="Calibri"/>
              </a:rPr>
              <a:t> of Confederation Square, a major downtown Ottawa intersection where several of the city’s busiest streets converge.</a:t>
            </a:r>
          </a:p>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 site has become the focal point of national Remembrance Day events.</a:t>
            </a:r>
          </a:p>
          <a:p>
            <a:endParaRPr lang="en-US" sz="1800"/>
          </a:p>
        </p:txBody>
      </p:sp>
      <p:pic>
        <p:nvPicPr>
          <p:cNvPr id="8" name="Picture 7" descr="A black and white aerial photograph of Confederation Square in downtown Ottawa with the National War Memorial in the centre of the square.&#10;">
            <a:extLst>
              <a:ext uri="{FF2B5EF4-FFF2-40B4-BE49-F238E27FC236}">
                <a16:creationId xmlns:a16="http://schemas.microsoft.com/office/drawing/2014/main" id="{F1476889-B718-2E9C-9F15-F6577E3BB843}"/>
              </a:ext>
            </a:extLst>
          </p:cNvPr>
          <p:cNvPicPr>
            <a:picLocks noChangeAspect="1"/>
          </p:cNvPicPr>
          <p:nvPr/>
        </p:nvPicPr>
        <p:blipFill>
          <a:blip r:embed="rId2">
            <a:extLst>
              <a:ext uri="{28A0092B-C50C-407E-A947-70E740481C1C}">
                <a14:useLocalDpi xmlns:a14="http://schemas.microsoft.com/office/drawing/2010/main" val="0"/>
              </a:ext>
            </a:extLst>
          </a:blip>
          <a:srcRect l="29790" r="11700"/>
          <a:stretch>
            <a:fillRect/>
          </a:stretch>
        </p:blipFill>
        <p:spPr>
          <a:xfrm>
            <a:off x="6089175" y="-7219"/>
            <a:ext cx="6102825" cy="6858000"/>
          </a:xfrm>
          <a:prstGeom prst="rect">
            <a:avLst/>
          </a:prstGeom>
        </p:spPr>
      </p:pic>
      <p:sp>
        <p:nvSpPr>
          <p:cNvPr id="9" name="TextBox 8">
            <a:extLst>
              <a:ext uri="{FF2B5EF4-FFF2-40B4-BE49-F238E27FC236}">
                <a16:creationId xmlns:a16="http://schemas.microsoft.com/office/drawing/2014/main" id="{3355A407-8CE0-CEE0-D5FA-8002517A5489}"/>
              </a:ext>
            </a:extLst>
          </p:cNvPr>
          <p:cNvSpPr txBox="1"/>
          <p:nvPr/>
        </p:nvSpPr>
        <p:spPr>
          <a:xfrm>
            <a:off x="2475118" y="5715099"/>
            <a:ext cx="3614057" cy="307777"/>
          </a:xfrm>
          <a:prstGeom prst="rect">
            <a:avLst/>
          </a:prstGeom>
          <a:noFill/>
        </p:spPr>
        <p:txBody>
          <a:bodyPr wrap="square" lIns="91440" tIns="45720" rIns="91440" bIns="45720" rtlCol="0" anchor="t">
            <a:spAutoFit/>
          </a:bodyPr>
          <a:lstStyle/>
          <a:p>
            <a:pPr algn="r"/>
            <a:r>
              <a:rPr lang="en-US" sz="1400"/>
              <a:t>Image: Library and Archives Canada</a:t>
            </a:r>
          </a:p>
        </p:txBody>
      </p:sp>
    </p:spTree>
    <p:extLst>
      <p:ext uri="{BB962C8B-B14F-4D97-AF65-F5344CB8AC3E}">
        <p14:creationId xmlns:p14="http://schemas.microsoft.com/office/powerpoint/2010/main" val="1565205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A6699-4ABF-8E7F-E78C-CC1848A13D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781EE9-776A-2FD4-04F3-BFD4B5AAEA03}"/>
              </a:ext>
            </a:extLst>
          </p:cNvPr>
          <p:cNvSpPr>
            <a:spLocks noGrp="1"/>
          </p:cNvSpPr>
          <p:nvPr>
            <p:ph type="title"/>
          </p:nvPr>
        </p:nvSpPr>
        <p:spPr>
          <a:xfrm>
            <a:off x="839788" y="355600"/>
            <a:ext cx="7133780" cy="533400"/>
          </a:xfrm>
        </p:spPr>
        <p:txBody>
          <a:bodyPr>
            <a:normAutofit/>
          </a:bodyPr>
          <a:lstStyle/>
          <a:p>
            <a:r>
              <a:rPr lang="en-US"/>
              <a:t>An inspired design</a:t>
            </a:r>
          </a:p>
        </p:txBody>
      </p:sp>
      <p:sp>
        <p:nvSpPr>
          <p:cNvPr id="4" name="Text Placeholder 3">
            <a:extLst>
              <a:ext uri="{FF2B5EF4-FFF2-40B4-BE49-F238E27FC236}">
                <a16:creationId xmlns:a16="http://schemas.microsoft.com/office/drawing/2014/main" id="{287ED81B-F32E-E646-1F03-94656E8D3BDF}"/>
              </a:ext>
            </a:extLst>
          </p:cNvPr>
          <p:cNvSpPr>
            <a:spLocks noGrp="1"/>
          </p:cNvSpPr>
          <p:nvPr>
            <p:ph type="body" sz="half" idx="2"/>
          </p:nvPr>
        </p:nvSpPr>
        <p:spPr>
          <a:xfrm>
            <a:off x="839788" y="1092200"/>
            <a:ext cx="4983496" cy="4776788"/>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en-US" sz="2200">
                <a:latin typeface="Calibri"/>
                <a:ea typeface="Calibri"/>
                <a:cs typeface="Calibri"/>
              </a:rPr>
              <a:t>An international design competition in 1925 attracted 127 submissions from Canada and abroad.</a:t>
            </a:r>
          </a:p>
          <a:p>
            <a:pPr marL="342900" indent="-342900">
              <a:spcBef>
                <a:spcPts val="0"/>
              </a:spcBef>
              <a:spcAft>
                <a:spcPts val="1200"/>
              </a:spcAft>
              <a:buFont typeface="Arial" panose="020B0604020202020204" pitchFamily="34" charset="0"/>
              <a:buChar char="•"/>
            </a:pPr>
            <a:r>
              <a:rPr lang="en-US" sz="2200">
                <a:latin typeface="Calibri"/>
                <a:ea typeface="Calibri"/>
                <a:cs typeface="Calibri"/>
              </a:rPr>
              <a:t>British sculptor Vernon March’s submission was chosen. </a:t>
            </a:r>
          </a:p>
          <a:p>
            <a:pPr marL="342900" indent="-342900">
              <a:spcBef>
                <a:spcPts val="0"/>
              </a:spcBef>
              <a:spcAft>
                <a:spcPts val="1200"/>
              </a:spcAft>
              <a:buFont typeface="Arial" panose="020B0604020202020204" pitchFamily="34" charset="0"/>
              <a:buChar char="•"/>
            </a:pPr>
            <a:r>
              <a:rPr lang="en-US" sz="2200">
                <a:latin typeface="Calibri"/>
                <a:ea typeface="Calibri"/>
                <a:cs typeface="Calibri"/>
              </a:rPr>
              <a:t>His design is known as </a:t>
            </a:r>
            <a:r>
              <a:rPr lang="en-US" sz="2200" b="1">
                <a:latin typeface="Calibri"/>
                <a:ea typeface="Calibri"/>
                <a:cs typeface="Calibri"/>
              </a:rPr>
              <a:t>The Response</a:t>
            </a:r>
            <a:r>
              <a:rPr lang="en-US" sz="2200">
                <a:latin typeface="Calibri"/>
                <a:ea typeface="Calibri"/>
                <a:cs typeface="Calibri"/>
              </a:rPr>
              <a:t> because it portrays the powerful response of Canadians who were called to war.</a:t>
            </a:r>
          </a:p>
          <a:p>
            <a:pPr marL="342900" indent="-342900">
              <a:spcBef>
                <a:spcPts val="0"/>
              </a:spcBef>
              <a:spcAft>
                <a:spcPts val="1200"/>
              </a:spcAft>
              <a:buFont typeface="Arial" panose="020B0604020202020204" pitchFamily="34" charset="0"/>
              <a:buChar char="•"/>
            </a:pPr>
            <a:r>
              <a:rPr lang="en-US" sz="2200">
                <a:latin typeface="Calibri"/>
                <a:ea typeface="Calibri"/>
                <a:cs typeface="Calibri"/>
              </a:rPr>
              <a:t>March died in 1930 with the work unfinished, but his siblings completed the project.</a:t>
            </a:r>
          </a:p>
          <a:p>
            <a:endParaRPr lang="en-US"/>
          </a:p>
        </p:txBody>
      </p:sp>
      <p:pic>
        <p:nvPicPr>
          <p:cNvPr id="11" name="Picture 10" descr="A colour photograph of the National War Memorial in Ottawa. It shows the grey stone arch, with the bronze figures attached. Behind the monument is Chateau Laurier.">
            <a:extLst>
              <a:ext uri="{FF2B5EF4-FFF2-40B4-BE49-F238E27FC236}">
                <a16:creationId xmlns:a16="http://schemas.microsoft.com/office/drawing/2014/main" id="{BF969BF9-69FD-8E30-E6BE-881F83A8E2FF}"/>
              </a:ext>
            </a:extLst>
          </p:cNvPr>
          <p:cNvPicPr>
            <a:picLocks noChangeAspect="1"/>
          </p:cNvPicPr>
          <p:nvPr/>
        </p:nvPicPr>
        <p:blipFill>
          <a:blip r:embed="rId2">
            <a:extLst>
              <a:ext uri="{28A0092B-C50C-407E-A947-70E740481C1C}">
                <a14:useLocalDpi xmlns:a14="http://schemas.microsoft.com/office/drawing/2010/main" val="0"/>
              </a:ext>
            </a:extLst>
          </a:blip>
          <a:srcRect l="26586" r="12401"/>
          <a:stretch>
            <a:fillRect/>
          </a:stretch>
        </p:blipFill>
        <p:spPr>
          <a:xfrm>
            <a:off x="6012580" y="0"/>
            <a:ext cx="6278880" cy="6858000"/>
          </a:xfrm>
          <a:prstGeom prst="rect">
            <a:avLst/>
          </a:prstGeom>
        </p:spPr>
      </p:pic>
      <p:sp>
        <p:nvSpPr>
          <p:cNvPr id="13" name="TextBox 12">
            <a:extLst>
              <a:ext uri="{FF2B5EF4-FFF2-40B4-BE49-F238E27FC236}">
                <a16:creationId xmlns:a16="http://schemas.microsoft.com/office/drawing/2014/main" id="{2E05D22C-D1BD-8D26-B4FE-C9485B911D79}"/>
              </a:ext>
            </a:extLst>
          </p:cNvPr>
          <p:cNvSpPr txBox="1"/>
          <p:nvPr/>
        </p:nvSpPr>
        <p:spPr>
          <a:xfrm>
            <a:off x="2398523" y="5715099"/>
            <a:ext cx="3614057" cy="307777"/>
          </a:xfrm>
          <a:prstGeom prst="rect">
            <a:avLst/>
          </a:prstGeom>
          <a:noFill/>
        </p:spPr>
        <p:txBody>
          <a:bodyPr wrap="square" lIns="91440" tIns="45720" rIns="91440" bIns="45720" rtlCol="0" anchor="t">
            <a:spAutoFit/>
          </a:bodyPr>
          <a:lstStyle/>
          <a:p>
            <a:pPr algn="r"/>
            <a:r>
              <a:rPr lang="en-US" sz="1400"/>
              <a:t>Image: Canadian Heritage</a:t>
            </a:r>
          </a:p>
        </p:txBody>
      </p:sp>
    </p:spTree>
    <p:extLst>
      <p:ext uri="{BB962C8B-B14F-4D97-AF65-F5344CB8AC3E}">
        <p14:creationId xmlns:p14="http://schemas.microsoft.com/office/powerpoint/2010/main" val="2209727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5CDEA-677F-BB09-FAA1-356B4048CB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BAC3DD-40AB-6592-9991-8D65DE7B840A}"/>
              </a:ext>
            </a:extLst>
          </p:cNvPr>
          <p:cNvSpPr>
            <a:spLocks noGrp="1"/>
          </p:cNvSpPr>
          <p:nvPr>
            <p:ph type="title"/>
          </p:nvPr>
        </p:nvSpPr>
        <p:spPr>
          <a:xfrm>
            <a:off x="839788" y="355600"/>
            <a:ext cx="7133780" cy="533400"/>
          </a:xfrm>
        </p:spPr>
        <p:txBody>
          <a:bodyPr>
            <a:normAutofit/>
          </a:bodyPr>
          <a:lstStyle/>
          <a:p>
            <a:r>
              <a:rPr lang="en-US"/>
              <a:t>Design: The arch</a:t>
            </a:r>
          </a:p>
        </p:txBody>
      </p:sp>
      <p:sp>
        <p:nvSpPr>
          <p:cNvPr id="4" name="Text Placeholder 3">
            <a:extLst>
              <a:ext uri="{FF2B5EF4-FFF2-40B4-BE49-F238E27FC236}">
                <a16:creationId xmlns:a16="http://schemas.microsoft.com/office/drawing/2014/main" id="{12BF9D98-8EB2-A336-75A0-24E3752E9AFE}"/>
              </a:ext>
            </a:extLst>
          </p:cNvPr>
          <p:cNvSpPr>
            <a:spLocks noGrp="1"/>
          </p:cNvSpPr>
          <p:nvPr>
            <p:ph type="body" sz="half" idx="2"/>
          </p:nvPr>
        </p:nvSpPr>
        <p:spPr>
          <a:xfrm>
            <a:off x="839788" y="1092200"/>
            <a:ext cx="6398410" cy="4776788"/>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 memorial features a granite arch and a bronze procession of service members moving forward.</a:t>
            </a:r>
          </a:p>
          <a:p>
            <a:pPr marL="342900" indent="-342900">
              <a:spcBef>
                <a:spcPts val="0"/>
              </a:spcBef>
              <a:spcAft>
                <a:spcPts val="1200"/>
              </a:spcAft>
              <a:buFont typeface="Arial" panose="020B0604020202020204" pitchFamily="34" charset="0"/>
              <a:buChar char="•"/>
            </a:pPr>
            <a:r>
              <a:rPr lang="en-US" sz="2400">
                <a:latin typeface="Calibri"/>
                <a:ea typeface="Calibri"/>
                <a:cs typeface="Calibri"/>
              </a:rPr>
              <a:t>According to Vernon March, this movement through the archway represents "the going forth of the people and the triumph of their achievements overseas."</a:t>
            </a:r>
          </a:p>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 years of the First World War appear on the front of the memorial:</a:t>
            </a:r>
          </a:p>
          <a:p>
            <a:pPr algn="ctr">
              <a:spcBef>
                <a:spcPts val="0"/>
              </a:spcBef>
              <a:spcAft>
                <a:spcPts val="1200"/>
              </a:spcAft>
            </a:pPr>
            <a:r>
              <a:rPr lang="en-US" sz="2600" b="1">
                <a:solidFill>
                  <a:schemeClr val="accent1"/>
                </a:solidFill>
                <a:latin typeface="Calibri"/>
                <a:ea typeface="Calibri"/>
                <a:cs typeface="Calibri"/>
              </a:rPr>
              <a:t>1914-1918</a:t>
            </a:r>
            <a:endParaRPr lang="en-US" b="1">
              <a:solidFill>
                <a:schemeClr val="accent1"/>
              </a:solidFill>
            </a:endParaRPr>
          </a:p>
        </p:txBody>
      </p:sp>
      <p:pic>
        <p:nvPicPr>
          <p:cNvPr id="3" name="Picture 6" descr="A close-up colour photograph of the National War Memorial figures on top of the monument.">
            <a:extLst>
              <a:ext uri="{FF2B5EF4-FFF2-40B4-BE49-F238E27FC236}">
                <a16:creationId xmlns:a16="http://schemas.microsoft.com/office/drawing/2014/main" id="{8359BEE4-D78D-C8F3-002F-9C84DEF065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6"/>
          <a:stretch>
            <a:fillRect/>
          </a:stretch>
        </p:blipFill>
        <p:spPr bwMode="auto">
          <a:xfrm>
            <a:off x="7603958" y="10"/>
            <a:ext cx="4588041"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E12E919-2DDA-D994-6C71-C7964E202AB2}"/>
              </a:ext>
            </a:extLst>
          </p:cNvPr>
          <p:cNvSpPr txBox="1"/>
          <p:nvPr/>
        </p:nvSpPr>
        <p:spPr>
          <a:xfrm>
            <a:off x="2404941" y="5715099"/>
            <a:ext cx="3614057" cy="307777"/>
          </a:xfrm>
          <a:prstGeom prst="rect">
            <a:avLst/>
          </a:prstGeom>
          <a:noFill/>
        </p:spPr>
        <p:txBody>
          <a:bodyPr wrap="square" lIns="91440" tIns="45720" rIns="91440" bIns="45720" rtlCol="0" anchor="t">
            <a:spAutoFit/>
          </a:bodyPr>
          <a:lstStyle/>
          <a:p>
            <a:pPr algn="r"/>
            <a:r>
              <a:rPr lang="en-US" sz="1400"/>
              <a:t>Image: Veterans Affairs Canada</a:t>
            </a:r>
          </a:p>
        </p:txBody>
      </p:sp>
    </p:spTree>
    <p:extLst>
      <p:ext uri="{BB962C8B-B14F-4D97-AF65-F5344CB8AC3E}">
        <p14:creationId xmlns:p14="http://schemas.microsoft.com/office/powerpoint/2010/main" val="3105054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E343F-E352-BD79-DFF2-296138DFB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0BA446-6037-CEB3-FF55-4A39EF5D3017}"/>
              </a:ext>
            </a:extLst>
          </p:cNvPr>
          <p:cNvSpPr>
            <a:spLocks noGrp="1"/>
          </p:cNvSpPr>
          <p:nvPr>
            <p:ph type="title"/>
          </p:nvPr>
        </p:nvSpPr>
        <p:spPr>
          <a:xfrm>
            <a:off x="839788" y="355600"/>
            <a:ext cx="7133780" cy="533400"/>
          </a:xfrm>
        </p:spPr>
        <p:txBody>
          <a:bodyPr>
            <a:normAutofit/>
          </a:bodyPr>
          <a:lstStyle/>
          <a:p>
            <a:r>
              <a:rPr lang="en-US"/>
              <a:t>Design: Bronze figures</a:t>
            </a:r>
          </a:p>
        </p:txBody>
      </p:sp>
      <p:sp>
        <p:nvSpPr>
          <p:cNvPr id="4" name="Text Placeholder 3">
            <a:extLst>
              <a:ext uri="{FF2B5EF4-FFF2-40B4-BE49-F238E27FC236}">
                <a16:creationId xmlns:a16="http://schemas.microsoft.com/office/drawing/2014/main" id="{D3968BE6-32AD-71E1-7B70-3B98DF715B63}"/>
              </a:ext>
            </a:extLst>
          </p:cNvPr>
          <p:cNvSpPr>
            <a:spLocks noGrp="1"/>
          </p:cNvSpPr>
          <p:nvPr>
            <p:ph type="body" sz="half" idx="2"/>
          </p:nvPr>
        </p:nvSpPr>
        <p:spPr>
          <a:xfrm>
            <a:off x="839788" y="1092200"/>
            <a:ext cx="5125585" cy="4776788"/>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 </a:t>
            </a:r>
            <a:r>
              <a:rPr lang="en-US" sz="2400" b="1">
                <a:latin typeface="Calibri"/>
                <a:ea typeface="Calibri"/>
                <a:cs typeface="Calibri"/>
              </a:rPr>
              <a:t>22 bronze figures </a:t>
            </a:r>
            <a:r>
              <a:rPr lang="en-US" sz="2400">
                <a:latin typeface="Calibri"/>
                <a:ea typeface="Calibri"/>
                <a:cs typeface="Calibri"/>
              </a:rPr>
              <a:t>at the </a:t>
            </a:r>
            <a:r>
              <a:rPr lang="en-US" sz="2400" err="1">
                <a:latin typeface="Calibri"/>
                <a:ea typeface="Calibri"/>
                <a:cs typeface="Calibri"/>
              </a:rPr>
              <a:t>centre</a:t>
            </a:r>
            <a:r>
              <a:rPr lang="en-US" sz="2400">
                <a:latin typeface="Calibri"/>
                <a:ea typeface="Calibri"/>
                <a:cs typeface="Calibri"/>
              </a:rPr>
              <a:t> of the memorial are life-sized and include service members representing the wide range of Canadians who served.</a:t>
            </a:r>
          </a:p>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They include infantry, cavalry, riflemen, gunners, pilots, sailors, nursing sisters, and lumbermen.</a:t>
            </a:r>
          </a:p>
          <a:p>
            <a:endParaRPr lang="en-US"/>
          </a:p>
        </p:txBody>
      </p:sp>
      <p:sp>
        <p:nvSpPr>
          <p:cNvPr id="3" name="TextBox 2">
            <a:extLst>
              <a:ext uri="{FF2B5EF4-FFF2-40B4-BE49-F238E27FC236}">
                <a16:creationId xmlns:a16="http://schemas.microsoft.com/office/drawing/2014/main" id="{572EC8A8-E112-8C70-88EC-907D696EC839}"/>
              </a:ext>
            </a:extLst>
          </p:cNvPr>
          <p:cNvSpPr txBox="1"/>
          <p:nvPr/>
        </p:nvSpPr>
        <p:spPr>
          <a:xfrm>
            <a:off x="8473429" y="5066145"/>
            <a:ext cx="3614057" cy="307777"/>
          </a:xfrm>
          <a:prstGeom prst="rect">
            <a:avLst/>
          </a:prstGeom>
          <a:noFill/>
        </p:spPr>
        <p:txBody>
          <a:bodyPr wrap="square" lIns="91440" tIns="45720" rIns="91440" bIns="45720" rtlCol="0" anchor="t">
            <a:spAutoFit/>
          </a:bodyPr>
          <a:lstStyle/>
          <a:p>
            <a:pPr algn="r"/>
            <a:r>
              <a:rPr lang="en-US" sz="1400"/>
              <a:t>Image: Bob Hurley Photography</a:t>
            </a:r>
          </a:p>
        </p:txBody>
      </p:sp>
      <p:pic>
        <p:nvPicPr>
          <p:cNvPr id="7" name="Picture 6" descr="A close-up colour photograph of the 22 bronze figures at the centre of the National War Memorial. The figures include infantry, cavalry, riflemen, gunners, pilots, sailors, nursing sisters, lumberman and horses.">
            <a:extLst>
              <a:ext uri="{FF2B5EF4-FFF2-40B4-BE49-F238E27FC236}">
                <a16:creationId xmlns:a16="http://schemas.microsoft.com/office/drawing/2014/main" id="{F02E7FCF-DD67-CB66-4050-39F21B0F87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1092200"/>
            <a:ext cx="5991486" cy="3973945"/>
          </a:xfrm>
          <a:prstGeom prst="rect">
            <a:avLst/>
          </a:prstGeom>
        </p:spPr>
      </p:pic>
    </p:spTree>
    <p:extLst>
      <p:ext uri="{BB962C8B-B14F-4D97-AF65-F5344CB8AC3E}">
        <p14:creationId xmlns:p14="http://schemas.microsoft.com/office/powerpoint/2010/main" val="2039278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141DF6-BA0D-6A19-E010-8A2023B32F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7303F9-069E-CADD-B54B-6F1B810C4C54}"/>
              </a:ext>
            </a:extLst>
          </p:cNvPr>
          <p:cNvSpPr>
            <a:spLocks noGrp="1"/>
          </p:cNvSpPr>
          <p:nvPr>
            <p:ph type="title"/>
          </p:nvPr>
        </p:nvSpPr>
        <p:spPr>
          <a:xfrm>
            <a:off x="839788" y="355600"/>
            <a:ext cx="7133780" cy="533400"/>
          </a:xfrm>
        </p:spPr>
        <p:txBody>
          <a:bodyPr>
            <a:normAutofit/>
          </a:bodyPr>
          <a:lstStyle/>
          <a:p>
            <a:r>
              <a:rPr lang="en-US"/>
              <a:t>Design: Peace and freedom</a:t>
            </a:r>
          </a:p>
        </p:txBody>
      </p:sp>
      <p:sp>
        <p:nvSpPr>
          <p:cNvPr id="4" name="Text Placeholder 3">
            <a:extLst>
              <a:ext uri="{FF2B5EF4-FFF2-40B4-BE49-F238E27FC236}">
                <a16:creationId xmlns:a16="http://schemas.microsoft.com/office/drawing/2014/main" id="{2C6D542F-A40B-72D2-1433-661DCDF26D8C}"/>
              </a:ext>
            </a:extLst>
          </p:cNvPr>
          <p:cNvSpPr>
            <a:spLocks noGrp="1"/>
          </p:cNvSpPr>
          <p:nvPr>
            <p:ph type="body" sz="half" idx="2"/>
          </p:nvPr>
        </p:nvSpPr>
        <p:spPr>
          <a:xfrm>
            <a:off x="839788" y="1092200"/>
            <a:ext cx="4964246" cy="4776788"/>
          </a:xfrm>
        </p:spPr>
        <p:txBody>
          <a:bodyPr vert="horz" lIns="91440" tIns="45720" rIns="91440" bIns="45720" rtlCol="0" anchor="t">
            <a:normAutofit lnSpcReduction="10000"/>
          </a:bodyPr>
          <a:lstStyle/>
          <a:p>
            <a:pPr marL="342900" indent="-342900">
              <a:spcBef>
                <a:spcPts val="0"/>
              </a:spcBef>
              <a:spcAft>
                <a:spcPts val="1200"/>
              </a:spcAft>
              <a:buFont typeface="Arial" panose="020B0604020202020204" pitchFamily="34" charset="0"/>
              <a:buChar char="•"/>
            </a:pPr>
            <a:r>
              <a:rPr lang="en-US" sz="2400">
                <a:latin typeface="Calibri"/>
                <a:ea typeface="Calibri"/>
                <a:cs typeface="Calibri"/>
              </a:rPr>
              <a:t>At the top of the arch are two symbolic figures representing </a:t>
            </a:r>
            <a:r>
              <a:rPr lang="en-US" sz="2400" b="1">
                <a:latin typeface="Calibri"/>
                <a:ea typeface="Calibri"/>
                <a:cs typeface="Calibri"/>
              </a:rPr>
              <a:t>Peace</a:t>
            </a:r>
            <a:r>
              <a:rPr lang="en-US" sz="2400">
                <a:latin typeface="Calibri"/>
                <a:ea typeface="Calibri"/>
                <a:cs typeface="Calibri"/>
              </a:rPr>
              <a:t> and </a:t>
            </a:r>
            <a:r>
              <a:rPr lang="en-US" sz="2400" b="1">
                <a:latin typeface="Calibri"/>
                <a:ea typeface="Calibri"/>
                <a:cs typeface="Calibri"/>
              </a:rPr>
              <a:t>Freedom</a:t>
            </a:r>
            <a:r>
              <a:rPr lang="en-US" sz="2400">
                <a:latin typeface="Calibri"/>
                <a:ea typeface="Calibri"/>
                <a:cs typeface="Calibri"/>
              </a:rPr>
              <a:t>.</a:t>
            </a:r>
          </a:p>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These figures represent the cause for which Canadians served.</a:t>
            </a:r>
          </a:p>
          <a:p>
            <a:pPr marL="342900" indent="-342900">
              <a:spcBef>
                <a:spcPts val="0"/>
              </a:spcBef>
              <a:spcAft>
                <a:spcPts val="1200"/>
              </a:spcAft>
              <a:buFont typeface="Arial" panose="020B0604020202020204" pitchFamily="34" charset="0"/>
              <a:buChar char="•"/>
            </a:pPr>
            <a:r>
              <a:rPr lang="en-US" sz="2400">
                <a:latin typeface="Calibri"/>
                <a:ea typeface="Calibri"/>
                <a:cs typeface="Calibri"/>
              </a:rPr>
              <a:t>They symbolize the enduring values Canadians continue to defend.</a:t>
            </a:r>
          </a:p>
          <a:p>
            <a:pPr marL="342900" indent="-342900">
              <a:spcBef>
                <a:spcPts val="0"/>
              </a:spcBef>
              <a:spcAft>
                <a:spcPts val="1200"/>
              </a:spcAft>
              <a:buChar char="•"/>
            </a:pPr>
            <a:r>
              <a:rPr lang="en-US" sz="2400">
                <a:latin typeface="Calibri"/>
                <a:ea typeface="Calibri"/>
                <a:cs typeface="Calibri"/>
              </a:rPr>
              <a:t>They are placed at the top of the arch because they are giving the blessings of peace, liberty, and victory to the Canadians passing through the archway below as they depart for war.</a:t>
            </a:r>
          </a:p>
          <a:p>
            <a:pPr marL="342900" indent="-342900">
              <a:spcBef>
                <a:spcPts val="0"/>
              </a:spcBef>
              <a:spcAft>
                <a:spcPts val="1200"/>
              </a:spcAft>
              <a:buChar char="•"/>
            </a:pPr>
            <a:endParaRPr lang="en-US" sz="2400">
              <a:latin typeface="Calibri"/>
              <a:ea typeface="Calibri"/>
              <a:cs typeface="Calibri"/>
            </a:endParaRPr>
          </a:p>
          <a:p>
            <a:endParaRPr lang="en-US"/>
          </a:p>
        </p:txBody>
      </p:sp>
      <p:pic>
        <p:nvPicPr>
          <p:cNvPr id="5" name="Picture 4" descr="A black and white photograph of the sculptor March working on the sculptures “The Response” and &quot;Peace and Freedom&quot;.">
            <a:extLst>
              <a:ext uri="{FF2B5EF4-FFF2-40B4-BE49-F238E27FC236}">
                <a16:creationId xmlns:a16="http://schemas.microsoft.com/office/drawing/2014/main" id="{5A5734E7-DBBF-FD81-70F7-6E4F56542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759" r="-1" b="3678"/>
          <a:stretch>
            <a:fillRect/>
          </a:stretch>
        </p:blipFill>
        <p:spPr bwMode="auto">
          <a:xfrm>
            <a:off x="6096000" y="1"/>
            <a:ext cx="6102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5F0192C5-965A-662A-A997-821300291163}"/>
              </a:ext>
            </a:extLst>
          </p:cNvPr>
          <p:cNvSpPr txBox="1"/>
          <p:nvPr/>
        </p:nvSpPr>
        <p:spPr>
          <a:xfrm>
            <a:off x="2481943" y="5715099"/>
            <a:ext cx="3614057" cy="307777"/>
          </a:xfrm>
          <a:prstGeom prst="rect">
            <a:avLst/>
          </a:prstGeom>
          <a:noFill/>
        </p:spPr>
        <p:txBody>
          <a:bodyPr wrap="square" lIns="91440" tIns="45720" rIns="91440" bIns="45720" rtlCol="0" anchor="t">
            <a:spAutoFit/>
          </a:bodyPr>
          <a:lstStyle/>
          <a:p>
            <a:pPr algn="r"/>
            <a:r>
              <a:rPr lang="en-US" sz="1400"/>
              <a:t>Image: City of Ottawa Archives</a:t>
            </a:r>
          </a:p>
        </p:txBody>
      </p:sp>
    </p:spTree>
    <p:extLst>
      <p:ext uri="{BB962C8B-B14F-4D97-AF65-F5344CB8AC3E}">
        <p14:creationId xmlns:p14="http://schemas.microsoft.com/office/powerpoint/2010/main" val="2809612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4B43F-0FB2-2308-B137-90D3A9A00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D0AFDD-FEAD-BE85-EB10-99E112CC5B97}"/>
              </a:ext>
            </a:extLst>
          </p:cNvPr>
          <p:cNvSpPr>
            <a:spLocks noGrp="1"/>
          </p:cNvSpPr>
          <p:nvPr>
            <p:ph type="title"/>
          </p:nvPr>
        </p:nvSpPr>
        <p:spPr>
          <a:xfrm>
            <a:off x="839788" y="252776"/>
            <a:ext cx="7133780" cy="533400"/>
          </a:xfrm>
        </p:spPr>
        <p:txBody>
          <a:bodyPr>
            <a:normAutofit/>
          </a:bodyPr>
          <a:lstStyle/>
          <a:p>
            <a:r>
              <a:rPr lang="en-US"/>
              <a:t>Evolution: Unveiling</a:t>
            </a:r>
          </a:p>
        </p:txBody>
      </p:sp>
      <p:sp>
        <p:nvSpPr>
          <p:cNvPr id="4" name="Text Placeholder 3">
            <a:extLst>
              <a:ext uri="{FF2B5EF4-FFF2-40B4-BE49-F238E27FC236}">
                <a16:creationId xmlns:a16="http://schemas.microsoft.com/office/drawing/2014/main" id="{FCA4108C-D5C7-4C5B-6945-D36C67938C3E}"/>
              </a:ext>
            </a:extLst>
          </p:cNvPr>
          <p:cNvSpPr>
            <a:spLocks noGrp="1"/>
          </p:cNvSpPr>
          <p:nvPr>
            <p:ph type="body" sz="half" idx="2"/>
          </p:nvPr>
        </p:nvSpPr>
        <p:spPr>
          <a:xfrm>
            <a:off x="839788" y="1092200"/>
            <a:ext cx="11025378" cy="1731870"/>
          </a:xfrm>
        </p:spPr>
        <p:txBody>
          <a:bodyPr vert="horz" lIns="91440" tIns="45720" rIns="91440" bIns="45720" rtlCol="0" anchor="t">
            <a:normAutofit/>
          </a:bodyPr>
          <a:lstStyle/>
          <a:p>
            <a:pPr marL="342900" indent="-342900">
              <a:spcBef>
                <a:spcPts val="0"/>
              </a:spcBef>
              <a:spcAft>
                <a:spcPts val="1200"/>
              </a:spcAft>
              <a:buFont typeface="Arial" panose="020B0604020202020204" pitchFamily="34" charset="0"/>
              <a:buChar char="•"/>
            </a:pPr>
            <a:endParaRPr lang="en-US" sz="2200">
              <a:latin typeface="Calibri"/>
              <a:ea typeface="Calibri"/>
              <a:cs typeface="Calibri"/>
            </a:endParaRPr>
          </a:p>
          <a:p>
            <a:pPr marL="342900" indent="-342900">
              <a:buChar char="•"/>
            </a:pPr>
            <a:endParaRPr lang="en-US" sz="2000">
              <a:latin typeface="Calibri"/>
              <a:ea typeface="Calibri"/>
              <a:cs typeface="Calibri"/>
            </a:endParaRPr>
          </a:p>
          <a:p>
            <a:endParaRPr lang="en-US"/>
          </a:p>
        </p:txBody>
      </p:sp>
      <p:sp>
        <p:nvSpPr>
          <p:cNvPr id="3" name="Text Placeholder 3">
            <a:extLst>
              <a:ext uri="{FF2B5EF4-FFF2-40B4-BE49-F238E27FC236}">
                <a16:creationId xmlns:a16="http://schemas.microsoft.com/office/drawing/2014/main" id="{88D228DF-B747-9F17-5641-BDBA6FE1768D}"/>
              </a:ext>
            </a:extLst>
          </p:cNvPr>
          <p:cNvSpPr txBox="1">
            <a:spLocks/>
          </p:cNvSpPr>
          <p:nvPr/>
        </p:nvSpPr>
        <p:spPr>
          <a:xfrm>
            <a:off x="839788" y="921405"/>
            <a:ext cx="11578727" cy="1731870"/>
          </a:xfrm>
          <a:prstGeom prst="rect">
            <a:avLst/>
          </a:prstGeom>
        </p:spPr>
        <p:txBody>
          <a:bodyPr vert="horz" lIns="91440" tIns="45720" rIns="91440" bIns="45720" rtlCol="0" anchor="t">
            <a:normAutofit fontScale="2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342900" indent="-342900">
              <a:spcBef>
                <a:spcPts val="0"/>
              </a:spcBef>
              <a:spcAft>
                <a:spcPts val="1200"/>
              </a:spcAft>
              <a:buFont typeface="Arial" panose="020B0604020202020204" pitchFamily="34" charset="0"/>
              <a:buChar char="•"/>
            </a:pPr>
            <a:r>
              <a:rPr lang="en-US" sz="8800">
                <a:latin typeface="Calibri"/>
                <a:ea typeface="Calibri"/>
                <a:cs typeface="Calibri"/>
              </a:rPr>
              <a:t>The National War Memorial was unveiled on May 21, 1939. </a:t>
            </a:r>
          </a:p>
          <a:p>
            <a:pPr marL="342900" indent="-342900">
              <a:spcBef>
                <a:spcPts val="0"/>
              </a:spcBef>
              <a:spcAft>
                <a:spcPts val="1200"/>
              </a:spcAft>
              <a:buFont typeface="Arial" panose="020B0604020202020204" pitchFamily="34" charset="0"/>
              <a:buChar char="•"/>
            </a:pPr>
            <a:r>
              <a:rPr lang="en-US" sz="8800">
                <a:latin typeface="Calibri"/>
                <a:ea typeface="Calibri"/>
                <a:cs typeface="Calibri"/>
              </a:rPr>
              <a:t>100,000 Canadians gathered in the spring sunshine to witness the dedication.</a:t>
            </a:r>
          </a:p>
          <a:p>
            <a:pPr marL="342900" indent="-342900">
              <a:spcBef>
                <a:spcPts val="0"/>
              </a:spcBef>
              <a:spcAft>
                <a:spcPts val="2400"/>
              </a:spcAft>
              <a:buFont typeface="Arial" panose="020B0604020202020204" pitchFamily="34" charset="0"/>
              <a:buChar char="•"/>
            </a:pPr>
            <a:r>
              <a:rPr lang="en-US" sz="8800">
                <a:latin typeface="Calibri"/>
                <a:ea typeface="Calibri"/>
                <a:cs typeface="Calibri"/>
              </a:rPr>
              <a:t>King George VI spoke at the ceremony, describing the Memorial as a symbol of great truth</a:t>
            </a:r>
          </a:p>
          <a:p>
            <a:pPr algn="ctr">
              <a:spcBef>
                <a:spcPts val="0"/>
              </a:spcBef>
              <a:spcAft>
                <a:spcPts val="1200"/>
              </a:spcAft>
            </a:pPr>
            <a:r>
              <a:rPr lang="en-US" sz="9600" b="1">
                <a:solidFill>
                  <a:schemeClr val="accent1"/>
                </a:solidFill>
                <a:latin typeface="Calibri"/>
                <a:ea typeface="Calibri"/>
                <a:cs typeface="Calibri"/>
              </a:rPr>
              <a:t>“Without freedom there can be no enduring peace, </a:t>
            </a:r>
            <a:br>
              <a:rPr lang="en-US" sz="9600" b="1">
                <a:solidFill>
                  <a:schemeClr val="accent1"/>
                </a:solidFill>
                <a:latin typeface="Calibri"/>
                <a:ea typeface="Calibri"/>
                <a:cs typeface="Calibri"/>
              </a:rPr>
            </a:br>
            <a:r>
              <a:rPr lang="en-US" sz="9600" b="1">
                <a:solidFill>
                  <a:schemeClr val="accent1"/>
                </a:solidFill>
                <a:latin typeface="Calibri"/>
                <a:ea typeface="Calibri"/>
                <a:cs typeface="Calibri"/>
              </a:rPr>
              <a:t>and without peace no enduring freedom.”</a:t>
            </a:r>
            <a:endParaRPr lang="en-US" b="1">
              <a:solidFill>
                <a:schemeClr val="accent1"/>
              </a:solidFill>
            </a:endParaRPr>
          </a:p>
        </p:txBody>
      </p:sp>
      <p:pic>
        <p:nvPicPr>
          <p:cNvPr id="4098" name="Picture 2" descr="A black and white photograph of the 100,000 eager Canadians who attended the unveiling of the National War Memorial in May, 1939 in downtown Ottawa.">
            <a:extLst>
              <a:ext uri="{FF2B5EF4-FFF2-40B4-BE49-F238E27FC236}">
                <a16:creationId xmlns:a16="http://schemas.microsoft.com/office/drawing/2014/main" id="{74671DDF-809E-B779-82B5-E4D946D5A6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132" y="3265014"/>
            <a:ext cx="11193137" cy="273853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53D90AE-D95B-0A88-6074-DD7D226474ED}"/>
              </a:ext>
            </a:extLst>
          </p:cNvPr>
          <p:cNvSpPr txBox="1"/>
          <p:nvPr/>
        </p:nvSpPr>
        <p:spPr>
          <a:xfrm>
            <a:off x="5475493" y="2957237"/>
            <a:ext cx="6208776" cy="307777"/>
          </a:xfrm>
          <a:prstGeom prst="rect">
            <a:avLst/>
          </a:prstGeom>
          <a:noFill/>
        </p:spPr>
        <p:txBody>
          <a:bodyPr wrap="square">
            <a:spAutoFit/>
          </a:bodyPr>
          <a:lstStyle/>
          <a:p>
            <a:pPr algn="r"/>
            <a:r>
              <a:rPr lang="en-US" sz="1400"/>
              <a:t>Image: City of Ottawa Archives</a:t>
            </a:r>
          </a:p>
        </p:txBody>
      </p:sp>
    </p:spTree>
    <p:extLst>
      <p:ext uri="{BB962C8B-B14F-4D97-AF65-F5344CB8AC3E}">
        <p14:creationId xmlns:p14="http://schemas.microsoft.com/office/powerpoint/2010/main" val="20798029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EE4FF8BA6947E4AA8685340DB4FACCE" ma:contentTypeVersion="27" ma:contentTypeDescription="Create a new document." ma:contentTypeScope="" ma:versionID="b355f9700622f8475fccd0c1d87585ec">
  <xsd:schema xmlns:xsd="http://www.w3.org/2001/XMLSchema" xmlns:xs="http://www.w3.org/2001/XMLSchema" xmlns:p="http://schemas.microsoft.com/office/2006/metadata/properties" xmlns:ns1="http://schemas.microsoft.com/sharepoint/v3" xmlns:ns2="d3475817-8aa0-463d-8033-9d47e24630b2" xmlns:ns3="eed7d0e8-ac63-4dee-bfa7-5c4c265525d9" xmlns:ns4="0c8e7898-adb1-4a21-9ea0-1fd6fd513e29" targetNamespace="http://schemas.microsoft.com/office/2006/metadata/properties" ma:root="true" ma:fieldsID="3d5198907ec40e38c63e290b2ab555a5" ns1:_="" ns2:_="" ns3:_="" ns4:_="">
    <xsd:import namespace="http://schemas.microsoft.com/sharepoint/v3"/>
    <xsd:import namespace="d3475817-8aa0-463d-8033-9d47e24630b2"/>
    <xsd:import namespace="eed7d0e8-ac63-4dee-bfa7-5c4c265525d9"/>
    <xsd:import namespace="0c8e7898-adb1-4a21-9ea0-1fd6fd513e29"/>
    <xsd:element name="properties">
      <xsd:complexType>
        <xsd:sequence>
          <xsd:element name="documentManagement">
            <xsd:complexType>
              <xsd:all>
                <xsd:element ref="ns2:_dlc_DocId" minOccurs="0"/>
                <xsd:element ref="ns2:_dlc_DocIdUrl" minOccurs="0"/>
                <xsd:element ref="ns2:_dlc_DocIdPersistId" minOccurs="0"/>
                <xsd:element ref="ns4:GCdocsDesc" minOccurs="0"/>
                <xsd:element ref="ns4:GCdocsDescFR" minOccurs="0"/>
                <xsd:element ref="ns3:MediaServiceMetadata" minOccurs="0"/>
                <xsd:element ref="ns3:MediaServiceFastMetadata" minOccurs="0"/>
                <xsd:element ref="ns3:MediaServiceSearchPropertie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BillingMetadata" minOccurs="0"/>
                <xsd:element ref="ns1:_ip_UnifiedCompliancePolicyProperties" minOccurs="0"/>
                <xsd:element ref="ns1:_ip_UnifiedCompliancePolicyUIAction"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3475817-8aa0-463d-8033-9d47e24630b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ed2718d3-09bc-428c-852e-4caad582fe65}" ma:internalName="TaxCatchAll" ma:showField="CatchAllData" ma:web="d3475817-8aa0-463d-8033-9d47e24630b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ed7d0e8-ac63-4dee-bfa7-5c4c265525d9"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SearchProperties" ma:index="17" nillable="true" ma:displayName="MediaServiceSearchProperties" ma:hidden="true" ma:internalName="MediaServiceSearchProperties" ma:readOnly="true">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2576106-0640-4000-84dd-42f7612a6018" ma:termSetId="09814cd3-568e-fe90-9814-8d621ff8fb84" ma:anchorId="fba54fb3-c3e1-fe81-a776-ca4b69148c4d" ma:open="true" ma:isKeyword="false">
      <xsd:complexType>
        <xsd:sequence>
          <xsd:element ref="pc:Terms" minOccurs="0" maxOccurs="1"/>
        </xsd:sequence>
      </xsd:complexType>
    </xsd:element>
    <xsd:element name="MediaServiceOCR" ma:index="25" nillable="true" ma:displayName="Extracted Text" ma:internalName="MediaServiceOCR" ma:readOnly="true">
      <xsd:simpleType>
        <xsd:restriction base="dms:Note">
          <xsd:maxLength value="255"/>
        </xsd:restriction>
      </xsd:simpleType>
    </xsd:element>
    <xsd:element name="MediaServiceBillingMetadata" ma:index="26" nillable="true" ma:displayName="MediaServiceBillingMetadata" ma:hidden="true" ma:internalName="MediaServiceBillingMetadata" ma:readOnly="true">
      <xsd:simpleType>
        <xsd:restriction base="dms:Note"/>
      </xsd:simpleType>
    </xsd:element>
    <xsd:element name="MediaServiceLocation" ma:index="2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c8e7898-adb1-4a21-9ea0-1fd6fd513e29" elementFormDefault="qualified">
    <xsd:import namespace="http://schemas.microsoft.com/office/2006/documentManagement/types"/>
    <xsd:import namespace="http://schemas.microsoft.com/office/infopath/2007/PartnerControls"/>
    <xsd:element name="GCdocsDesc" ma:index="13" nillable="true" ma:displayName="Description (EN)" ma:internalName="GCdocsDesc">
      <xsd:simpleType>
        <xsd:restriction base="dms:Note"/>
      </xsd:simpleType>
    </xsd:element>
    <xsd:element name="GCdocsDescFR" ma:index="14" nillable="true" ma:displayName="Description (FR)" ma:internalName="GCdocsDescFR">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GCdocsDescFR xmlns="0c8e7898-adb1-4a21-9ea0-1fd6fd513e29" xsi:nil="true"/>
    <_ip_UnifiedCompliancePolicyProperties xmlns="http://schemas.microsoft.com/sharepoint/v3" xsi:nil="true"/>
    <lcf76f155ced4ddcb4097134ff3c332f xmlns="eed7d0e8-ac63-4dee-bfa7-5c4c265525d9">
      <Terms xmlns="http://schemas.microsoft.com/office/infopath/2007/PartnerControls"/>
    </lcf76f155ced4ddcb4097134ff3c332f>
    <TaxCatchAll xmlns="d3475817-8aa0-463d-8033-9d47e24630b2"/>
    <GCdocsDesc xmlns="0c8e7898-adb1-4a21-9ea0-1fd6fd513e29" xsi:nil="true"/>
  </documentManagement>
</p:properties>
</file>

<file path=customXml/itemProps1.xml><?xml version="1.0" encoding="utf-8"?>
<ds:datastoreItem xmlns:ds="http://schemas.openxmlformats.org/officeDocument/2006/customXml" ds:itemID="{2B210253-A461-4E9A-AB7A-83AA078AB5D5}">
  <ds:schemaRefs>
    <ds:schemaRef ds:uri="http://schemas.microsoft.com/sharepoint/events"/>
  </ds:schemaRefs>
</ds:datastoreItem>
</file>

<file path=customXml/itemProps2.xml><?xml version="1.0" encoding="utf-8"?>
<ds:datastoreItem xmlns:ds="http://schemas.openxmlformats.org/officeDocument/2006/customXml" ds:itemID="{1F5C1AA9-EAEF-416A-BB27-0D6AA92060E9}">
  <ds:schemaRefs>
    <ds:schemaRef ds:uri="http://schemas.microsoft.com/sharepoint/v3/contenttype/forms"/>
  </ds:schemaRefs>
</ds:datastoreItem>
</file>

<file path=customXml/itemProps3.xml><?xml version="1.0" encoding="utf-8"?>
<ds:datastoreItem xmlns:ds="http://schemas.openxmlformats.org/officeDocument/2006/customXml" ds:itemID="{1850893F-77A7-4061-B2C0-200D66757C69}">
  <ds:schemaRefs>
    <ds:schemaRef ds:uri="0c8e7898-adb1-4a21-9ea0-1fd6fd513e29"/>
    <ds:schemaRef ds:uri="d3475817-8aa0-463d-8033-9d47e24630b2"/>
    <ds:schemaRef ds:uri="eed7d0e8-ac63-4dee-bfa7-5c4c265525d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871E6853-DBB1-4813-9DF5-A819CE4C4F15}">
  <ds:schemaRefs>
    <ds:schemaRef ds:uri="d3475817-8aa0-463d-8033-9d47e24630b2"/>
    <ds:schemaRef ds:uri="http://purl.org/dc/elements/1.1/"/>
    <ds:schemaRef ds:uri="http://schemas.microsoft.com/office/2006/metadata/properties"/>
    <ds:schemaRef ds:uri="http://schemas.microsoft.com/office/2006/documentManagement/types"/>
    <ds:schemaRef ds:uri="http://schemas.microsoft.com/sharepoint/v3"/>
    <ds:schemaRef ds:uri="http://purl.org/dc/terms/"/>
    <ds:schemaRef ds:uri="http://schemas.microsoft.com/office/infopath/2007/PartnerControls"/>
    <ds:schemaRef ds:uri="http://purl.org/dc/dcmitype/"/>
    <ds:schemaRef ds:uri="eed7d0e8-ac63-4dee-bfa7-5c4c265525d9"/>
    <ds:schemaRef ds:uri="http://schemas.openxmlformats.org/package/2006/metadata/core-properties"/>
    <ds:schemaRef ds:uri="0c8e7898-adb1-4a21-9ea0-1fd6fd513e29"/>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TotalTime>
  <Words>762</Words>
  <Application>Microsoft Office PowerPoint</Application>
  <PresentationFormat>Widescreen</PresentationFormat>
  <Paragraphs>84</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Aptos</vt:lpstr>
      <vt:lpstr>Aptos Display</vt:lpstr>
      <vt:lpstr>Arial</vt:lpstr>
      <vt:lpstr>Calibri</vt:lpstr>
      <vt:lpstr>Courier New</vt:lpstr>
      <vt:lpstr>Office Theme</vt:lpstr>
      <vt:lpstr>Canada’s National War Memorial</vt:lpstr>
      <vt:lpstr>The National War Memorial</vt:lpstr>
      <vt:lpstr>A nation in mourning</vt:lpstr>
      <vt:lpstr>At the heart of Canada</vt:lpstr>
      <vt:lpstr>An inspired design</vt:lpstr>
      <vt:lpstr>Design: The arch</vt:lpstr>
      <vt:lpstr>Design: Bronze figures</vt:lpstr>
      <vt:lpstr>Design: Peace and freedom</vt:lpstr>
      <vt:lpstr>Evolution: Unveiling</vt:lpstr>
      <vt:lpstr>Evolution: 1982 Rededication</vt:lpstr>
      <vt:lpstr>Evolution: Tomb of the Unknown Soldier</vt:lpstr>
      <vt:lpstr>Evolution: 2014 Rededication</vt:lpstr>
      <vt:lpstr>Evolution: Restoration</vt:lpstr>
      <vt:lpstr>We will remember them</vt:lpstr>
    </vt:vector>
  </TitlesOfParts>
  <Company>VAC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Richard P Schroeter (VAC/ACC)</dc:creator>
  <cp:lastModifiedBy>Elizabeth Jill Paton (VAC/ACC)</cp:lastModifiedBy>
  <cp:revision>1</cp:revision>
  <dcterms:created xsi:type="dcterms:W3CDTF">2025-12-12T16:12:34Z</dcterms:created>
  <dcterms:modified xsi:type="dcterms:W3CDTF">2026-04-20T17:29:05Z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746614108</vt:i4>
  </property>
  <property fmtid="{D5CDD505-2E9C-101B-9397-08002B2CF9AE}" pid="3" name="_NewReviewCycle">
    <vt:lpwstr/>
  </property>
  <property fmtid="{D5CDD505-2E9C-101B-9397-08002B2CF9AE}" pid="4" name="_EmailSubject">
    <vt:lpwstr>Slide template for new learning materials - Memorials learning module</vt:lpwstr>
  </property>
  <property fmtid="{D5CDD505-2E9C-101B-9397-08002B2CF9AE}" pid="5" name="_AuthorEmail">
    <vt:lpwstr>richard.schroeter@veterans.gc.ca</vt:lpwstr>
  </property>
  <property fmtid="{D5CDD505-2E9C-101B-9397-08002B2CF9AE}" pid="6" name="_AuthorEmailDisplayName">
    <vt:lpwstr>Richard P Schroeter (VAC/ACC)</vt:lpwstr>
  </property>
  <property fmtid="{D5CDD505-2E9C-101B-9397-08002B2CF9AE}" pid="7" name="ContentTypeId">
    <vt:lpwstr>0x0101001EE4FF8BA6947E4AA8685340DB4FACCE</vt:lpwstr>
  </property>
</Properties>
</file>